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notesSlides/notesSlide1.xml" ContentType="application/vnd.openxmlformats-officedocument.presentationml.notesSlide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notesSlides/notesSlide2.xml" ContentType="application/vnd.openxmlformats-officedocument.presentationml.notesSlide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notesSlides/notesSlide3.xml" ContentType="application/vnd.openxmlformats-officedocument.presentationml.notesSlide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notesSlides/notesSlide4.xml" ContentType="application/vnd.openxmlformats-officedocument.presentationml.notesSlide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405" r:id="rId3"/>
    <p:sldId id="365" r:id="rId4"/>
    <p:sldId id="413" r:id="rId5"/>
    <p:sldId id="414" r:id="rId6"/>
    <p:sldId id="415" r:id="rId7"/>
    <p:sldId id="368" r:id="rId8"/>
    <p:sldId id="369" r:id="rId9"/>
    <p:sldId id="370" r:id="rId10"/>
    <p:sldId id="371" r:id="rId11"/>
    <p:sldId id="372" r:id="rId12"/>
    <p:sldId id="406" r:id="rId13"/>
    <p:sldId id="408" r:id="rId14"/>
    <p:sldId id="412" r:id="rId15"/>
    <p:sldId id="416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96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407" r:id="rId38"/>
    <p:sldId id="409" r:id="rId39"/>
    <p:sldId id="410" r:id="rId40"/>
    <p:sldId id="397" r:id="rId41"/>
    <p:sldId id="398" r:id="rId42"/>
    <p:sldId id="399" r:id="rId43"/>
    <p:sldId id="400" r:id="rId44"/>
    <p:sldId id="394" r:id="rId45"/>
    <p:sldId id="402" r:id="rId46"/>
    <p:sldId id="403" r:id="rId47"/>
    <p:sldId id="395" r:id="rId48"/>
    <p:sldId id="404" r:id="rId49"/>
  </p:sldIdLst>
  <p:sldSz cx="9144000" cy="6858000" type="screen4x3"/>
  <p:notesSz cx="6805613" cy="99441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005" autoAdjust="0"/>
  </p:normalViewPr>
  <p:slideViewPr>
    <p:cSldViewPr>
      <p:cViewPr>
        <p:scale>
          <a:sx n="93" d="100"/>
          <a:sy n="93" d="100"/>
        </p:scale>
        <p:origin x="594" y="3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r">
              <a:defRPr sz="1300"/>
            </a:lvl1pPr>
          </a:lstStyle>
          <a:p>
            <a:fld id="{7029A002-821A-41F4-9583-FADB4D738EAA}" type="datetimeFigureOut">
              <a:rPr lang="en-US" smtClean="0"/>
              <a:pPr/>
              <a:t>4/25/2024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r">
              <a:defRPr sz="1300"/>
            </a:lvl1pPr>
          </a:lstStyle>
          <a:p>
            <a:fld id="{894451D5-D8C4-4B51-BBA8-20FD70A53EB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1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2067 9959 0 0,'1'3'106'0'0,"-1"0"0"0"0,0 0-1 0 0,1 0 1 0 0,-1-1 0 0 0,0 1-1 0 0,-1 0 1 0 0,1 0 0 0 0,-1 0 0 0 0,1 0-1 0 0,-1-1 1 0 0,0 1 0 0 0,0 0-1 0 0,0-1 1 0 0,-2 4 0 0 0,3-6-47 0 0,-1 1 0 0 0,0-1 0 0 0,1 1 0 0 0,-1-1 0 0 0,0 0 0 0 0,0 0 0 0 0,1 1-1 0 0,-1-1 1 0 0,0 0 0 0 0,0 0 0 0 0,0 0 0 0 0,1 0 0 0 0,-1 0 0 0 0,0 0 0 0 0,0 0 0 0 0,0 0 0 0 0,1 0 0 0 0,-3-1 0 0 0,2 1 157 0 0,-1 0-64 0 0,1-1 1 0 0,-1 1-1 0 0,1-1 1 0 0,0 1-1 0 0,-1-1 1 0 0,1 0-1 0 0,0 1 1 0 0,0-1-1 0 0,0 0 1 0 0,-1 0 0 0 0,1 0-1 0 0,0 0 1 0 0,0 0-1 0 0,0 0 1 0 0,0 0-1 0 0,1 0 1 0 0,-1-1-1 0 0,0 1 1 0 0,0 0-1 0 0,1 0 1 0 0,-1-2-1 0 0,-13-32 913 0 0,13 32-903 0 0,-47-165 3006 0 0,-39-239 0 0 0,52 142-2243 0 0,9-246 1127 0 0,43 226-623 0 0,-12 240-1013 0 0,3 0-1 0 0,2 1 0 0 0,1 0 0 0 0,23-53 1 0 0,-28 82-150 0 0,1 1 1 0 0,0-1-1 0 0,1 2 1 0 0,11-16-1 0 0,-15 23-183 0 0,0 1-1 0 0,1 1 0 0 0,-1-1 1 0 0,1 1-1 0 0,0 0 0 0 0,0 0 1 0 0,0 0-1 0 0,1 1 0 0 0,-1-1 1 0 0,1 1-1 0 0,0 1 0 0 0,0-1 1 0 0,7-1-1 0 0,-9 3-82 0 0,0 0 0 0 0,0 1 0 0 0,0 0 0 0 0,0 0 0 0 0,0 0 0 0 0,1 0 0 0 0,-1 1 0 0 0,0-1 0 0 0,0 1 0 0 0,0 0 0 0 0,0 0 0 0 0,0 1 0 0 0,0-1 0 0 0,4 3 0 0 0,6 4 0 0 0,0 0 0 0 0,17 13 0 0 0,-14-9 0 0 0,15 11 0 0 0,-2 1 0 0 0,-1 2 0 0 0,0 1 0 0 0,-2 1 0 0 0,-2 1 0 0 0,27 38 0 0 0,-42-52 0 0 0,11 13 0 0 0,-2 1 0 0 0,-1 0 0 0 0,15 35 0 0 0,41 99 0 0 0,28 66 0 0 0,11 95 0 0 0,-85-222 0 0 0,19 131 0 0 0,-45-214 0 0 0,0 0 0 0 0,-1 0 0 0 0,-1 0 0 0 0,-1 0 0 0 0,-1 0 0 0 0,0 0 0 0 0,-1-1 0 0 0,-2 1 0 0 0,1-1 0 0 0,-10 23 0 0 0,9-31 0 0 0,0 1 0 0 0,0-1 0 0 0,-1 0 0 0 0,0 0 0 0 0,-1 0 0 0 0,0-1 0 0 0,-1 0 0 0 0,1-1 0 0 0,-2 0 0 0 0,1 0 0 0 0,-1 0 0 0 0,0-1 0 0 0,-1-1 0 0 0,0 1 0 0 0,0-2 0 0 0,0 1 0 0 0,-22 7 0 0 0,9-6 0 0 0,-1-1 0 0 0,0-1 0 0 0,-1-1 0 0 0,1-1 0 0 0,-1-2 0 0 0,-32-1 0 0 0,14-3 0 0 0,-1-2 0 0 0,-70-17 0 0 0,100 18 0 0 0,0 0 0 0 0,0 0 0 0 0,0-2 0 0 0,1 1 0 0 0,0-2 0 0 0,-22-14 0 0 0,30 18 0 0 0,0-1 0 0 0,1 1 0 0 0,-1-1 0 0 0,1-1 0 0 0,0 1 0 0 0,1 0 0 0 0,-1-1 0 0 0,1 0 0 0 0,0 0 0 0 0,0 0 0 0 0,0 0 0 0 0,1 0 0 0 0,0 0 0 0 0,0-1 0 0 0,0 1 0 0 0,0-1 0 0 0,1 0 0 0 0,0 1 0 0 0,0-11 0 0 0,1 4 0 0 0,1 1 0 0 0,0-1 0 0 0,1 0 0 0 0,0 1 0 0 0,6-20 0 0 0,27-56 0 0 0,-21 53 0 0 0,72-154 0 0 0,-69 154 0 0 0,31-54 0 0 0,-20 39 0 0 0,-9 20-1191 0 0,-14 22-376 0 0,0 1-1 0 0,0-1 1 0 0,-1-1 0 0 0,6-14-1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2071 0 0,'16'17'1156'0'0,"-1"2"-1"0"0,-1 0 1 0 0,14 25-1 0 0,-17-26 340 0 0,1 1-1 0 0,1-2 1 0 0,0 0-1 0 0,20 20 1 0 0,-30-35-1243 0 0,0 1 1 0 0,-1-1-1 0 0,2 0 0 0 0,-1 0 1 0 0,0 0-1 0 0,0 0 1 0 0,1 0-1 0 0,-1-1 0 0 0,1 0 1 0 0,-1 1-1 0 0,1-1 1 0 0,0-1-1 0 0,-1 1 0 0 0,1 0 1 0 0,0-1-1 0 0,0 0 0 0 0,-1 0 1 0 0,1 0-1 0 0,0 0 1 0 0,0-1-1 0 0,-1 1 0 0 0,8-3 1 0 0,-3 0 153 0 0,0 0 1 0 0,-1-1 0 0 0,1 0 0 0 0,-1 0-1 0 0,0-1 1 0 0,0 0 0 0 0,0 0-1 0 0,-1 0 1 0 0,8-8 0 0 0,17-22 667 0 0,54-77 0 0 0,-39 48-8311 0 0,-22 35-897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56 930 14311 0 0,'-2'-1'93'0'0,"0"1"0"0"0,0 0-1 0 0,-1-1 1 0 0,1 1-1 0 0,0-1 1 0 0,0 0 0 0 0,1 0-1 0 0,-1 0 1 0 0,0 0-1 0 0,0 0 1 0 0,0 0 0 0 0,0 0-1 0 0,1-1 1 0 0,-1 1-1 0 0,1-1 1 0 0,-3-2 0 0 0,2 1 67 0 0,0 0 1 0 0,0-1 0 0 0,0 1-1 0 0,0-1 1 0 0,0 0 0 0 0,1 1-1 0 0,0-1 1 0 0,-1-5 0 0 0,-1-5 411 0 0,2 1 0 0 0,0 0-1 0 0,1-1 1 0 0,1-17 0 0 0,28-246 4554 0 0,-22 238-4989 0 0,2 1-1 0 0,1 1 0 0 0,2-1 1 0 0,1 2-1 0 0,22-41 0 0 0,-15 40 287 0 0,45-62-1 0 0,-55 85-375 0 0,1-1-1 0 0,1 2 0 0 0,0 0 0 0 0,0 0 0 0 0,2 1 0 0 0,16-12 0 0 0,-19 19-35 0 0,2 4 47 0 0,-10 2-34 0 0,0 0 0 0 0,0 0-1 0 0,0 0 1 0 0,0 0 0 0 0,0 1-1 0 0,-1-1 1 0 0,1 1-1 0 0,-1 0 1 0 0,1 0 0 0 0,-1 0-1 0 0,1 0 1 0 0,-1 0 0 0 0,0 0-1 0 0,2 4 1 0 0,2 2 63 0 0,0 0 0 0 0,-1 0 0 0 0,6 13 0 0 0,5 18 347 0 0,-2 0-1 0 0,15 68 1 0 0,-26-90-331 0 0,5 16 78 0 0,-2 1 1 0 0,-1 0-1 0 0,-2 0 0 0 0,-2 0 1 0 0,-4 66-1 0 0,0-75-136 0 0,-2 0 0 0 0,0 0 0 0 0,-1-1 0 0 0,-1 0 0 0 0,-2 0 0 0 0,0-1 0 0 0,-1 0 0 0 0,-24 38 0 0 0,32-58-30 0 0,0 0 0 0 0,0 0 0 0 0,0 1-1 0 0,-1-2 1 0 0,1 1 0 0 0,-1 0 0 0 0,0-1-1 0 0,0 1 1 0 0,0-1 0 0 0,0 0 0 0 0,0 0-1 0 0,0 0 1 0 0,-1 0 0 0 0,1 0 0 0 0,-1-1-1 0 0,1 0 1 0 0,-1 1 0 0 0,0-1 0 0 0,1-1-1 0 0,-1 1 1 0 0,0 0 0 0 0,0-1 0 0 0,1 0 0 0 0,-1 0-1 0 0,0 0 1 0 0,0 0 0 0 0,1-1 0 0 0,-1 0-1 0 0,-5-1 1 0 0,-4-2 32 0 0,1 0 0 0 0,0-2 0 0 0,1 1 0 0 0,0-1 0 0 0,-1-1 0 0 0,2 0 0 0 0,-11-9 0 0 0,17 14-40 0 0,1-1-1 0 0,-1 0 1 0 0,1 0 0 0 0,0-1-1 0 0,1 1 1 0 0,-1-1 0 0 0,0 1 0 0 0,1-1-1 0 0,0 0 1 0 0,0 0 0 0 0,0 0 0 0 0,0 0-1 0 0,1 0 1 0 0,0-1 0 0 0,0 1-1 0 0,0 0 1 0 0,0-1 0 0 0,0 1 0 0 0,1-1-1 0 0,0 1 1 0 0,0-1 0 0 0,0 1 0 0 0,1 0-1 0 0,0-5 1 0 0,0 6 4 0 0,0-3 44 0 0,0 0 0 0 0,0 1 0 0 0,1-1 0 0 0,0 0 0 0 0,0 1 0 0 0,1-1 0 0 0,-1 1 0 0 0,1 0 0 0 0,0 0 0 0 0,8-9 0 0 0,8-8-17 0 0,-8 9-7 0 0,0 0 0 0 0,2 0 0 0 0,-1 1-1 0 0,22-15 1 0 0,-21 18-31 0 0,0 1 0 0 0,19-9 0 0 0,-27 15 0 0 0,0 1 0 0 0,0-1 0 0 0,0 1 0 0 0,1-1 0 0 0,-1 1 0 0 0,0 1 0 0 0,1-1 0 0 0,-1 1 0 0 0,0 0 0 0 0,9 1 0 0 0,-10 0 0 0 0,0-1 0 0 0,0 1 0 0 0,0 0 0 0 0,0 1 0 0 0,5 1 0 0 0,6 11-2000 0 0,6 5-6175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20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1 199 12551 0 0,'0'0'971'0'0,"2"0"-635"0"0,38 0 1659 0 0,-24-1 1749 0 0,30-7-1 0 0,15-11 3725 0 0,-22 4-5509 0 0,-27 9-1959 0 0,1-1 0 0 0,-1 0 0 0 0,-1-1 0 0 0,1 0 0 0 0,-1-1 0 0 0,11-12 0 0 0,-20 19 0 0 0,1-1 0 0 0,-1 1 0 0 0,0-1 0 0 0,0 0 0 0 0,0 0 0 0 0,0 0 0 0 0,0 0 0 0 0,0 0 0 0 0,-1-1 0 0 0,2-3 0 0 0,3-12-2212 0 0,-5-3-4775 0 0,-2 9-3134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20.4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0 6191 0 0,'0'3'472'0'0,"2"7"2"0"0,-1 0-1 0 0,0 20 1 0 0,-9 52 9616 0 0,5-56-8206 0 0,1-10 160 0 0,-8 25 0 0 0,6-29-1418 0 0,1 0 1 0 0,1 0-1 0 0,-2 24 0 0 0,4-34-359 0 0,-1 0-848 0 0,1 3-655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20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2071 0 0,'2'3'154'0'0,"1"0"-122"0"0,0 1 1 0 0,-1 0 0 0 0,1 0-1 0 0,-1 0 1 0 0,0 0-1 0 0,0 1 1 0 0,0-1 0 0 0,1 8-1 0 0,6 42 2437 0 0,-2-13 314 0 0,16 110 9053 0 0,-1-59-5812 0 0,-18-78-5118 0 0,1-1-1 0 0,1 0 1 0 0,0 0 0 0 0,12 19 0 0 0,-16-29-802 0 0,1 0 0 0 0,0 0-1 0 0,-1 0 1 0 0,1 0 0 0 0,0-1-1 0 0,0 1 1 0 0,1-1 0 0 0,-1 0 0 0 0,0 0-1 0 0,1 0 1 0 0,-1-1 0 0 0,1 1 0 0 0,0-1-1 0 0,-1 1 1 0 0,1-1 0 0 0,0-1 0 0 0,0 1-1 0 0,0 0 1 0 0,0-1 0 0 0,5 0 0 0 0,-7-1-159 0 0,0 1 1 0 0,0-1 0 0 0,-1 0 0 0 0,1 0 0 0 0,0-1-1 0 0,0 1 1 0 0,-1 0 0 0 0,1 0 0 0 0,-1-1-1 0 0,1 1 1 0 0,1-3 0 0 0,-3 4 30 0 0,3-3-151 0 0,-1 0-1 0 0,0 0 1 0 0,0 0-1 0 0,0 0 1 0 0,-1 0-1 0 0,1 0 1 0 0,-1 0-1 0 0,0-1 1 0 0,2-4 0 0 0,-1 2-547 0 0,-1 3 168 0 0,0-1 0 0 0,0 1 1 0 0,0 0-1 0 0,-1-1 0 0 0,0 1 0 0 0,1-6 0 0 0,-1 6-180 0 0,0 0-1 0 0,-1 1 0 0 0,1-1 0 0 0,0 0 1 0 0,-1 0-1 0 0,0 0 0 0 0,0 0 0 0 0,0 0 1 0 0,0 1-1 0 0,0-1 0 0 0,0 0 0 0 0,-1 1 1 0 0,1-1-1 0 0,-1 1 0 0 0,0-1 0 0 0,0 1 1 0 0,0 0-1 0 0,0 0 0 0 0,-4-4 0 0 0,-1 2 234 0 0,0 1-1 0 0,0-1 0 0 0,-1 1 1 0 0,1 1-1 0 0,-1-1 0 0 0,1 2 0 0 0,-16-3 1 0 0,-3 1 598 0 0,-28 2 1 0 0,30 2 259 0 0,-37-6 0 0 0,60 5-346 0 0,-4-1 169 0 0,-1 0-1 0 0,1 0 0 0 0,-1 1 1 0 0,1-1-1 0 0,-1 1 1 0 0,0 1-1 0 0,1-1 0 0 0,-11 3 1 0 0,14-2 460 0 0,2-1-582 0 0,0 0 1 0 0,0 0 0 0 0,0 0 0 0 0,-1 0 0 0 0,1 0-1 0 0,0 0 1 0 0,0-1 0 0 0,0 1 0 0 0,0 0 0 0 0,0 0-1 0 0,0 0 1 0 0,-1 0 0 0 0,1 0 0 0 0,0 0 0 0 0,0 0-1 0 0,0 0 1 0 0,0 0 0 0 0,0 0 0 0 0,0 0 0 0 0,0 0-1 0 0,-1 0 1 0 0,1 0 0 0 0,0-1 0 0 0,0 1 0 0 0,0 0-1 0 0,0 0 1 0 0,0 0 0 0 0,0 0 0 0 0,0 0 0 0 0,0 0-1 0 0,0-1 1 0 0,0 1 0 0 0,0 0 0 0 0,0 0 0 0 0,0 0-1 0 0,0 0 1 0 0,0 0 0 0 0,0 0 0 0 0,0-1 0 0 0,0 1-1 0 0,0 0 1 0 0,0 0 0 0 0,0 0 0 0 0,0 0 0 0 0,0 0-1 0 0,0 0 1 0 0,0-1 0 0 0,0 1 0 0 0,0 0 0 0 0,0 0-1 0 0,0 0 1 0 0,0 0 0 0 0,0 0 0 0 0,0 0 0 0 0,0-1-1 0 0,0 1 1 0 0,1 0 0 0 0,-1 0 0 0 0,0 0 0 0 0,24-5 643 0 0,0 1 1 0 0,0 1 0 0 0,0 1-1 0 0,0 1 1 0 0,1 1 0 0 0,-1 1-1 0 0,45 8 1 0 0,-25 2 3366 0 0,-41-10-3033 0 0,5 7 1024 0 0,-7-7-1998 0 0,0-1 0 0 0,-1 1 0 0 0,1-1-1 0 0,0 1 1 0 0,0-1 0 0 0,-1 1-1 0 0,1 0 1 0 0,-1-1 0 0 0,1 1 0 0 0,-1 0-1 0 0,1 0 1 0 0,-1-1 0 0 0,1 1 0 0 0,-1 0-1 0 0,1 1 1 0 0,0 2 173 0 0,-1 0 0 0 0,1 0 0 0 0,-1 0 0 0 0,0 0 0 0 0,0 0 0 0 0,0 0 0 0 0,0 0 0 0 0,-1 0 0 0 0,-2 8 0 0 0,1-4 157 0 0,-1 0 0 0 0,0-1 1 0 0,-8 15-1 0 0,-3 1 117 0 0,-29 38-1 0 0,34-50-382 0 0,0-1-1 0 0,-1 0 0 0 0,0 0 0 0 0,-1-1 1 0 0,-14 9-1 0 0,24-17-159 0 0,0 0 0 0 0,-1 0 1 0 0,1-1-1 0 0,0 1 0 0 0,-1 0 0 0 0,1-1 0 0 0,-1 1 0 0 0,1-1 1 0 0,-1 0-1 0 0,1 1 0 0 0,-1-1 0 0 0,1 0 0 0 0,-1 0 1 0 0,1 0-1 0 0,-1 0 0 0 0,1 0 0 0 0,-1 0 0 0 0,1 0 1 0 0,-1-1-1 0 0,1 1 0 0 0,-1-1 0 0 0,1 1 0 0 0,0-1 0 0 0,-3-1 1 0 0,2 1-46 0 0,0 0 1 0 0,1-1-1 0 0,-1 1 1 0 0,1-1-1 0 0,-1 1 1 0 0,1-1-1 0 0,0 0 1 0 0,0 1-1 0 0,-1-1 1 0 0,1 0-1 0 0,0 0 0 0 0,1 0 1 0 0,-1 0-1 0 0,0 0 1 0 0,1 0-1 0 0,-1 0 1 0 0,0-2-1 0 0,-1-8-824 0 0,0-1-1 0 0,1 1 1 0 0,1 0-1 0 0,0-1 1 0 0,2-21-1 0 0,-1 28 586 0 0,1-8-575 0 0,0 0 0 0 0,0 0 0 0 0,2 1-1 0 0,-1-1 1 0 0,2 1 0 0 0,0-1-1 0 0,0 1 1 0 0,9-13 0 0 0,1 5 268 0 0,0 0-1 0 0,2 1 1 0 0,1 0 0 0 0,0 2 0 0 0,1 0-1 0 0,22-15 1 0 0,-19 16 1474 0 0,2 2 1 0 0,-1 1-1 0 0,2 1 1 0 0,0 0-1 0 0,36-10 1 0 0,-21 8 2012 0 0,-8 4-724 0 0,35-7 0 0 0,-60 16-1718 0 0,5-1 382 0 0,0 1-1 0 0,0 0 0 0 0,1 1 1 0 0,20 0-1 0 0,-31 1-712 0 0,0 0 0 0 0,0 0 0 0 0,1 0 0 0 0,-1 1 0 0 0,0-1 0 0 0,1 1 0 0 0,-1-1 0 0 0,0 1 0 0 0,0 0 0 0 0,0 0 0 0 0,0 0 0 0 0,0 0 0 0 0,0 0 0 0 0,0 1 0 0 0,0-1 0 0 0,0 1 0 0 0,0-1 0 0 0,-1 1 0 0 0,1-1 0 0 0,-1 1 0 0 0,1 0 0 0 0,-1 0 0 0 0,0 0 0 0 0,0 0 0 0 0,1 0 0 0 0,-1 0 0 0 0,-1 0 0 0 0,1 0 0 0 0,0 1 0 0 0,0-1 0 0 0,0 4 0 0 0,-1 2 0 0 0,0-1 0 0 0,0 0 0 0 0,-1 0 0 0 0,0 1-1 0 0,0-1 1 0 0,0 0 0 0 0,-1 0 0 0 0,-3 7 0 0 0,-2 6-39 0 0,-15 28 0 0 0,15-36-46 0 0,0-1 1 0 0,-1 0-1 0 0,-1 0 1 0 0,1-1-1 0 0,-2 0 1 0 0,-16 15-1 0 0,9-12-89 0 0,0 0 0 0 0,-1-1 0 0 0,-25 13 0 0 0,42-25-258 0 0,0 0 0 0 0,0 1 0 0 0,1-1 1 0 0,-1 0-1 0 0,0 0 0 0 0,0 1 0 0 0,0-1 0 0 0,0 0 1 0 0,1 0-1 0 0,-1 0 0 0 0,0 0 0 0 0,0 0 1 0 0,0 0-1 0 0,0 0 0 0 0,1 0 0 0 0,-1 0 0 0 0,0-1 1 0 0,-1 1-1 0 0,-2-1-2232 0 0,-11 1-7464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21.3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7567 0 0,'3'7'136'0'0,"0"-1"-1"0"0,0 0 1 0 0,1 0-1 0 0,0-1 0 0 0,0 1 1 0 0,1-1-1 0 0,5 6 1 0 0,39 30 6144 0 0,-1-10 1407 0 0,-9-6-4133 0 0,-27-18-3004 0 0,0 0 0 0 0,0 0-1 0 0,1-1 1 0 0,-1 0-1 0 0,1-1 1 0 0,0-1-1 0 0,1 0 1 0 0,-1-1-1 0 0,1 0 1 0 0,0-1-1 0 0,17 1 1 0 0,-27-3-701 0 0,0-1 0 0 0,0 1 1 0 0,0-1-1 0 0,0 1 0 0 0,0-1 0 0 0,0 0 1 0 0,0-1-1 0 0,0 1 0 0 0,-1-1 0 0 0,1 0 0 0 0,0 1 1 0 0,-1-2-1 0 0,6-3 0 0 0,-4 2-714 0 0,0-1 1 0 0,-1 0-1 0 0,1 0 1 0 0,-1 0-1 0 0,0 0 0 0 0,0-1 1 0 0,4-8-1 0 0,-1 0-9331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21.7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1 133 9703 0 0,'17'37'-527'0'0,"-7"-16"4513"0"0,0-1 1 0 0,15 23-1 0 0,-20-36-2367 0 0,0-1 1 0 0,1 1 0 0 0,-1-1-1 0 0,13 10 1 0 0,-13-12-993 0 0,1-1 0 0 0,0 1 0 0 0,11 4 1 0 0,-7-5-354 0 0,1-7-1653 0 0,-3-1-4011 0 0</inkml:trace>
  <inkml:trace contextRef="#ctx0" brushRef="#br0" timeOffset="1">274 0 7367 0 0,'11'13'600'0'0,"0"0"0"0"0,-1 1-1 0 0,14 25 1 0 0,11 15 6077 0 0,51 69 3900 0 0,-76-109-9941 0 0,-8-10-373 0 0,1 0-1 0 0,0 1 1 0 0,0-2-1 0 0,1 1 1 0 0,-1 0-1 0 0,7 5 1 0 0,-8-8 87 0 0,-1-1-282 0 0,0 0 1 0 0,0 1-1 0 0,0-1 0 0 0,0 0 0 0 0,0 1 0 0 0,0-1 0 0 0,0 1 0 0 0,0-1 0 0 0,-1 1 0 0 0,1 0 0 0 0,0-1 0 0 0,0 1 0 0 0,1 1 0 0 0,8 3-499 0 0,-9-5 242 0 0,0 0 0 0 0,0 0 1 0 0,0-1-1 0 0,0 1 0 0 0,-1-1 1 0 0,1 1-1 0 0,0-1 0 0 0,0 1 1 0 0,0-1-1 0 0,0 1 0 0 0,0-1 1 0 0,-1 0-1 0 0,1 1 0 0 0,0-1 1 0 0,-1 0-1 0 0,1 0 0 0 0,0 0 1 0 0,-1 0-1 0 0,1 1 0 0 0,0-3 1 0 0,8-19-3098 0 0,-6 7 913 0 0,0-1 0 0 0,-1 1-1 0 0,-1-1 1 0 0,0-21 0 0 0,-1 4-1682 0 0,1 9 889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22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618 0 7135 0 0,'-2'1'555'0'0,"-7"10"628"0"0,0-1 1 0 0,0 1-1 0 0,-9 16 0 0 0,12-18-207 0 0,-1 1-1 0 0,1-2 1 0 0,-10 11 0 0 0,-50 56 2414 0 0,9-9-1827 0 0,-19 7 1364 0 0,-109 80 1 0 0,70-60-943 0 0,109-89-1717 0 0,0 1 0 0 0,0-1 0 0 0,-11 6 0 0 0,15-10 408 0 0,4-3-552 0 0,6-9-107 0 0,1 0-1 0 0,1 1 1 0 0,0 0 0 0 0,0 0-1 0 0,20-14 1 0 0,68-45-151 0 0,-62 46 1 0 0,3-2 64 0 0,1 2 0 0 0,1 2-1 0 0,67-27 1 0 0,-81 39 169 0 0,0 1-1 0 0,1 2 1 0 0,1 0 0 0 0,-1 2-1 0 0,1 1 1 0 0,56 0-1 0 0,-53 4 300 0 0,-25-1-292 0 0,1 0 0 0 0,-1 1-1 0 0,0 0 1 0 0,0 1 0 0 0,0-1-1 0 0,0 1 1 0 0,0 1-1 0 0,0-1 1 0 0,13 6 0 0 0,-18-7-78 0 0,2 2-4 0 0,2 10-22 0 0,-5-10-3 0 0,1 2 0 0 0,-6 12 0 0 0,2-11 268 0 0,-2 13-1992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22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205 131 5439 0 0,'0'0'416'0'0,"3"0"-272"0"0,21-3 498 0 0,18-3 5365 0 0,-14 2-2296 0 0,30-10 1040 0 0,-56 14-4635 0 0,21-4 1171 0 0,-1 0 1 0 0,0 2-1 0 0,43 1 1 0 0,-59 1-1131 0 0,0 1 1 0 0,1 0-1 0 0,-1 0 0 0 0,0 0 1 0 0,-1 1-1 0 0,1 0 1 0 0,0 0-1 0 0,0 1 1 0 0,-1 0-1 0 0,1-1 1 0 0,-1 2-1 0 0,0-1 0 0 0,0 1 1 0 0,0 0-1 0 0,-1 0 1 0 0,1 0-1 0 0,-1 0 1 0 0,0 1-1 0 0,4 6 0 0 0,-4-4 67 0 0,-1 0 0 0 0,0 0 1 0 0,-1 1-1 0 0,1-1 0 0 0,-1 1 0 0 0,-1 0 0 0 0,1-1 0 0 0,-1 10 0 0 0,0-10-86 0 0,2 30 17 0 0,-1 0 1 0 0,-2 0-1 0 0,-1 0 1 0 0,-2 0-1 0 0,-2 0 1 0 0,-9 37-1 0 0,12-65-155 0 0,1-5 0 0 0,0-1 0 0 0,0 1 0 0 0,0-1 0 0 0,0 1 0 0 0,-1-1 0 0 0,0 0 0 0 0,0 1 0 0 0,0-1 0 0 0,-4 5 0 0 0,5-7-7 0 0,1 0 0 0 0,0-1 0 0 0,-1 1-1 0 0,1-1 1 0 0,-1 1 0 0 0,1-1 0 0 0,0 0 0 0 0,-1 1 0 0 0,1-1-1 0 0,-1 1 1 0 0,0-1 0 0 0,1 0 0 0 0,-1 1 0 0 0,1-1 0 0 0,-2 1-1 0 0,1-1-43 0 0,0 0-1 0 0,1-1 0 0 0,-1 1 0 0 0,0 0 1 0 0,0 0-1 0 0,1 0 0 0 0,-1-1 0 0 0,0 1 1 0 0,1 0-1 0 0,-1 0 0 0 0,0-1 1 0 0,1 1-1 0 0,-1-1 0 0 0,1 1 0 0 0,-1-1 1 0 0,0 1-1 0 0,1-1 0 0 0,-1 1 0 0 0,1-1 1 0 0,-1 1-1 0 0,1-1 0 0 0,0 0 0 0 0,-1 1 1 0 0,1-1-1 0 0,0 0 0 0 0,-1 1 0 0 0,1-1 1 0 0,0-1-1 0 0,-8-22-8384 0 0,4 6-1793 0 0</inkml:trace>
  <inkml:trace contextRef="#ctx0" brushRef="#br0" timeOffset="1">487 1 2847 0 0,'-23'55'911'0'0,"-27"74"11054"0"0,43-110-10791 0 0,-7 22 1762 0 0,4-11-1117 0 0,-2-1 0 0 0,-17 31 0 0 0,4-17 188 0 0,-2-2 0 0 0,-33 38 1 0 0,35-49-1652 0 0,-2-2 0 0 0,0-1 0 0 0,-34 25 0 0 0,56-49-351 0 0,0 1 1 0 0,0-1-1 0 0,-1 0 0 0 0,1 0 0 0 0,-8 2 0 0 0,-3-2-41 0 0,15-3 22 0 0,-1 0 1 0 0,1 0-1 0 0,0-1 0 0 0,-1 1 0 0 0,1-1 1 0 0,-1 1-1 0 0,1-1 0 0 0,0 0 1 0 0,-1 1-1 0 0,1-1 0 0 0,0 0 0 0 0,0 0 1 0 0,0 0-1 0 0,-1 0 0 0 0,1 0 1 0 0,0 0-1 0 0,0 0 0 0 0,0 0 0 0 0,1-1 1 0 0,-1 1-1 0 0,-1-2 0 0 0,-4-14-2234 0 0,4-1-4747 0 0,3-4-2968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22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 4975 0 0,'0'0'536'0'0,"6"-2"4408"0"0,3 2-2160 0 0,0 0 2200 0 0,2 2-4104 0 0,-2-1-5856 0 0</inkml:trace>
  <inkml:trace contextRef="#ctx0" brushRef="#br0" timeOffset="1">262 241 2159 0 0,'-2'4'3544'0'0,"11"-20"-1680"0"0,2 4 1136 0 0,-2 1-2024 0 0,0 2-32 0 0,0 0-4144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23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7199 0 0,'4'10'221'0'0,"1"-1"0"0"0,-1 1 0 0 0,-1 0 0 0 0,0 0 0 0 0,0 1-1 0 0,-1-1 1 0 0,1 12 0 0 0,2 7 2736 0 0,11 64 7327 0 0,18 74-1527 0 0,-20-106-7925 0 0,9 107 0 0 0,-14-94-693 0 0,-9-69 87 0 0,5 15-1908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08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2301 135 6391 0 0,'0'0'492'0'0,"0"-2"-322"0"0,-2-13 12974 0 0,2 15-12836 0 0,-8-3 6133 0 0,3 1-5358 0 0,2 1-3026 0 0,-6-1 2616 0 0,0 0 0 0 0,-1 1 1 0 0,0 0-1 0 0,1 0 0 0 0,-14 2 0 0 0,10-1-119 0 0,10 0-26 0 0,-6-1-248 0 0,-1 0 0 0 0,1 0 0 0 0,-18 2 0 0 0,18 0-128 0 0,-59 3 136 0 0,-86-3-288 0 0,124 0 0 0 0,-59 5 0 0 0,-119 25 0 0 0,178-26 0 0 0,-63 14 0 0 0,-20 2 0 0 0,-86 18 0 0 0,101-19 0 0 0,29-3 0 0 0,-120 47 0 0 0,168-56 0 0 0,-318 139 0 0 0,313-134 0 0 0,1 2 0 0 0,0 1 0 0 0,1 0 0 0 0,1 2 0 0 0,0 1 0 0 0,2 1 0 0 0,-29 33 0 0 0,27-28 0 0 0,7-7 0 0 0,1 0 0 0 0,-16 27 0 0 0,-27 55 0 0 0,31-57 0 0 0,19-31 0 0 0,0-1 0 0 0,1 1 0 0 0,-7 18 0 0 0,12-25 0 0 0,1-1 0 0 0,-1 0 0 0 0,1 1 0 0 0,0 0 0 0 0,1-1 0 0 0,-1 1 0 0 0,1-1 0 0 0,0 1 0 0 0,0 0 0 0 0,0-1 0 0 0,1 1 0 0 0,0 0 0 0 0,0-1 0 0 0,2 7 0 0 0,1-2 0 0 0,0 1 0 0 0,1 0 0 0 0,0-1 0 0 0,1 0 0 0 0,0 0 0 0 0,0 0 0 0 0,1-1 0 0 0,0 0 0 0 0,1-1 0 0 0,0 1 0 0 0,0-1 0 0 0,0-1 0 0 0,1 1 0 0 0,0-2 0 0 0,11 7 0 0 0,-1-3 0 0 0,1 0 0 0 0,0-1 0 0 0,0-1 0 0 0,1 0 0 0 0,0-2 0 0 0,34 5 0 0 0,126 15 0 0 0,130 3 0 0 0,2-19 0 0 0,5-22 0 0 0,53 0 0 0 0,66 18 0 0 0,-186-6 0 0 0,-3-18 0 0 0,-62-1 0 0 0,57-10 0 0 0,-180 19 0 0 0,8-1 0 0 0,79-24 0 0 0,132-71 0 0 0,-248 90 0 0 0,59-41 0 0 0,-55 32 0 0 0,-31 21 0 0 0,0 1 0 0 0,-1-2 0 0 0,0 1 0 0 0,0 0 0 0 0,0-1 0 0 0,-1 0 0 0 0,0-1 0 0 0,0 1 0 0 0,0-1 0 0 0,-1 0 0 0 0,0 0 0 0 0,-1 0 0 0 0,1-1 0 0 0,-2 1 0 0 0,1-1 0 0 0,-1 0 0 0 0,0 1 0 0 0,0-1 0 0 0,-1 0 0 0 0,0 0 0 0 0,0-1 0 0 0,-1 1 0 0 0,0 0 0 0 0,-2-10 0 0 0,-1 2 0 0 0,0-1 1 0 0,-1 0-1 0 0,-1 1 0 0 0,-1 0 1 0 0,0 0-1 0 0,-1 0 1 0 0,-1 1-1 0 0,-10-15 0 0 0,-6-6-8 0 0,-56-65 0 0 0,54 76-230 0 0,0 1 0 0 0,-2 0 0 0 0,-40-25 0 0 0,44 32-53 0 0,-93-52-893 0 0,63 39 672 0 0,0 1-67 0 0,-112-43 1 0 0,-64 4 295 0 0,139 49 120 0 0,-1 4-1 0 0,0 4 0 0 0,0 3 1 0 0,-143 9-1 0 0,49 13-211 0 0,-226 47 0 0 0,182-12-492 0 0,50-11-203 0 0,168-36 790 0 0,-136 27-496 0 0,49-12-6191 0 0,45-9-289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2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13879 0 0,'1'1'1068'0'0,"10"6"-1123"0"0,19 11 3277 0 0,41 32 1 0 0,-55-38-2738 0 0,7 7 243 0 0,1 1-1 0 0,-2 1 0 0 0,-1 0 0 0 0,20 27 0 0 0,-34-36-535 0 0,0 0 0 0 0,0 1 1 0 0,-2 0-1 0 0,1 0 0 0 0,-2 0 1 0 0,0 1-1 0 0,0 0 1 0 0,-1-1-1 0 0,-1 1 0 0 0,0 0 1 0 0,-1 0-1 0 0,-1 1 0 0 0,-1 15 1 0 0,-1 0 243 0 0,-2-1 0 0 0,-1 1 0 0 0,-1-1 1 0 0,-2 0-1 0 0,-13 33 0 0 0,-7 4 228 0 0,-2-1-1 0 0,-58 87 1 0 0,75-131-662 0 0,0-1 0 0 0,-2 0 0 0 0,-27 28 0 0 0,40-46-32 0 0,0 0 0 0 0,-1 0 0 0 0,1 0 0 0 0,-1 0 0 0 0,0-1 0 0 0,0 1 0 0 0,-4 1 0 0 0,7-2 6 0 0,-1-1 0 0 0,0 0 1 0 0,0 0-1 0 0,0 1 0 0 0,1-1 0 0 0,-1 0 1 0 0,0 0-1 0 0,0 0 0 0 0,0 0 0 0 0,1 0 1 0 0,-1 0-1 0 0,0 0 0 0 0,0 0 0 0 0,0-1 1 0 0,0 1-1 0 0,1 0 0 0 0,-1 0 0 0 0,0-1 1 0 0,0 1-1 0 0,1 0 0 0 0,-1-1 0 0 0,0 1 1 0 0,1-1-1 0 0,-1 1 0 0 0,0-1 0 0 0,1 1 1 0 0,-1-1-1 0 0,1 1 0 0 0,-1-1 0 0 0,1 0 1 0 0,-1 1-1 0 0,0-2 0 0 0,-1-1-405 0 0,1 1 0 0 0,0-1 0 0 0,-1 0 1 0 0,1 0-1 0 0,0 0 0 0 0,0-4 0 0 0,1-12-7161 0 0,4 2-1530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09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4512 3311 0 0,'2'0'23'0'0,"0"0"0"0"0,0-1 0 0 0,0 1 0 0 0,0 0 0 0 0,0-1 0 0 0,1 0 0 0 0,-1 0 0 0 0,0 1 0 0 0,-1-1 0 0 0,1 0 0 0 0,0 0 0 0 0,0-1 0 0 0,0 1 0 0 0,-1 0 0 0 0,1-1-1 0 0,2-2 1 0 0,3-3 184 0 0,-1-1-1 0 0,8-13 0 0 0,2-3 691 0 0,27-30 520 0 0,-3-2 0 0 0,45-84 1 0 0,-7-31 1289 0 0,-54 114-2214 0 0,-2 6-69 0 0,98-209 1686 0 0,-77 178-1621 0 0,93-169 598 0 0,-54 115-760 0 0,97-179 718 0 0,-53 74-480 0 0,269-385 0 0 0,-197 325 82 0 0,95-129 48 0 0,-23 62-119 0 0,-84 127-128 0 0,84-49 212 0 0,-267 287-659 0 0,81-95 102 0 0,-49 56 34 0 0,56-53-1 0 0,-62 67-127 0 0,24-20 193 0 0,-24 21 565 0 0,-28 26-446 0 0,1 0-169 0 0,2-1-663 0 0,14-9 2648 0 0,-13 5-3480 0 0,-5 5 1095 0 0,0 1 0 0 0,0 0 0 0 0,-1 0 0 0 0,1-1 0 0 0,0 1 0 0 0,0 0 0 0 0,0-1 0 0 0,0 1 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15.4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55 109 2847 0 0,'-5'-4'54'0'0,"-1"1"-1"0"0,1 0 0 0 0,-9-4 1 0 0,13 7 13 0 0,0 0 1 0 0,0 0-1 0 0,0 0 1 0 0,1 0 0 0 0,-1 0-1 0 0,0 1 1 0 0,0-1-1 0 0,1 0 1 0 0,-1 0-1 0 0,0 1 1 0 0,0-1 0 0 0,1 0-1 0 0,-1 1 1 0 0,0-1-1 0 0,1 1 1 0 0,-1-1-1 0 0,0 1 1 0 0,1-1-1 0 0,-1 1 1 0 0,1-1 0 0 0,-1 1-1 0 0,1 0 1 0 0,-1-1-1 0 0,1 1 1 0 0,-1 0-1 0 0,1-1 1 0 0,0 1 0 0 0,-1 0-1 0 0,1 0 1 0 0,0 1-1 0 0,-1 0 693 0 0,0 0 0 0 0,0 0-1 0 0,0 1 1 0 0,1-1 0 0 0,-1 0 0 0 0,1 0-1 0 0,0 1 1 0 0,0 4 2084 0 0,3-6-2225 0 0,0 0 0 0 0,0 0 0 0 0,0 0 1 0 0,0 0-1 0 0,0-1 0 0 0,1 1 0 0 0,-1-1 0 0 0,0 0 1 0 0,0 0-1 0 0,1 0 0 0 0,-1 0 0 0 0,0 0 1 0 0,5-2-1 0 0,4-1 384 0 0,1-1 0 0 0,13-6 0 0 0,14-4 1170 0 0,-24 9-1823 0 0,0-1 0 0 0,22-11 0 0 0,-20 9-88 0 0,23-8 1 0 0,-31 12-165 0 0,0 0 0 0 0,14-8 0 0 0,-16 7-46 0 0,0 1-1 0 0,0 0 1 0 0,0 1-1 0 0,14-4 1 0 0,-12 4-53 0 0,28-3 14 0 0,-35 6 47 0 0,3 2 16 0 0,-6-2-71 0 0,0 1 0 0 0,0-1 0 0 0,0 0 1 0 0,1 0-1 0 0,-1 0 0 0 0,0 0 0 0 0,0 0 0 0 0,0 0 0 0 0,0 0 0 0 0,0 1 1 0 0,1-1-1 0 0,-1 0 0 0 0,0 0 0 0 0,0 0 0 0 0,0 0 0 0 0,0 1 0 0 0,0-1 1 0 0,0 0-1 0 0,0 0 0 0 0,0 0 0 0 0,0 1 0 0 0,0-1 0 0 0,0 0 1 0 0,0 0-1 0 0,1 0 0 0 0,-1 0 0 0 0,0 1 0 0 0,0-1 0 0 0,-1 0 0 0 0,1 1 1 0 0,0 0 17 0 0,3 33 182 0 0,-2-1-1 0 0,-4 55 1 0 0,2-80-190 0 0,-6 54 569 0 0,-2-1 0 0 0,-24 87 0 0 0,32-146-584 0 0,-7 19 0 0 0,-1-2 0 0 0,2-9 0 0 0,7-9-2 0 0,-1-1 0 0 0,1 0 0 0 0,-1 1 0 0 0,1-1 0 0 0,-1 1 0 0 0,0-1 0 0 0,1 0 0 0 0,-1 1 0 0 0,1-1 0 0 0,-1 0 0 0 0,0 0-1 0 0,1 1 1 0 0,-1-1 0 0 0,-1 0 0 0 0,1 0-9 0 0,0 0-1 0 0,0 0 0 0 0,0 0 1 0 0,0-1-1 0 0,0 1 0 0 0,0 0 1 0 0,0-1-1 0 0,0 1 0 0 0,0-1 1 0 0,0 1-1 0 0,0-1 0 0 0,0 1 1 0 0,0-1-1 0 0,1 1 0 0 0,-1-1 1 0 0,0 0-1 0 0,0 0 0 0 0,1 1 1 0 0,-1-1-1 0 0,0 0 0 0 0,1 0 1 0 0,-2-1-1 0 0,-4-11-2234 0 0,1 1-4712 0 0,0-2-3035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15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 0 8319 0 0,'-1'19'1834'0'0,"-1"0"-1"0"0,-7 32 1 0 0,-1 2 3441 0 0,6-29-3953 0 0,0 1 0 0 0,-2-1 0 0 0,-1 0 0 0 0,-1-1 0 0 0,0 1 0 0 0,-2-1 0 0 0,-14 22 0 0 0,22-40-1255 0 0,1-3-29 0 0,-1 0 1 0 0,1 0-1 0 0,0 0 1 0 0,-1 0-1 0 0,0 0 0 0 0,1 0 1 0 0,-1 0-1 0 0,0 0 1 0 0,0 0-1 0 0,0-1 1 0 0,0 1-1 0 0,0-1 1 0 0,0 0-1 0 0,-1 1 1 0 0,1-1-1 0 0,0 0 0 0 0,-1 0 1 0 0,-3 0-1 0 0,5 0-74 0 0,1-1 0 0 0,-1 0 0 0 0,1-1 0 0 0,-1 1-1 0 0,0 0 1 0 0,1 0 0 0 0,-1 0 0 0 0,0 0 0 0 0,1 0 0 0 0,-1-1-1 0 0,1 1 1 0 0,-1 0 0 0 0,0 0 0 0 0,1-1 0 0 0,-1 1-1 0 0,1-1 1 0 0,-1 1 0 0 0,0-1 0 0 0,-1 0-206 0 0,-20-13-2549 0 0,9 2-4436 0 0,4 0-1207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1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1 4055 0 0,'0'0'312'0'0,"2"1"-204"0"0,4 2 1157 0 0,1 2 0 0 0,-1-1 0 0 0,0 1 0 0 0,0 0-1 0 0,-1 0 1 0 0,1 1 0 0 0,-1-1 0 0 0,-1 1-1 0 0,9 13 1 0 0,-12-17-415 0 0,0 0-180 0 0,2 6-523 0 0,0 0 1 0 0,0 0-1 0 0,-1 1 0 0 0,0-1 0 0 0,-1 1 1 0 0,0-1-1 0 0,0 1 0 0 0,-1-1 0 0 0,0 1 1 0 0,0-1-1 0 0,-1 1 0 0 0,0-1 0 0 0,-1 1 1 0 0,0-1-1 0 0,-3 9 0 0 0,-7 10-305 0 0,9-21 10 0 0,0-1-1 0 0,1 1 0 0 0,0 0 0 0 0,0 0 0 0 0,-3 11 1 0 0,5-7 114 0 0,0-9 27 0 0,0 1-1 0 0,0-1 1 0 0,0 0-1 0 0,0 1 1 0 0,0-1-1 0 0,1 0 1 0 0,-1 1 0 0 0,0-1-1 0 0,1 0 1 0 0,-1 1-1 0 0,0-1 1 0 0,1 0-1 0 0,0 0 1 0 0,-1 0-1 0 0,2 2 1 0 0,0 0-14 0 0,8 22-75 0 0,6 13 8 0 0,2-7 88 0 0,-16-26 17 0 0,1 0 0 0 0,-1-1 1 0 0,0 1-1 0 0,0 0 0 0 0,0 0 0 0 0,-1 0 0 0 0,0 1 0 0 0,0-1 0 0 0,0 0 1 0 0,-1 0-1 0 0,1 1 0 0 0,-1-1 0 0 0,-2 10 0 0 0,1-9 4 0 0,0-1 0 0 0,-1 0 0 0 0,0 1 0 0 0,0-1 0 0 0,0 0 0 0 0,-1 0 0 0 0,1 0 0 0 0,-1 0 0 0 0,0-1 0 0 0,-1 1 0 0 0,1-1 0 0 0,-1 0 0 0 0,-4 5 0 0 0,-1-1 109 0 0,0 1 0 0 0,-1-1 1 0 0,0 0-1 0 0,0-1 0 0 0,0 0 1 0 0,-1-1-1 0 0,-13 6 0 0 0,16-9 214 0 0,0 0 0 0 0,1 1 0 0 0,-1 0 0 0 0,-12 9 0 0 0,15-8 3882 0 0,11-4-4204 0 0,17 4 949 0 0,0-2-1 0 0,-1 0 0 0 0,34-2 1 0 0,-11 1 264 0 0,-4 0-1161 0 0,-1-1-1 0 0,1-2 1 0 0,0-2-1 0 0,-1-2 1 0 0,0-2-1 0 0,42-12 1 0 0,79-30-74 0 0,-109 33-21 0 0,-44 14-45 0 0,-6 1-67 0 0,0 1-1 0 0,0-1 0 0 0,-1 0 1 0 0,1 0-1 0 0,0 0 0 0 0,0 0 0 0 0,0-1 1 0 0,-1 1-1 0 0,1 0 0 0 0,-1-1 1 0 0,1 1-1 0 0,1-3 0 0 0,9-12-4011 0 0,-7 9-277 0 0,7-9-5210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16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 0 2383 0 0,'0'3'180'0'0,"-9"39"84"0"0,-14 25 5778 0 0,6-18-1261 0 0,10-30-2063 0 0,0 0-1 0 0,-17 33 1 0 0,24-52-2527 0 0,-1 0 0 0 0,1 0 0 0 0,0 0 0 0 0,0 1 0 0 0,-1-1 1 0 0,1 0-1 0 0,0 0 0 0 0,0 1 0 0 0,0-1 0 0 0,0 0 0 0 0,-1 1 0 0 0,1-1 0 0 0,0 0 0 0 0,0 1 0 0 0,0-1 0 0 0,0 0 0 0 0,0 1 0 0 0,0-1 0 0 0,0 0 0 0 0,0 1 0 0 0,0-1 0 0 0,0 0 1 0 0,0 1-1 0 0,0-1 0 0 0,0 0 0 0 0,0 1 0 0 0,0-1 0 0 0,9-2 784 0 0,12-13-1300 0 0,-1-2 337 0 0,-11 12-12 0 0,-9 5 0 0 0,1 0 0 0 0,-1 0 0 0 0,1 0 0 0 0,-1 0 0 0 0,0 0 0 0 0,1 0 0 0 0,-1 0 0 0 0,1 0 0 0 0,-1 0 0 0 0,0 1 0 0 0,1-1 0 0 0,-1 0 0 0 0,0 0 0 0 0,1 0 0 0 0,-1 1 0 0 0,0-1 0 0 0,1 0 0 0 0,-1 0 0 0 0,0 1 0 0 0,0-1 0 0 0,1 0 0 0 0,-1 0 0 0 0,1 1 0 0 0,-1 1 5 0 0,1 0 1 0 0,-1 0-1 0 0,0 1 0 0 0,1-1 0 0 0,-1 0 1 0 0,0 0-1 0 0,0 0 0 0 0,0 0 0 0 0,0 1 1 0 0,-1-1-1 0 0,1 0 0 0 0,-1 2 0 0 0,-9 28 102 0 0,-57 127 1138 0 0,55-141-596 0 0,11-16-432 0 0,-1 0 0 0 0,1 0 1 0 0,-1 0-1 0 0,1 1 0 0 0,-1-1 0 0 0,1 0 1 0 0,0 1-1 0 0,0-1 0 0 0,0 0 1 0 0,1 1-1 0 0,-1-1 0 0 0,0 4 0 0 0,2-7-211 0 0,0-1-1 0 0,0 1 1 0 0,0-1-1 0 0,0 1 0 0 0,0 0 1 0 0,0-1-1 0 0,0 1 1 0 0,0 0-1 0 0,3-2 0 0 0,1-2 0 0 0,46-48-5 0 0,-38 43 0 0 0,-8 9 0 0 0,-2 1 0 0 0,7 0 0 0 0,-9 1 0 0 0,1 0 0 0 0,-1 0 0 0 0,0 0 0 0 0,0 0 0 0 0,0 0 0 0 0,0 0 0 0 0,0 0 0 0 0,0 0 0 0 0,-1 0 0 0 0,1 0 0 0 0,0 0 0 0 0,0 1 0 0 0,-1-1 0 0 0,1 0 0 0 0,-1 0 0 0 0,1 1 0 0 0,-1-1 0 0 0,0 1 0 0 0,1-1 0 0 0,-1 0 0 0 0,0 1 0 0 0,0 1 0 0 0,-1 36 0 0 0,0-35 0 0 0,-7 87 0 0 0,9-82 0 0 0,-1-9 0 0 0,0 0 0 0 0,1 0 0 0 0,-1 0 0 0 0,0 0 0 0 0,0 0 0 0 0,1 0 0 0 0,-1 0 0 0 0,0 0 0 0 0,0 0 0 0 0,1 0 0 0 0,-1 0 0 0 0,0 0 0 0 0,1 0 0 0 0,-1 0 0 0 0,0 0 0 0 0,0 0 0 0 0,1 0 0 0 0,-1 0 0 0 0,0 0 0 0 0,0 0 0 0 0,1 0 0 0 0,-1-1 0 0 0,0 1 0 0 0,0 0 0 0 0,1 0 0 0 0,3-3 1 0 0,0-1-1 0 0,0 1 1 0 0,-1 0-1 0 0,1-1 1 0 0,-1 0-1 0 0,0 0 1 0 0,0 0-1 0 0,5-9 1 0 0,16-39-19 0 0,-22 45 11 0 0,17-49-1151 0 0,-8 17-3168 0 0,-2 3-5342 0 0,-3 17 2024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18.2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 1 8951 0 0,'-1'23'524'0'0,"-7"32"0"0"0,3-17 1104 0 0,-10 49 5979 0 0,15-82-7140 0 0,-1-1 0 0 0,0 1 0 0 0,0-1 0 0 0,0 1 0 0 0,0-1 0 0 0,-1 0 0 0 0,0 0 0 0 0,0 0 0 0 0,0 0 0 0 0,0 0 0 0 0,-1 0 0 0 0,1 0 0 0 0,-6 5 3635 0 0,9-10-3925 0 0,4-3-90 0 0,-5 4-83 0 0,1-1-1 0 0,-1 0 1 0 0,0 1 0 0 0,1-1-1 0 0,-1 0 1 0 0,0 1-1 0 0,0-1 1 0 0,0 0 0 0 0,1 1-1 0 0,-1-1 1 0 0,0 0-1 0 0,0 0 1 0 0,0 1 0 0 0,0-2-1 0 0,1-4 7 0 0,-1 5-21 0 0,1 1 0 0 0,-1-1 0 0 0,0 0-1 0 0,1 1 1 0 0,-1-1 0 0 0,0 1 0 0 0,1-1 0 0 0,-1 0 0 0 0,0 1 0 0 0,0-1-1 0 0,1 0 1 0 0,-1 0 0 0 0,0 1 0 0 0,0-1 0 0 0,0 0 0 0 0,0 1 0 0 0,0-1-1 0 0,0 0 1 0 0,0 0 0 0 0,0 1 0 0 0,0-1 0 0 0,-1 0 0 0 0,1 1 0 0 0,0-2 0 0 0,-1 2 2 0 0,1-1 1 0 0,0 1-1 0 0,0 0 1 0 0,0 0-1 0 0,0 0 1 0 0,0 0-1 0 0,0-1 1 0 0,0 1-1 0 0,0 0 1 0 0,0 0-1 0 0,0 0 1 0 0,0 0-1 0 0,0-1 1 0 0,0 1-1 0 0,0 0 1 0 0,0 0 0 0 0,0 0-1 0 0,0-1 1 0 0,0 1-1 0 0,0 0 1 0 0,0 0-1 0 0,0 0 1 0 0,0 0-1 0 0,0 0 1 0 0,0-1-1 0 0,1 1 1 0 0,-1 0-1 0 0,0 0 1 0 0,0 0-1 0 0,0 0 1 0 0,0 0-1 0 0,0-1 1 0 0,0 1 0 0 0,1 0-1 0 0,-1 0 1 0 0,0 0-1 0 0,0 0 1 0 0,0 0-1 0 0,1 0 1 0 0,1-3-312 0 0,0 1 0 0 0,1 0 0 0 0,-1-1 0 0 0,0 0 0 0 0,0 1 0 0 0,0-1 0 0 0,-1 0 0 0 0,1 0 0 0 0,-1 0 0 0 0,0 0 0 0 0,2-6 0 0 0,1-15-3877 0 0,-3 20 2444 0 0,-1-1-1 0 0,0 1 0 0 0,0-1 1 0 0,-1 1-1 0 0,-1-9 0 0 0,1 12 1563 0 0,1 0-1 0 0,-1 0 0 0 0,0 1 0 0 0,0-1 0 0 0,0 0 0 0 0,1 1 1 0 0,-1-1-1 0 0,0 0 0 0 0,0 1 0 0 0,0-1 0 0 0,-2 0 0 0 0,1 0-67 0 0,1 1 231 0 0,-11-9-937 0 0,11 8 1120 0 0,1 1 1 0 0,0 0 0 0 0,-1 0-1 0 0,1-1 1 0 0,-1 1 0 0 0,1 0-1 0 0,0-1 1 0 0,-1 1 0 0 0,1 0-1 0 0,0-1 1 0 0,0 1-1 0 0,-1-1 1 0 0,1 1 0 0 0,0 0-1 0 0,0-1 1 0 0,0 1 0 0 0,-1-1-1 0 0,1 1 1 0 0,0-1 0 0 0,0 1-1 0 0,0-1 1 0 0,0 1-1 0 0,0-1 1 0 0,0 1 0 0 0,0-1-1 0 0,3 0 857 0 0,-1 0-1 0 0,1 0 1 0 0,-1 1-1 0 0,1-1 1 0 0,0 1-1 0 0,-1-1 1 0 0,1 1-1 0 0,0 0 1 0 0,5 0-1 0 0,-7 0-1282 0 0,5 0 804 0 0,-1 0-1 0 0,1-1 0 0 0,-1 0 0 0 0,1 0 1 0 0,-1-1-1 0 0,0 1 0 0 0,1-1 1 0 0,-1-1-1 0 0,0 1 0 0 0,0-1 1 0 0,6-3-1 0 0,-3 0 2 0 0,3 0 0 0 0,10-5-28 0 0,-6 2-236 0 0,-9 8-14 0 0,-7 5 36 0 0,-11 11 189 0 0,6-9-398 0 0,5-4-69 0 0,-5 5 81 0 0,0 1 1 0 0,1 0-1 0 0,0 0 0 0 0,-4 12 1 0 0,-3 2-75 0 0,-11 13-21 0 0,20-29 0 0 0,1-4 0 0 0,1 1 0 0 0,-1-1 0 0 0,1 0 0 0 0,-1 0 0 0 0,0 0 0 0 0,0-1 0 0 0,0 1 0 0 0,0 0 0 0 0,-3 1 0 0 0,4-2-3 0 0,0 0 0 0 0,0 0 0 0 0,0 0 1 0 0,-1 0-1 0 0,1-1 0 0 0,0 1 0 0 0,-1 0 0 0 0,1-1 0 0 0,0 1 0 0 0,-1-1 0 0 0,-1 1 1 0 0,3-1-3 0 0,0 0 1 0 0,0 0-1 0 0,0 0 1 0 0,0 0 0 0 0,0 0-1 0 0,0-1 1 0 0,0 1-1 0 0,0 0 1 0 0,0 0 0 0 0,0 0-1 0 0,0 0 1 0 0,0 0-1 0 0,0 0 1 0 0,0 0 0 0 0,0 0-1 0 0,0 0 1 0 0,0 0-1 0 0,0 0 1 0 0,0 0 0 0 0,0 0-1 0 0,0-1 1 0 0,0 1-1 0 0,0 0 1 0 0,0 0-1 0 0,0 0 1 0 0,0 0 0 0 0,0 0-1 0 0,0 0 1 0 0,0 0-1 0 0,0 0 1 0 0,0 0 0 0 0,0 0-1 0 0,0 0 1 0 0,0 0-1 0 0,0 0 1 0 0,0 0 0 0 0,0-1-1 0 0,0 1 1 0 0,0 0-1 0 0,0 0 1 0 0,0 0 0 0 0,-1 0-1 0 0,1 0 1 0 0,0 0-1 0 0,0 0 1 0 0,0 0 0 0 0,0 0-1 0 0,0 0 1 0 0,0 0-1 0 0,1-2-51 0 0,-1 2 53 0 0,0-1 1 0 0,1 1 0 0 0,-1 0 0 0 0,0-1 0 0 0,0 1-1 0 0,1-1 1 0 0,-1 1 0 0 0,0 0 0 0 0,0-1-1 0 0,1 1 1 0 0,-1 0 0 0 0,0-1 0 0 0,1 1 0 0 0,-1 0-1 0 0,1-1 1 0 0,-1 1 0 0 0,0 0 0 0 0,1 0 0 0 0,-1 0-1 0 0,1-1 1 0 0,0 1 0 0 0,13-10 2 0 0,-4 2 0 0 0,-9 7-4 0 0,1 0 1 0 0,-1 0-1 0 0,0 0 1 0 0,0 0-1 0 0,0 0 1 0 0,0 0-1 0 0,0 0 0 0 0,0 0 1 0 0,1-2-1 0 0,0 0-3 0 0,1 0 0 0 0,-1 0-1 0 0,1 0 1 0 0,0 0-1 0 0,5-3 1 0 0,-2 2 7 0 0,-5 3 0 0 0,0 1 0 0 0,0-1 0 0 0,0 1 0 0 0,-1-1 0 0 0,1 0 0 0 0,0 1 0 0 0,0-1 0 0 0,0 0 0 0 0,-1 1 0 0 0,1-1 0 0 0,0 0 0 0 0,-1 0 0 0 0,1 0 0 0 0,-1 0 0 0 0,1 0 0 0 0,0-1 0 0 0,3-3 0 0 0,-4 4 0 0 0,-2 3 0 0 0,-5 14 0 0 0,1-9 24 0 0,1 0-1 0 0,1 0 0 0 0,-1 0 1 0 0,1 0-1 0 0,-5 12 1 0 0,-10 17 67 0 0,8-20-82 0 0,-15 15-1 0 0,15-17-8 0 0,-15 20-1 0 0,19-24 12 0 0,0-2 42 0 0,0-2 12 0 0,28-7-74 0 0,0-4-7 0 0,-4 0 16 0 0,-1 0 0 0 0,20-10 0 0 0,-25 10 44 0 0,0 0 1 0 0,23-5-1 0 0,-30 9-24 0 0,-1 0-1 0 0,1 1 0 0 0,0 0 0 0 0,-1 0 1 0 0,1 0-1 0 0,0 0 0 0 0,-1 1 0 0 0,7 1 1 0 0,-6-1-3 0 0,-1 0-1 0 0,0 1 1 0 0,1-1 0 0 0,-1 1 0 0 0,0 0 0 0 0,0 0 0 0 0,0 0 0 0 0,4 5 0 0 0,-3-4 0 0 0,-1 0-1 0 0,-1 0 0 0 0,0 0 0 0 0,0 1 0 0 0,0-1 0 0 0,0 0 0 0 0,0 1 0 0 0,-1-1 0 0 0,1 1 0 0 0,-1 0 0 0 0,0 0 0 0 0,0-1 0 0 0,0 1 0 0 0,-1 0 0 0 0,1 5 0 0 0,1 2 52 0 0,0 5 103 0 0,-1-1-1 0 0,-1 1 1 0 0,-1 23-1 0 0,-9 47 468 0 0,8-77-638 0 0,0 0 0 0 0,0 0 0 0 0,-1 0 0 0 0,0-1 0 0 0,-8 17 0 0 0,8-18 0 0 0,-7 12 0 0 0,8-18 0 0 0,-6 5 0 0 0,-2-5 0 0 0,-1-4 0 0 0,8 1-2 0 0,0 0 1 0 0,-1 0-1 0 0,1-1 0 0 0,1 1 1 0 0,-1-1-1 0 0,0 1 0 0 0,0-1 0 0 0,1 0 1 0 0,0 0-1 0 0,0-1 0 0 0,-3-3 1 0 0,-18-41-39 0 0,20 41 33 0 0,0-2-877 0 0,1 0 0 0 0,0 0-1 0 0,0 0 1 0 0,1 0 0 0 0,0-1 0 0 0,0 1-1 0 0,1 0 1 0 0,2-14 0 0 0,-1-6-2657 0 0,2 5 235 0 0,-14 30 4150 0 0,1 5 564 0 0,-18 20-1 0 0,5-4 622 0 0,14-17-1411 0 0,-24 22 1562 0 0,29-30-2028 0 0,1 1-1 0 0,0-1 1 0 0,-1 0 0 0 0,0 0 0 0 0,0 0 0 0 0,1-1-1 0 0,-1 1 1 0 0,-8 1 0 0 0,10-3-59 0 0,3-1-34 0 0,2-2-106 0 0,0 0 0 0 0,-1 0 0 0 0,1 0 0 0 0,0 0 0 0 0,0 1 0 0 0,1 0 0 0 0,-1-1-1 0 0,0 1 1 0 0,1 0 0 0 0,5-2 0 0 0,11-7-410 0 0,62-50-1204 0 0,-56 41 1618 0 0,-25 19 1033 0 0,-2 2-625 0 0,-9 12 96 0 0,-1-1 0 0 0,0 0 0 0 0,-1 0 0 0 0,0-2 0 0 0,-17 12 0 0 0,-73 43 686 0 0,101-64-1148 0 0,-53 28-871 0 0,52-28 445 0 0,8-1-3579 0 0,-1 0 2540 0 0,1-1 1 0 0,-1 0-1 0 0,0 0 1 0 0,0 0-1 0 0,1-1 1 0 0,-1 0 0 0 0,0 0-1 0 0,6-4 1 0 0,8-6-3793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18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8495 0 0,'0'0'652'0'0,"5"1"-425"0"0,56 9 436 0 0,95 12 14746 0 0,-135-21-13757 0 0,0 0 0 0 0,-1-1 1 0 0,41-7-1 0 0,-56 7-1588 0 0,9-5 27 0 0,-4 0-1134 0 0,0 1-6489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19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1 6911 0 0,'-41'112'2116'0'0,"29"-79"2147"0"0,5-19 1594 0 0,28-5-5238 0 0,-20-9-612 0 0,0 0 1 0 0,1 1-1 0 0,-1-1 1 0 0,0 0-1 0 0,0 0 1 0 0,0 1 0 0 0,0-1-1 0 0,1 0 1 0 0,-1 1-1 0 0,0-1 1 0 0,0 1-1 0 0,0 0 1 0 0,0-1-1 0 0,0 1 1 0 0,0 0-1 0 0,-1 0 1 0 0,1-1-1 0 0,1 3 1 0 0,1 0 8 0 0,1 1 107 0 0,0 0 0 0 0,0 1 1 0 0,-1-1-1 0 0,1 1 1 0 0,-1 0-1 0 0,0 0 1 0 0,0 0-1 0 0,-1 0 1 0 0,0 1-1 0 0,0-1 0 0 0,0 1 1 0 0,-1-1-1 0 0,1 1 1 0 0,-1 0-1 0 0,0-1 1 0 0,-1 1-1 0 0,0 9 1 0 0,0 9 1629 0 0,-2 0-1 0 0,-8 42 1 0 0,9-61-1511 0 0,-6 23 1017 0 0,4-20-407 0 0,1-16 1225 0 0,7-14-2697 0 0,0 2-24 0 0,5-55-4318 0 0,-6 54 1192 0 0,1 0 0 0 0,0 0 0 0 0,12-26 0 0 0,-17 46 3698 0 0,0 0-1 0 0,0 1 1 0 0,0-1 0 0 0,1 1 0 0 0,-1-1 0 0 0,0 1 0 0 0,0-1 0 0 0,1 1-1 0 0,-1-1 1 0 0,0 1 0 0 0,1-1 0 0 0,-1 1 0 0 0,1 0 0 0 0,-1-1 0 0 0,1 1-1 0 0,-1-1 1 0 0,1 1 0 0 0,-1 0 0 0 0,1 0 0 0 0,-1-1 0 0 0,1 1 0 0 0,0 0-1 0 0,0 0 81 0 0,-1 0 0 0 0,1 0 1 0 0,-1 0-1 0 0,1 0 0 0 0,-1 0 0 0 0,1 0 0 0 0,-1 1 0 0 0,1-1 0 0 0,-1 0 0 0 0,1 0 0 0 0,-1 1 0 0 0,1-1 0 0 0,-1 0 0 0 0,0 1 0 0 0,1-1 0 0 0,-1 0 0 0 0,1 1 0 0 0,-1-1 0 0 0,1 1 0 0 0,0 1 262 0 0,1 0 1 0 0,-1 0-1 0 0,0 0 0 0 0,0 0 1 0 0,0 1-1 0 0,0-1 0 0 0,0 0 0 0 0,-1 1 1 0 0,1-1-1 0 0,0 3 0 0 0,1 11 2324 0 0,-1-13-2043 0 0,-1 0-1 0 0,1 0 1 0 0,-1 0-1 0 0,0 0 1 0 0,0 0 0 0 0,0 0-1 0 0,0 0 1 0 0,0 1 0 0 0,-1 2-1 0 0,1 10 2184 0 0,0-15-2495 0 0,0 0 0 0 0,0 0 0 0 0,1 0 0 0 0,-1 0-1 0 0,0 1 1 0 0,0-1 0 0 0,0 0 0 0 0,0 0 0 0 0,-1 0-1 0 0,1 1 1 0 0,-1 1 0 0 0,1-3-202 0 0,0 0-1 0 0,0 0 0 0 0,0 0 1 0 0,0 0-1 0 0,0 0 1 0 0,0 1-1 0 0,0-1 0 0 0,-1 0 1 0 0,1 0-1 0 0,0 0 1 0 0,0 0-1 0 0,0 1 0 0 0,0-1 1 0 0,0 0-1 0 0,0 0 1 0 0,0 0-1 0 0,0 0 0 0 0,0 1 1 0 0,0-1-1 0 0,0 0 1 0 0,0 0-1 0 0,0 0 0 0 0,0 1 1 0 0,0-1-1 0 0,0 0 1 0 0,0 0-1 0 0,0 0 0 0 0,1 0 1 0 0,-1 1-1 0 0,0-1 1 0 0,0 0-1 0 0,0 0 0 0 0,0 0 1 0 0,0 0-1 0 0,0 0 1 0 0,0 1-1 0 0,1-1 1 0 0,-1 0-1 0 0,0 0 0 0 0,0 0 1 0 0,0 0-1 0 0,0 0 1 0 0,0 0-1 0 0,1 0 0 0 0,-1 0 1 0 0,0 1-1 0 0,0-1 1 0 0,0 0-1 0 0,1 0 0 0 0,-1 0 1 0 0,0 0-1 0 0,0 0 1 0 0,0 0-1 0 0,0 0 0 0 0,1 0 1 0 0,-1 0-1 0 0,0 0 1 0 0,0 0-1 0 0,1 0 0 0 0,-1-1-11 0 0,1 1-1 0 0,-1 0 1 0 0,1 0-1 0 0,-1 0 1 0 0,1 0-1 0 0,-1-1 0 0 0,1 1 1 0 0,-1 0-1 0 0,1-1 1 0 0,-1 1-1 0 0,1 0 1 0 0,-1-1-1 0 0,1 1 0 0 0,-1 0 1 0 0,1-1-1 0 0,-1 1 1 0 0,0-1-1 0 0,1 1 1 0 0,-1-1-1 0 0,1 0 0 0 0,6-34-393 0 0,-3 22-826 0 0,0 1 1 0 0,2-17-1 0 0,0-9-6927 0 0,-6 38 7884 0 0,2-21-6738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19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7 2359 0 0,'3'0'174'0'0,"7"-3"761"0"0,1 2 0 0 0,1-1 0 0 0,-1 2 0 0 0,0-1 0 0 0,12 2 0 0 0,-20 0-579 0 0,0 0-1 0 0,0 0 0 0 0,0 0 0 0 0,0 0 1 0 0,-1 0-1 0 0,1 0 0 0 0,0 1 0 0 0,-1-1 1 0 0,1 1-1 0 0,-1 0 0 0 0,1 0 0 0 0,-1 0 1 0 0,0 0-1 0 0,0 0 0 0 0,0 0 0 0 0,0 1 1 0 0,0-1-1 0 0,0 1 0 0 0,-1-1 1 0 0,1 1-1 0 0,-1 0 0 0 0,0-1 0 0 0,0 1 1 0 0,2 5-1 0 0,0 3 737 0 0,-1 1-1 0 0,0-1 1 0 0,0 1 0 0 0,-1-1-1 0 0,0 14 1 0 0,-2-2 25 0 0,-1 0 0 0 0,0-1-1 0 0,-2 1 1 0 0,0-1 0 0 0,-9 25 0 0 0,6-27-703 0 0,-1 1 0 0 0,-1-2 0 0 0,-1 1 0 0 0,0-1 0 0 0,-20 26 0 0 0,-26 26-407 0 0,44-60-135 0 0,12-10 21 0 0,-1-1-1 0 0,1 0 1 0 0,-1 1 0 0 0,1-1 0 0 0,-1 0-1 0 0,0 1 1 0 0,1-1 0 0 0,-1 0 0 0 0,1 0-1 0 0,-1 1 1 0 0,0-1 0 0 0,1 0 0 0 0,-1 0-1 0 0,0 0 1 0 0,1 0 0 0 0,-1 0 0 0 0,0 0-1 0 0,1 0 1 0 0,-1 0 0 0 0,0 0 0 0 0,1 0-1 0 0,-1 0 1 0 0,0-1 0 0 0,1 1 0 0 0,-1 0-1 0 0,0 0 1 0 0,1-1 0 0 0,-1 1 0 0 0,1 0-1 0 0,-1-1 1 0 0,1 1 0 0 0,-1-1 0 0 0,1 1-1 0 0,-1-1 1 0 0,1 1 0 0 0,-1 0 0 0 0,1-1-1 0 0,0 0 1 0 0,-1 0 0 0 0,0 0-252 0 0,1 0-1 0 0,-1-1 1 0 0,1 1 0 0 0,0 0 0 0 0,-1 0 0 0 0,1-1-1 0 0,0 1 1 0 0,0 0 0 0 0,0-1 0 0 0,0 1-1 0 0,0 0 1 0 0,0-1 0 0 0,1 1 0 0 0,-1 0 0 0 0,0 0-1 0 0,1-1 1 0 0,-1 1 0 0 0,1 0 0 0 0,0-2 0 0 0,2-1-763 0 0,-1 0 0 0 0,1 0 0 0 0,0 0 1 0 0,0 0-1 0 0,0 1 0 0 0,0-1 1 0 0,1 1-1 0 0,-1 0 0 0 0,1 0 1 0 0,7-4-1 0 0,-5 4 749 0 0,0 0 0 0 0,1 1 0 0 0,-1 0 1 0 0,0 0-1 0 0,1 0 0 0 0,-1 1 0 0 0,9-1 0 0 0,23-3 727 0 0,41-2 1884 0 0,-66 7-523 0 0,0 0 0 0 0,15 3-1 0 0,59 5 7366 0 0,44-11-749 0 0,-98 1-7007 0 0,-26 3-1286 0 0,1-1 1 0 0,-1 0 0 0 0,0-1 0 0 0,1 0 0 0 0,-1 0-1 0 0,0-1 1 0 0,1 0 0 0 0,-1 0 0 0 0,0 0 0 0 0,9-5-1 0 0,-6-6-439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19.8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0 6391 0 0,'-9'20'1306'0'0,"-18"29"9976"0"0,30-48-9759 0 0,1 0-1370 0 0,0 0 0 0 0,0 0 0 0 0,1-1-1 0 0,-1 0 1 0 0,0 0 0 0 0,1 0 0 0 0,-1 0 0 0 0,0 0 0 0 0,1-1 0 0 0,-1 0 0 0 0,7-2-1 0 0,1 0 56 0 0,1 1 0 0 0,0 0-1 0 0,20 0 1 0 0,-5 4-168 0 0,-25-1 160 0 0,-3 0-166 0 0,1 0 0 0 0,-1 0 0 0 0,1 0 0 0 0,-1 0 0 0 0,1-1 0 0 0,0 1 0 0 0,-1 0 0 0 0,1 0 0 0 0,0 0 0 0 0,0-1-1 0 0,1 2 1 0 0,0 0 39 0 0,1 1 182 0 0,0 0-1 0 0,-1 1 0 0 0,0 0 1 0 0,1-1-1 0 0,-1 1 0 0 0,-1 0 1 0 0,1 0-1 0 0,0 0 1 0 0,-1 0-1 0 0,0 0 0 0 0,1 9 1 0 0,-1-6 104 0 0,-1-1 0 0 0,0 1 0 0 0,0 0 0 0 0,-1 0 0 0 0,0-1-1 0 0,-4 14 1 0 0,-1-2 236 0 0,-1-1-1 0 0,0 1 0 0 0,-2-2 0 0 0,-14 24 0 0 0,-119 159-250 0 0,134-190-530 0 0,1-1 0 0 0,-13 10-1 0 0,18-15 117 0 0,-1-1 0 0 0,1-1 0 0 0,-1 1 0 0 0,1 0-1 0 0,-1-1 1 0 0,0 1 0 0 0,0-1 0 0 0,0 0 0 0 0,0 0-1 0 0,0 0 1 0 0,0 0 0 0 0,0 0 0 0 0,-3 0 0 0 0,5-2-15 0 0,1 1 0 0 0,-1 0 0 0 0,1-1 0 0 0,-1 1 1 0 0,1 0-1 0 0,-1-1 0 0 0,1 1 0 0 0,-1-1 0 0 0,1 1 0 0 0,-1-1 1 0 0,1 1-1 0 0,0-1 0 0 0,-1 1 0 0 0,1-1 0 0 0,0 1 0 0 0,-1-1 0 0 0,1 1 1 0 0,0-1-1 0 0,0 0 0 0 0,-1-1-252 0 0,-3-6-1483 0 0,1 0 0 0 0,0 0 0 0 0,0-1 1 0 0,1 1-1 0 0,0-1 0 0 0,0 0 0 0 0,0-10 0 0 0,2-6-4574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17967 0 0,'0'0'1984'0'0,"-7"6"-1984"0"0,3-1 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0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4 145 5783 0 0,'0'0'444'0'0,"3"0"-289"0"0,6 2 101 0 0,-7-1 981 0 0,-1-2-1019 0 0,0 1 0 0 0,0 0-1 0 0,0 0 1 0 0,0 0 0 0 0,0 1-1 0 0,0-1 1 0 0,0 0-1 0 0,0 0 1 0 0,0 0 0 0 0,0 1-1 0 0,0-1 1 0 0,0 1 0 0 0,0-1-1 0 0,0 0 1 0 0,0 1 0 0 0,-1 0-1 0 0,1-1 1 0 0,0 1 0 0 0,0-1-1 0 0,0 1 1 0 0,-1 0-1 0 0,1 0 1 0 0,0-1 0 0 0,-1 1-1 0 0,1 0 1 0 0,-1 0 0 0 0,1 0-1 0 0,-1 0 1 0 0,1 0 0 0 0,0 1-1 0 0,0 1 151 0 0,0 0 0 0 0,0 0 0 0 0,0 0 0 0 0,0-1 0 0 0,-1 1 0 0 0,1 0 0 0 0,-1 0 0 0 0,0 0 0 0 0,0 4 0 0 0,0-1-143 0 0,-1 0 1 0 0,-1-1 0 0 0,1 1-1 0 0,-1-1 1 0 0,0 0-1 0 0,0 1 1 0 0,0-1-1 0 0,-1 0 1 0 0,0 0 0 0 0,-7 9-1 0 0,9-13-770 0 0,0 0 115 0 0,0 0 0 0 0,0 0 0 0 0,0 0 0 0 0,-1 0 1 0 0,1 0-1 0 0,0-1 0 0 0,0 1 0 0 0,-1-1 0 0 0,-1 2 0 0 0,3-3 212 0 0,0 1-1 0 0,-1 0 1 0 0,1 0-1 0 0,0 0 1 0 0,-1 0 0 0 0,1 0-1 0 0,0 0 1 0 0,-1 0-1 0 0,1-1 1 0 0,0 1-1 0 0,0 0 1 0 0,-1 0 0 0 0,1 0-1 0 0,-1-2-873 0 0,1 2 873 0 0,0 0 1 0 0,-1-1 0 0 0,1 1-1 0 0,0 0 1 0 0,0 0-1 0 0,0-1 1 0 0,0 1-1 0 0,0 0 1 0 0,0-1-1 0 0,0-13-1179 0 0,8-11 1335 0 0,-6 20 183 0 0,1 0 0 0 0,0 1 0 0 0,0 0 0 0 0,0-1 0 0 0,0 1 0 0 0,1 0-1 0 0,-1 1 1 0 0,1-1 0 0 0,0 1 0 0 0,0-1 0 0 0,0 1 0 0 0,6-3 0 0 0,7-3 2616 0 0,0 1 1 0 0,19-7-1 0 0,11-5 1599 0 0,-28 12-3071 0 0,-9 3-207 0 0,-1 0 0 0 0,14-8-1 0 0,5 0 1544 0 0,-9-3-1194 0 0,-7 5-1027 0 0,-11 5-533 0 0,-1 4 45 0 0,2-24-2838 0 0,-5 9-6075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0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168 0 13103 0 0,'0'14'572'0'0,"-2"0"-1"0"0,0 0 0 0 0,0 0 0 0 0,-8 23 1 0 0,-23 52 5614 0 0,22-65-4121 0 0,0 1 0 0 0,-25 35-1 0 0,17-37-1369 0 0,-5 4-275 0 0,23-25-497 0 0,-15-1-3485 0 0,24-12 1096 0 0,-7 9 2269 0 0,0 1-1 0 0,0-1 1 0 0,1 1-1 0 0,-1 0 1 0 0,0-1-1 0 0,0 1 1 0 0,1 0 0 0 0,-1 0-1 0 0,1 0 1 0 0,-1 0-1 0 0,1 0 1 0 0,-1 0-1 0 0,1 0 1 0 0,2-1 0 0 0,2 0 2 0 0,1 0 0 0 0,-1 0 1 0 0,0 0-1 0 0,1 1 1 0 0,-1 0-1 0 0,1 0 1 0 0,-1 0-1 0 0,1 1 0 0 0,-1 0 1 0 0,1 0-1 0 0,-1 1 1 0 0,9 1-1 0 0,12 5 1355 0 0,0 1 0 0 0,34 15 0 0 0,-39-12 556 0 0,-5-2-148 0 0,2-1 1 0 0,-1 0-1 0 0,1-2 1 0 0,26 7 0 0 0,-44-13-1520 0 0,0 1 0 0 0,0-1 1 0 0,0 0-1 0 0,1 0 0 0 0,-1 0 1 0 0,0 0-1 0 0,0 0 0 0 0,0 0 1 0 0,1 0-1 0 0,-1 0 0 0 0,0-1 1 0 0,0 1-1 0 0,0 0 0 0 0,0-1 1 0 0,0 1-1 0 0,0-1 1 0 0,1 1-1 0 0,-1-1 0 0 0,0 1 1 0 0,0-1-1 0 0,-1 0 0 0 0,1 1 1 0 0,0-1-1 0 0,0 0 0 0 0,0 0 1 0 0,0 0-1 0 0,-1 0 0 0 0,1 0 1 0 0,0 0-1 0 0,-1 0 0 0 0,1 0 1 0 0,-1 0-1 0 0,1 0 0 0 0,-1 0 1 0 0,1 0-1 0 0,-1 0 0 0 0,0-1 1 0 0,0 1-1 0 0,1 0 0 0 0,-1 0 1 0 0,0-2-1 0 0,0-25-1563 0 0,-4 0-4280 0 0,2 19 1820 0 0,-2-11-5371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488 1 6991 0 0,'0'0'542'0'0,"2"1"-353"0"0,2 1 545 0 0,0 1 1 0 0,-1 0-1 0 0,1-1 0 0 0,-1 1 1 0 0,0 1-1 0 0,0-1 0 0 0,0 0 0 0 0,0 1 1 0 0,0-1-1 0 0,-1 1 0 0 0,0 0 1 0 0,1 0-1 0 0,-2 0 0 0 0,1 0 1 0 0,1 6-1 0 0,-1-4 13 0 0,0 0 1 0 0,-1 0-1 0 0,0 0 1 0 0,0 1 0 0 0,-1-1-1 0 0,0 0 1 0 0,0 1-1 0 0,0-1 1 0 0,-1 0-1 0 0,-2 12 1 0 0,-4 5-358 0 0,-1-1 1 0 0,-1 0 0 0 0,-1 0 0 0 0,-24 38-1 0 0,-64 73-423 0 0,68-99 122 0 0,-64 56 0 0 0,-43 20 632 0 0,100-81-232 0 0,-35 20 873 0 0,70-48-1028 0 0,6-2-273 0 0,61-22-56 0 0,130-25 0 0 0,78 10-7 0 0,-192 28 2 0 0,0-5 0 0 0,79-24 0 0 0,-146 34 0 0 0,-1 1 0 0 0,0-2 0 0 0,0 0 0 0 0,0-1 0 0 0,20-13 0 0 0,-24 11 0 0 0,-7-2 0 0 0,-6 0-2111 0 0,-4 2-4806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3.8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226 1 2615 0 0,'-3'-1'28'0'0,"0"1"0"0"0,0 0-1 0 0,0 0 1 0 0,0 0 0 0 0,0 1-1 0 0,-4 0 1 0 0,6 1 24 0 0,-1 0 0 0 0,0 0 1 0 0,1 0-1 0 0,-1 1 0 0 0,1-1 1 0 0,0 1-1 0 0,0-1 0 0 0,0 1 1 0 0,0-1-1 0 0,0 1 0 0 0,0 4 0 0 0,-3 6 1186 0 0,-47 126 7766 0 0,-6 14-3032 0 0,50-136-5223 0 0,3-9-378 0 0,1 0 0 0 0,0 1 0 0 0,0-1 0 0 0,-2 11 0 0 0,5-17-335 0 0,0-1 0 0 0,0 0 0 0 0,0 0-1 0 0,0 0 1 0 0,0 0 0 0 0,0 1 0 0 0,0-1 0 0 0,0 0 0 0 0,0 0 0 0 0,1 0 0 0 0,-1 0 0 0 0,1 0 0 0 0,-1 0 0 0 0,0 0-1 0 0,1 0 1 0 0,0 0 0 0 0,-1 0 0 0 0,1 0 0 0 0,0 0 0 0 0,-1 0 0 0 0,1 0 0 0 0,0 0 0 0 0,2 1 0 0 0,0 0 34 0 0,1 1 1 0 0,0-1-1 0 0,0-1 1 0 0,0 1-1 0 0,6 1 1 0 0,16 9 189 0 0,-19-8-99 0 0,-1 0-1 0 0,0 1 0 0 0,0 0 1 0 0,8 10-1 0 0,-12-13-67 0 0,0 1 0 0 0,0-1-1 0 0,0 1 1 0 0,-1-1-1 0 0,1 1 1 0 0,-1 0 0 0 0,0 0-1 0 0,0 0 1 0 0,0 0-1 0 0,0 0 1 0 0,-1 0 0 0 0,1 0-1 0 0,-1 0 1 0 0,1 0-1 0 0,-1 4 1 0 0,0 21 735 0 0,0-20-580 0 0,0 1 0 0 0,-1 0-1 0 0,1 0 1 0 0,-4 12 0 0 0,-3 3 73 0 0,-1 0 1 0 0,-1 0 0 0 0,-1-2-1 0 0,-1 1 1 0 0,-1-1-1 0 0,-1-1 1 0 0,-1 0 0 0 0,-27 32-1 0 0,41-52-368 0 0,-1-1-1 0 0,1 1 1 0 0,0-1 0 0 0,-1 1-1 0 0,1-1 1 0 0,-1 0-1 0 0,1 1 1 0 0,-1-1-1 0 0,0 1 1 0 0,1-1-1 0 0,-1 0 1 0 0,1 1-1 0 0,-1-1 1 0 0,0 0-1 0 0,1 0 1 0 0,-1 0-1 0 0,0 1 1 0 0,1-1 0 0 0,-1 0-1 0 0,0 0 1 0 0,1 0-1 0 0,-1 0 1 0 0,0 0-1 0 0,1 0 1 0 0,-2-1-1 0 0,1 1-32 0 0,0 0-1 0 0,1-1 1 0 0,-1 0-1 0 0,0 1 1 0 0,0-1 0 0 0,0 0-1 0 0,0 1 1 0 0,1-1-1 0 0,-1 0 1 0 0,0 0-1 0 0,0 1 1 0 0,1-1-1 0 0,-1 0 1 0 0,0-1-1 0 0,-7-18-2927 0 0,4 2-3629 0 0,2-3-1554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4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5471 0 0,'0'0'416'0'0,"2"-2"-272"0"0,5-2 42 0 0,113-74 7716 0 0,-112 72-7053 0 0,0 0 0 0 0,1 1 0 0 0,0 0 0 0 0,11-4 1 0 0,-18 8 584 0 0,-2 1-1276 0 0,1 0 0 0 0,0 1 0 0 0,0-1 0 0 0,-1 0 0 0 0,1 1 0 0 0,0-1 0 0 0,-1 1-1 0 0,1-1 1 0 0,0 0 0 0 0,-1 1 0 0 0,1 0 0 0 0,-1-1 0 0 0,2 1 0 0 0,-2 2 9 0 0,1 0-1 0 0,-1 0 1 0 0,1 0 0 0 0,-1 0 0 0 0,0 0 0 0 0,0 0 0 0 0,0 0-1 0 0,0 0 1 0 0,-1 0 0 0 0,1 0 0 0 0,-1 0 0 0 0,1-1 0 0 0,-1 1-1 0 0,0 0 1 0 0,0 0 0 0 0,-1-1 0 0 0,1 1 0 0 0,-1 0 0 0 0,-1 2-1 0 0,-6 8 124 0 0,-1-1 0 0 0,-16 18-1 0 0,6-8-25 0 0,-50 67 89 0 0,69-88-955 0 0,-9 11 1315 0 0,5-9-3146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4.6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0 5815 0 0,'-1'5'83'0'0,"1"0"-1"0"0,-1 0 1 0 0,0 0-1 0 0,-1-1 0 0 0,1 1 1 0 0,-1-1-1 0 0,-4 8 0 0 0,-2 7 1269 0 0,-1 1 1808 0 0,0-1 0 0 0,-22 33 0 0 0,31-51-3107 0 0,0-1 1 0 0,-1 0-1 0 0,1 1 1 0 0,0-1-1 0 0,0 0 1 0 0,0 1-1 0 0,-1-1 1 0 0,1 0-1 0 0,0 1 1 0 0,0-1-1 0 0,-1 0 1 0 0,1 0-1 0 0,0 1 1 0 0,-1-1-1 0 0,1 0 1 0 0,0 0-1 0 0,-1 0 1 0 0,1 1-1 0 0,0-1 1 0 0,-1 0-1 0 0,1 0 1 0 0,-1 0-1 0 0,1 0 1 0 0,-1 0-1 0 0,-6-7 856 0 0,7 7-911 0 0,-1 1-8 0 0,0 0 0 0 0,0-1 0 0 0,1 1 0 0 0,-1 0 0 0 0,0 0 0 0 0,0 0 0 0 0,1 0 0 0 0,-1 0 0 0 0,0 0 0 0 0,1 0 0 0 0,-1 0-1 0 0,1 0 1 0 0,-1 2 0 0 0,1-3 6 0 0,-6 16-97 0 0,0 0 1 0 0,-5 32-1 0 0,9-38 78 0 0,-2 12-72 0 0,-7 28 29 0 0,10-48 279 0 0,3 0-152 0 0,-1-2-41 0 0,0 0 1 0 0,0 1-1 0 0,0-1 1 0 0,0 0-1 0 0,1 1 1 0 0,-1-1-1 0 0,0 1 1 0 0,0 0-1 0 0,0-1 1 0 0,0 1 0 0 0,0 0-1 0 0,0-1 1 0 0,0 1-1 0 0,-1 0 1 0 0,2 1-1 0 0,-1-1-11 0 0,1 0 0 0 0,-1 1-1 0 0,0-1 1 0 0,1 0 0 0 0,-1 1-1 0 0,0-1 1 0 0,0 1 0 0 0,0-1 0 0 0,0 1-1 0 0,-1-1 1 0 0,2 3 0 0 0,-1 0 25 0 0,-1 0 1 0 0,1 0-1 0 0,-1 0 1 0 0,0 0-1 0 0,0 0 0 0 0,-1 0 1 0 0,0 4-1 0 0,-8 39 153 0 0,9-40-179 0 0,2-12 20 0 0,7-13 35 0 0,31-39 739 0 0,-7 0 659 0 0,-16 29-988 0 0,4-7 20 0 0,-18 31-551 0 0,0 0 0 0 0,0 0 0 0 0,0-1 1 0 0,0 1-1 0 0,-1-1 0 0 0,0 0 0 0 0,0 1 0 0 0,0-1 1 0 0,2-9-1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4.9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4895 0 0,'7'11'353'0'0,"0"-1"0"0"0,-1 1-1 0 0,8 17 1 0 0,-10-18 913 0 0,-1 0 0 0 0,1 1 0 0 0,-1-1-1 0 0,1 14 1 0 0,-3-14 80 0 0,-1-1 0 0 0,-2 18 0 0 0,2-20-739 0 0,-1 1 1 0 0,1 0-1 0 0,0 0 1 0 0,0 0-1 0 0,3 10 1 0 0,1 8 770 0 0,-1 1 0 0 0,0 0 1 0 0,-3 32-1 0 0,-1 34-1518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5.3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 5903 0 0,'0'0'451'0'0,"0"2"-295"0"0,0 2-842 0 0,0-3 1042 0 0,0 0 0 0 0,0 0 0 0 0,0 0 0 0 0,0 0 0 0 0,0 0 0 0 0,0 0-1 0 0,0 0 1 0 0,0 0 0 0 0,0 0 0 0 0,1 0 0 0 0,-1 0 0 0 0,0 0 0 0 0,1 0 0 0 0,-1 0 0 0 0,0 0 0 0 0,1 0 0 0 0,-1 0 0 0 0,1-1 0 0 0,0 1 0 0 0,-1 0 0 0 0,1 0 0 0 0,0-1 0 0 0,-1 1 0 0 0,2 1 0 0 0,9 4 4492 0 0,-7-5-3114 0 0,5-1-972 0 0,0 1 1 0 0,1-1-1 0 0,-1-1 1 0 0,0 0 0 0 0,1 0-1 0 0,-1-1 1 0 0,14-4 0 0 0,8-1 657 0 0,-22 5-871 0 0,1-1 0 0 0,-1 1 1 0 0,0-1-1 0 0,11-6 0 0 0,-3 0-331 0 0,2 0 26 0 0,-1-1 1 0 0,-1-1-1 0 0,19-14 0 0 0,-35 24-398 0 0,6-5-3273 0 0,-3-3-3432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5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292 1 5039 0 0,'-1'9'113'0'0,"0"0"-1"0"0,-1 1 1 0 0,0-1-1 0 0,-1 0 1 0 0,0 0-1 0 0,0-1 1 0 0,-8 14-1 0 0,-1 6 1456 0 0,-7 21 2891 0 0,-30 53 0 0 0,-1-8 249 0 0,-25 43-107 0 0,16-50-3001 0 0,57-85-1475 0 0,3-8-831 0 0,0-1 0 0 0,0 1-1 0 0,0-1 1 0 0,1 1 0 0 0,0 0-1 0 0,0-1 1 0 0,0 1 0 0 0,7-11-1 0 0,2-2-1859 0 0,18-23 0 0 0,26-30 835 0 0,-54 71 1770 0 0,1 0-1 0 0,-1 0 0 0 0,1 0 1 0 0,-1 0-1 0 0,1 0 1 0 0,-1 0-1 0 0,1 0 0 0 0,-1 1 1 0 0,1-1-1 0 0,-1 0 1 0 0,1 1-1 0 0,0-1 0 0 0,2 1 1 0 0,-1-1 73 0 0,-1 1 434 0 0,0 1 118 0 0,1 1-375 0 0,0 0 0 0 0,0 0 0 0 0,-1 0 0 0 0,1 0 0 0 0,-1 1-1 0 0,0-1 1 0 0,1 1 0 0 0,-1 0 0 0 0,0-1 0 0 0,-1 1 0 0 0,1 0 0 0 0,2 6 0 0 0,-2-3 175 0 0,0-1 0 0 0,0 1 1 0 0,-1 0-1 0 0,0 0 1 0 0,0-1-1 0 0,-1 12 0 0 0,-1 5 571 0 0,-1 0 0 0 0,-2-1 0 0 0,-6 26-1 0 0,5-24-647 0 0,-6 19 431 0 0,9-37-1529 0 0,8-26-885 0 0,-4 12 501 0 0,0 1 0 0 0,-1-1 1 0 0,0 1-1 0 0,0-1 0 0 0,-1 1 0 0 0,-2-16 1 0 0,-1 1-2363 0 0,-8-25 1 0 0,2 6 1875 0 0,8 38 1496 0 0,1-1 0 0 0,-1 0 0 0 0,1 0 0 0 0,0 1 1 0 0,1-1-1 0 0,-1 0 0 0 0,3-7 0 0 0,-3 10 304 0 0,2 1-33 0 0,18-9 284 0 0,-18 9 164 0 0,1 1 156 0 0,79-8 4292 0 0,-78 7-4895 0 0,-1 0 0 0 0,1 0 0 0 0,0 0 0 0 0,-1 0 0 0 0,1-1 0 0 0,5-3 0 0 0,4 0 23 0 0,29-19 287 0 0,-33 18-292 0 0,-8 5-190 0 0,1 0 1 0 0,-1-1-1 0 0,0 1 0 0 0,1 0 1 0 0,-1 0-1 0 0,1 0 0 0 0,-1 1 1 0 0,1-1-1 0 0,-1 0 0 0 0,1 0 1 0 0,0 1-1 0 0,2-2 0 0 0,2 0 14 0 0,10-5 134 0 0,-15 7-155 0 0,-1 0 0 0 0,1-1 1 0 0,-1 1-1 0 0,1 0 0 0 0,-1 0 0 0 0,1 0 0 0 0,-1 0 0 0 0,1 0 0 0 0,-1 0 0 0 0,1 0 0 0 0,0 0 1 0 0,-1 0-1 0 0,1 0 0 0 0,-1 0 0 0 0,1 1 0 0 0,-1-1 0 0 0,1 0 0 0 0,-1 0 0 0 0,1 0 0 0 0,-1 1 0 0 0,1-1 1 0 0,-1 0-1 0 0,1 1 0 0 0,0-1 0 0 0,4 7 126 0 0,0 0 0 0 0,0 1 0 0 0,-1-1 1 0 0,0 1-1 0 0,-1 0 0 0 0,5 14 0 0 0,12 55 1923 0 0,-10-36-876 0 0,8 52 1101 0 0,1 1-548 0 0,-12-66-1100 0 0,-6-20-376 0 0,1 0 0 0 0,0 0 1 0 0,0 0-1 0 0,5 10 0 0 0,-6-17-55 0 0,-1 1-26 0 0,2 5-90 0 0,-1-5-94 0 0,-2-9-5066 0 0,1 5 3998 0 0,-1 0-1 0 0,1-1 1 0 0,-1 1-1 0 0,-1-3 0 0 0,-1 0-1658 0 0,-1-12-4586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6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99 2527 0 0,'0'0'5691'0'0,"3"0"-4078"0"0,30 0 4519 0 0,-30 0-5157 0 0,26 0 850 0 0,-26 0-407 0 0,-1 0-760 0 0,8 2-54 0 0,-7-1 1032 0 0,1 12-1209 0 0,-4-12-416 0 0,1 0 1 0 0,-1-1-1 0 0,1 1 0 0 0,-1 0 1 0 0,0 0-1 0 0,1 0 0 0 0,-1-1 1 0 0,0 1-1 0 0,0 0 0 0 0,1 0 1 0 0,-1 0-1 0 0,0 0 0 0 0,0-1 0 0 0,0 1 1 0 0,0 0-1 0 0,0 0 0 0 0,0 0 1 0 0,0 0-1 0 0,-1-1 0 0 0,1 1 1 0 0,0 0-1 0 0,0 0 0 0 0,-1 0 1 0 0,1-1-1 0 0,0 1 0 0 0,-1 0 1 0 0,0 1-1 0 0,-71 82 2710 0 0,70-82-2009 0 0,-4 7 849 0 0,2-6-192 0 0,13-3-709 0 0,1-4-480 0 0,-1 0 1 0 0,0 0 0 0 0,0-1 0 0 0,0 0 0 0 0,0 0-1 0 0,-1-1 1 0 0,0 0 0 0 0,8-8 0 0 0,5-3-215 0 0,89-68-1428 0 0,-74 55-2305 0 0,-1 0-4081 0 0,-10 9-531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18831 0 0,'2'31'5282'0'0,"4"34"-2396"0"0,-1-19-1689 0 0,25 219 1166 0 0,-27 221-965 0 0,-7-337-1188 0 0,4-147-210 0 0,-2 30-650 0 0,2 1 1 0 0,2 0-1 0 0,7 43 0 0 0,-4-65-474 0 0,-1-8-1252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6.5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 4055 0 0,'3'0'6876'0'0,"4"2"-5515"0"0,0-1-1 0 0,0 0 1 0 0,1-1-1 0 0,-1 0 1 0 0,1 0 0 0 0,-1-1-1 0 0,0 1 1 0 0,8-3-1 0 0,62-19 4221 0 0,-27 7-2795 0 0,-19 4-1595 0 0,-30 10-1203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6.9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153 4 4519 0 0,'0'0'347'0'0,"3"0"-227"0"0,25-3 124 0 0,-20 2 958 0 0,0 1 0 0 0,1 1 1 0 0,-1 0-1 0 0,0 0 0 0 0,1 0 1 0 0,7 3-1 0 0,-13-3 101 0 0,-2 0-30 0 0,1 1-934 0 0,-1 0-1 0 0,1-1 1 0 0,-1 1 0 0 0,0 0 0 0 0,1 0-1 0 0,-1 0 1 0 0,0 0 0 0 0,0 0 0 0 0,0 0-1 0 0,-1 0 1 0 0,1 0 0 0 0,0 0-1 0 0,-1 1 1 0 0,1-1 0 0 0,-1 4 0 0 0,0-2 34 0 0,0 0 1 0 0,-1-1-1 0 0,1 1 1 0 0,-1 0-1 0 0,0 0 1 0 0,0-1-1 0 0,0 1 1 0 0,-3 5-1 0 0,-4 5 403 0 0,0 0 0 0 0,-1 0 0 0 0,-17 19 1 0 0,14-19-295 0 0,-8 10 180 0 0,-45 38 1 0 0,44-43-563 0 0,13-13-296 0 0,1 0 0 0 0,-1 0 1 0 0,0-1-1 0 0,0 0 0 0 0,-1-1 0 0 0,0 0 0 0 0,-13 5 0 0 0,22-9-183 0 0,-1 0-1 0 0,0 1 0 0 0,0-1 0 0 0,1 0 1 0 0,-1 0-1 0 0,0 0 0 0 0,1 0 0 0 0,-1 0 0 0 0,0 0 1 0 0,0 0-1 0 0,1 0 0 0 0,-1 0 0 0 0,0 0 1 0 0,1 0-1 0 0,-1-1 0 0 0,-1 1 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7.3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87 239 2615 0 0,'1'2'194'0'0,"7"5"646"0"0,-2 1 0 0 0,1-1 0 0 0,-1 1 0 0 0,0 0 0 0 0,0 1 1 0 0,6 14-1 0 0,-6-9 2160 0 0,-2 0 0 0 0,6 29 0 0 0,-9-41-2867 0 0,1 14 1821 0 0,1 28 0 0 0,-2-38-1668 0 0,-2 4 114 0 0,0 0 1 0 0,0 0 0 0 0,-1-1 0 0 0,0 1 0 0 0,-1 0 0 0 0,0-1 0 0 0,-1 1 0 0 0,0-1 0 0 0,0 0 0 0 0,-1 0 0 0 0,-10 15 0 0 0,10-19-268 0 0,1 0 0 0 0,-1 0 0 0 0,0 0 0 0 0,0 0 0 0 0,-1-1 0 0 0,1 0 0 0 0,-1 0 0 0 0,0 0 0 0 0,0-1 0 0 0,0 0 0 0 0,-1 0 0 0 0,1 0 0 0 0,-12 2 0 0 0,16-4-185 0 0,0-1 0 0 0,0 0 1 0 0,0 0-1 0 0,0 0 0 0 0,0 0 0 0 0,0 0 1 0 0,0 0-1 0 0,0 0 0 0 0,0-1 1 0 0,-4 0-1 0 0,4 0-71 0 0,0 1-1465 0 0</inkml:trace>
  <inkml:trace contextRef="#ctx0" brushRef="#br0" timeOffset="1">438 0 2815 0 0,'3'1'214'0'0,"2"2"1508"0"0,0 0 1 0 0,0 0 0 0 0,0 0-1 0 0,10 9 4077 0 0,-12-6-4314 0 0,4 4 2419 0 0,-6-9-3941 0 0,-1-1 1 0 0,1 0-1 0 0,-1 0 1 0 0,1 0-1 0 0,-1 0 1 0 0,1 1-1 0 0,-1-1 1 0 0,1 0-1 0 0,-1 0 1 0 0,1 0-1 0 0,-1 0 1 0 0,1 0-1 0 0,-1 0 1 0 0,1 0-1 0 0,-1-1 1 0 0,1 1-1 0 0,-1 0 1 0 0,1 0-1 0 0,-1 0 1 0 0,0 0-1 0 0,1-1 1 0 0,-1 1-1 0 0,1 0 1 0 0,-1 0-1 0 0,1-1 1 0 0,-1 1-1 0 0,1-1 1 0 0,22-19-4375 0 0,-14 14 2352 0 0,-10 14 2807 0 0,0-1 0 0 0,0 0 0 0 0,-1 0 0 0 0,-3 11 0 0 0,4-16-733 0 0,0-1 1 0 0,0 0-1 0 0,0 1 0 0 0,0-1 0 0 0,0 1 0 0 0,0-1 0 0 0,0 0 0 0 0,-1 0 1 0 0,1 0-1 0 0,0 0 0 0 0,-1 0 0 0 0,-1 1 0 0 0,-7 6-242 0 0,8-5 94 0 0,0 0-307 0 0,-10 6-9273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7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0 6191 0 0,'0'0'472'0'0,"0"3"-306"0"0,8 22-84 0 0,-5-18 1004 0 0,-1 0 0 0 0,0 0 1 0 0,0 0-1 0 0,-1 1 0 0 0,0-1 1 0 0,1 16-1 0 0,-9 61 5846 0 0,2-47-4769 0 0,-12 52 1 0 0,-6-13-243 0 0,22-74-1968 0 0,7-32-12364 0 0,-1 15 5789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8.0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4863 0 0,'0'0'375'0'0,"2"-1"-244"0"0,10-3 441 0 0,-1 0 0 0 0,1-1 1 0 0,-1-1-1 0 0,-1 0 0 0 0,1 0 0 0 0,-1-1 1 0 0,0 0-1 0 0,0-1 0 0 0,8-8 0 0 0,-9 8 30 0 0,-7 7-488 0 0,0 0 458 0 0,1 0-369 0 0,21-2 230 0 0,-22 3 10 0 0,5 9 459 0 0,-4-6-725 0 0,2 6 557 0 0,0 1 1 0 0,0 0 0 0 0,-1 0-1 0 0,0 0 1 0 0,-1 0 0 0 0,-1 1-1 0 0,3 19 1 0 0,0-7 482 0 0,11 68 1890 0 0,7 27-262 0 0,-9-44-1487 0 0,-10-49-433 0 0,0 0 1 0 0,13 34 0 0 0,-17-57-692 0 0,2 3 1383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8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2471 0 0,'0'0'2799'0'0,"2"0"-1380"0"0,58 0 11834 0 0,-27-3-9727 0 0,-10 0-283 0 0,-23 3-3222 0 0,0 1 0 0 0,0-1 1 0 0,0 1-1 0 0,1-1 0 0 0,-1 0 0 0 0,0 1 0 0 0,0-1 1 0 0,0 1-1 0 0,0-1 0 0 0,0 1 0 0 0,0-1 0 0 0,0 1 1 0 0,0-1-1 0 0,0 0 0 0 0,0 1 0 0 0,0-1 0 0 0,0 1 1 0 0,0-1-1 0 0,0 1 0 0 0,-1-1 0 0 0,1 0 0 0 0,0 2 1 0 0,-4 10 153 0 0,-40 99 1650 0 0,43-110-869 0 0,10-20-2349 0 0,7-28-3945 0 0,-8 17-3623 0 0,-8 29 8496 0 0,2-11-5614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8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2039 0 0,'1'2'11336'0'0,"11"43"-3910"0"0,0 28-2839 0 0,-1 50-656 0 0,-5-50-2011 0 0,-2-38-768 0 0,-3-33-803 0 0,0-2-421 0 0,1-1 34 0 0,0 0 1 0 0,0-1-1 0 0,0 1 0 0 0,0 0 0 0 0,-1 0 0 0 0,1-1 0 0 0,0 1 0 0 0,-1-1 0 0 0,0 0 0 0 0,1 1 0 0 0,-1-1 1 0 0,0 0-1 0 0,0 0 0 0 0,0 0 0 0 0,0 1 0 0 0,2-5 0 0 0,12-40-1241 0 0,-10 32 732 0 0,38-105-5451 0 0,-41 110 5357 0 0,-6 14 1502 0 0,-9 14 423 0 0,8-6-595 0 0,0-1-1 0 0,0 1 0 0 0,1 0 0 0 0,1 0 0 0 0,-3 15 0 0 0,3-14-91 0 0,0 3-357 0 0,1 0 0 0 0,1 1 1 0 0,0 0-1 0 0,2 20 1 0 0,12 71 876 0 0,-11-97-1099 0 0,2 11-18 0 0,0 0 0 0 0,1 0 0 0 0,1-1 0 0 0,11 24 0 0 0,-14-36 0 0 0,-2-6 0 0 0,0 0 0 0 0,1 1 0 0 0,0-1 0 0 0,0 0 0 0 0,3 4 0 0 0,-2-1 0 0 0,15 21 0 0 0,-5-11 0 0 0,-4-8-793 0 0,-4-8-683 0 0,1-1 846 0 0,-5-2 253 0 0,0 1 0 0 0,-1 0 0 0 0,1-1 0 0 0,0 1-1 0 0,-1-1 1 0 0,0 1 0 0 0,1-1 0 0 0,-1 1 0 0 0,0-1 0 0 0,0-2-1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29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1 2039 0 0,'-6'2'1437'0'0,"1"2"0"0"0,-1-1 0 0 0,1 1-1 0 0,0-1 1 0 0,-5 7 0 0 0,4-4 698 0 0,-22 21 4645 0 0,-10 19-1874 0 0,35-43-4493 0 0,-14 20 828 0 0,11-14-792 0 0,-1 0 1 0 0,0 0-1 0 0,-1-1 0 0 0,-10 10 1 0 0,9-13-1702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0.3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 11 2935 0 0,'28'-11'3960'0'0,"-19"23"-1138"0"0,-8-9-2497 0 0,0-1 1 0 0,0 1-1 0 0,0 0 1 0 0,-1-1 0 0 0,1 1-1 0 0,-1 0 1 0 0,1 0-1 0 0,-1-1 1 0 0,0 1-1 0 0,0 0 1 0 0,0 0 0 0 0,0-1-1 0 0,-1 4 1 0 0,-11 38 1844 0 0,6-23-1217 0 0,-4 12 726 0 0,-1 0 0 0 0,-29 59 0 0 0,-43 55 1885 0 0,80-143-3377 0 0,1-1 1 0 0,0 0-1 0 0,-1 0 0 0 0,0 0 1 0 0,0 0-1 0 0,-5 4 0 0 0,6-6-75 0 0,1 0 313 0 0,0-2-365 0 0,1-1 0 0 0,0 1 0 0 0,-1-1-1 0 0,1 1 1 0 0,0 0 0 0 0,0-1 0 0 0,0 1 0 0 0,1-4 0 0 0,2-5-26 0 0,0 0 0 0 0,0 0 1 0 0,1 0-1 0 0,1 1 0 0 0,-1-1 1 0 0,2 1-1 0 0,10-15 0 0 0,-3 8 19 0 0,1 0 0 0 0,0 1 0 0 0,17-13 0 0 0,-18 15 10 0 0,-11 11-33 0 0,0-1 0 0 0,0 1 0 0 0,1 0 0 0 0,-1 0 0 0 0,1 0 0 0 0,0 0 0 0 0,5-3 0 0 0,-4 4 37 0 0,0 0 1 0 0,0 0-1 0 0,1 0 0 0 0,-1 0 0 0 0,0 1 0 0 0,6 0 1 0 0,-7 0 64 0 0,-1 1 17 0 0,0 0-106 0 0,0 0 0 0 0,0 0 0 0 0,-1 0 0 0 0,1 1 1 0 0,0-1-1 0 0,-1 0 0 0 0,1 1 0 0 0,-1-1 0 0 0,1 1 0 0 0,-1-1 0 0 0,1 1 0 0 0,-1 0 0 0 0,0 0 1 0 0,0-1-1 0 0,0 1 0 0 0,0 0 0 0 0,0 0 0 0 0,-1 0 0 0 0,1 0 0 0 0,0 3 0 0 0,5 16 404 0 0,-4-12-323 0 0,1 1-1 0 0,-1-1 0 0 0,-1 1 0 0 0,1 11 0 0 0,-2-7-17 0 0,-1-6 10 0 0,1 0 0 0 0,1 0 0 0 0,-1 0 0 0 0,1 0 1 0 0,2 7-1 0 0,-1-12-55 0 0,-2-2-61 0 0,0-1 0 0 0,0 0 1 0 0,1 1-1 0 0,-1-1 0 0 0,0 1 0 0 0,0-1 1 0 0,1 0-1 0 0,-1 1 0 0 0,0-1 0 0 0,1 0 0 0 0,-1 1 1 0 0,1-1-1 0 0,-1 0 0 0 0,0 0 0 0 0,1 1 0 0 0,-1-1 1 0 0,1 0-1 0 0,-1 0 0 0 0,1 0 0 0 0,-1 0 1 0 0,0 0-1 0 0,1 1 0 0 0,-1-1 0 0 0,1 0 0 0 0,-1 0 1 0 0,1 0-1 0 0,-1 0 0 0 0,1 0 0 0 0,-1-1 0 0 0,1 1 1 0 0,-1 0-1 0 0,1 0 0 0 0,-1 0 0 0 0,1 0 1 0 0,-1 0-1 0 0,0-1 0 0 0,1 1 0 0 0,0 0 0 0 0,0-1 0 0 0,5-2-5 0 0,1 1 0 0 0,-1-2 1 0 0,0 1-1 0 0,0-1 0 0 0,10-8 0 0 0,-9 6-7 0 0,1 1-1 0 0,13-7 0 0 0,-9 6-12 0 0,0 1-1 0 0,1 0 0 0 0,0 1 0 0 0,0 0 0 0 0,21-2 1 0 0,-32 6 19 0 0,0 0 0 0 0,0 0 0 0 0,0 0 0 0 0,0 0 0 0 0,0 1 0 0 0,0-1 0 0 0,0 1 0 0 0,0-1 0 0 0,-1 1 0 0 0,3 1 0 0 0,5 1 5 0 0,-2 0 19 0 0,0 0 0 0 0,0 0 0 0 0,10 6-1 0 0,-11-6 32 0 0,1 1-1 0 0,-1-1 0 0 0,11 3 0 0 0,-13-4-36 0 0,-3-2-11 0 0,-1 0-1 0 0,1 0 1 0 0,0 0 0 0 0,0 0-1 0 0,0 0 1 0 0,-1 0 0 0 0,1 0-1 0 0,0 0 1 0 0,0 0 0 0 0,-1 0-1 0 0,1 0 1 0 0,0-1 0 0 0,0 1-1 0 0,-1 0 1 0 0,1 0 0 0 0,0-1-1 0 0,1 0 1 0 0,4-1-1 0 0,36-17 0 0 0,-35 16-24 0 0,-5 2-100 0 0,5 13-216 0 0,-5-7-74 0 0,-1 0-1 0 0,1 0 1 0 0,-1 0-1 0 0,0 0 1 0 0,0 0-1 0 0,0 1 1 0 0,-1 9-1 0 0,-2 3-3936 0 0,-6-1-3867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1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1423 7855 0 0,'2'1'180'0'0,"0"-1"0"0"0,0 0-1 0 0,0-1 1 0 0,0 1 0 0 0,0 0-1 0 0,0 0 1 0 0,0-1-1 0 0,0 1 1 0 0,0-1 0 0 0,4-1-1 0 0,0-1 314 0 0,0-1-1 0 0,0 0 0 0 0,0 0 1 0 0,0-1-1 0 0,0 1 0 0 0,-1-1 0 0 0,0 0 1 0 0,0 0-1 0 0,0-1 0 0 0,-1 0 1 0 0,1 0-1 0 0,4-9 0 0 0,15-36 1536 0 0,24-66 0 0 0,25-82 541 0 0,-19 55-794 0 0,-15 33-378 0 0,26-118-1 0 0,-58 194-1240 0 0,17-78 398 0 0,42-117-1 0 0,-59 209-396 0 0,-5 13-26 0 0,1 0 1 0 0,0 1 0 0 0,0-1-1 0 0,7-11 1 0 0,-9 17 901 0 0,2 4-655 0 0,-2-2-353 0 0,-1 0 1 0 0,1 0-1 0 0,-1 0 1 0 0,0 0-1 0 0,1 0 0 0 0,-1 0 1 0 0,1 0-1 0 0,-1 0 1 0 0,1 1-1 0 0,-1-1 0 0 0,0 0 1 0 0,1 0-1 0 0,-1 1 1 0 0,0-1-1 0 0,1 0 1 0 0,-1 0-1 0 0,0 1 0 0 0,1-1 1 0 0,-1 0-1 0 0,0 1 1 0 0,0-1-1 0 0,1 1 0 0 0,-1-1 1 0 0,0 0-1 0 0,0 1 1 0 0,1 0-1 0 0,2 25 134 0 0,-1 0-1 0 0,-2 0 1 0 0,0 0 0 0 0,-2 0-1 0 0,-6 35 1 0 0,3-14-51 0 0,1 63 0 0 0,5-95-108 0 0,-1-14 0 0 0,0 0 0 0 0,0-1 0 0 0,0 1 0 0 0,0-1 0 0 0,0 1 0 0 0,0-1 0 0 0,0 1 0 0 0,1-1 0 0 0,-1 1 0 0 0,0-1 0 0 0,1 1 0 0 0,-1-1 0 0 0,0 1 0 0 0,1-1 0 0 0,-1 1 0 0 0,0-1 0 0 0,1 1 0 0 0,0-1 0 0 0,0 1 0 0 0,0-1 0 0 0,0 0 0 0 0,0 0 0 0 0,0 0 0 0 0,0 0 0 0 0,0 0 0 0 0,0 0 0 0 0,0 0 0 0 0,0 0 0 0 0,0 0 0 0 0,0-1 0 0 0,0 1 0 0 0,0 0 0 0 0,0-1 0 0 0,0 1 0 0 0,-1-1 0 0 0,1 1 0 0 0,0-1 0 0 0,0 1 0 0 0,0-1 0 0 0,0 1 0 0 0,-1-1 0 0 0,1 0 0 0 0,0 0 0 0 0,-1 1 0 0 0,2-2 0 0 0,16-24 0 0 0,7-25 0 0 0,26-77 0 0 0,-40 97 0 0 0,16-62 0 0 0,-11 36 0 0 0,-12 33 0 0 0,-4 24 0 0 0,0 0 0 0 0,0-1 0 0 0,0 1 0 0 0,0 0 0 0 0,0-1 0 0 0,0 1 0 0 0,0 0 0 0 0,0-1 0 0 0,0 1 0 0 0,0-1 0 0 0,0 1 0 0 0,0 0 0 0 0,0 0 0 0 0,0-1 0 0 0,0 1 0 0 0,0 0 0 0 0,0-1 0 0 0,-1 1 0 0 0,1 0 0 0 0,0-1 0 0 0,0 1 0 0 0,0 0 0 0 0,-1 0 0 0 0,1-1 0 0 0,-4 10 0 0 0,1 16 0 0 0,1 34 0 0 0,-1 6 0 0 0,2-60 0 0 0,1 1 0 0 0,1-1 0 0 0,-1 1 0 0 0,3 10 0 0 0,1 6 0 0 0,-1-1 0 0 0,8 27 0 0 0,-10-43 0 0 0,0-1 0 0 0,7 16 0 0 0,-7-16 0 0 0,0 0 0 0 0,12 9 0 0 0,-11-10 0 0 0,14 10 0 0 0,-2-2 0 0 0,-9-10 0 0 0,-2-1 0 0 0,9 1 0 0 0,-2-2 0 0 0,0-1 0 0 0,0-4 0 0 0,2-3 0 0 0,-11 7 0 0 0,6-6 0 0 0,-1 0 0 0 0,6-16-4454 0 0,-8 17-1212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13535 0 0,'0'-8'808'0'0,"0"4"-551"0"0,0 1 0 0 0,0-1 1 0 0,1 1-1 0 0,-1-1 0 0 0,1 1 0 0 0,0-1 1 0 0,0 1-1 0 0,0 0 0 0 0,0-1 0 0 0,0 1 1 0 0,4-5-1 0 0,-3 7 32 0 0,0 1 1 0 0,0-1-1 0 0,1 1 0 0 0,-1-1 0 0 0,1 1 1 0 0,-1 0-1 0 0,0 0 0 0 0,1 0 1 0 0,-1 0-1 0 0,1 0 0 0 0,-1 1 1 0 0,0-1-1 0 0,4 2 0 0 0,-4-2-100 0 0,16 5 463 0 0,0 1 1 0 0,-1 0 0 0 0,0 2-1 0 0,0 0 1 0 0,17 11 0 0 0,8 3 140 0 0,62 34 1 0 0,-91-47-689 0 0,1 0-1 0 0,-1 1 1 0 0,0 1-1 0 0,-1 0 1 0 0,12 14-1 0 0,1 17 109 0 0,-23-46-78 0 0,-1 2-17 0 0,-1 9 32 0 0,-2 13 491 0 0,-11 40-1 0 0,11-53-448 0 0,0 1 0 0 0,-1-1 0 0 0,-1 0-1 0 0,1 0 1 0 0,-1 0 0 0 0,-9 13 0 0 0,-1-3 185 0 0,-17 16 0 0 0,15-17-179 0 0,-25 29-227 0 0,-33 32 425 0 0,23-28-9164 0 0,22-26-1359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1.7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4863 0 0,'0'0'520'0'0,"-1"12"80"0"0,-4 2 104 0 0,-1-1 744 0 0,0-4-1032 0 0,2 0-56 0 0,-1 0-8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2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471 0 6559 0 0,'0'0'834'0'0,"-6"6"986"0"0,-4 0 471 0 0,1-1 1 0 0,-15 7-1 0 0,15-9-1065 0 0,0 2-1 0 0,0-1 1 0 0,-15 11 0 0 0,9-3-344 0 0,-25 21 1621 0 0,10-4-1211 0 0,-18 18-189 0 0,13-10-364 0 0,21-24-419 0 0,1 1-1 0 0,-15 21 0 0 0,-74 116 941 0 0,95-141-1143 0 0,1 0 1 0 0,0 0-1 0 0,1 1 1 0 0,0 0-1 0 0,-4 16 0 0 0,7-21-100 0 0,0 0 0 0 0,1 0-1 0 0,0 1 1 0 0,0-1 0 0 0,1 1-1 0 0,0-1 1 0 0,0 0-1 0 0,0 1 1 0 0,1-1 0 0 0,0 0-1 0 0,3 11 1 0 0,-3-13 3 0 0,1-1-1 0 0,0 0 1 0 0,0 0-1 0 0,0 0 1 0 0,0 0-1 0 0,0 0 1 0 0,0-1-1 0 0,1 1 1 0 0,0-1 0 0 0,-1 1-1 0 0,1-1 1 0 0,0 0-1 0 0,0 0 1 0 0,4 2-1 0 0,7 2-8 0 0,-7-5-11 0 0,0 0 0 0 0,0-1 0 0 0,10 0 0 0 0,12-4 0 0 0,-19-2 0 0 0,-4 2 0 0 0,2-2-109 0 0,-1 1 1 0 0,0-2-1 0 0,0 1 1 0 0,0-1-1 0 0,-1 0 1 0 0,0 0-1 0 0,-1-1 0 0 0,1 0 1 0 0,-2 0-1 0 0,1 0 1 0 0,-1 0-1 0 0,0-1 1 0 0,4-15-1 0 0,-4 1 109 0 0,-4 19 0 0 0,-2-19 56 0 0,-3 15 0 0 0,2 5-24 0 0,1 0 4 0 0,0 1 0 0 0,-1 0 0 0 0,1 0-1 0 0,-1 1 1 0 0,1-1 0 0 0,-1 0 0 0 0,0 1 0 0 0,0 0 0 0 0,1-1 0 0 0,-1 1-1 0 0,0 0 1 0 0,-6-1 0 0 0,5 1 18 0 0,-2 0 19 0 0,0 0 1 0 0,0 0-1 0 0,0 1 0 0 0,0-1 1 0 0,0 1-1 0 0,0 1 0 0 0,0-1 1 0 0,0 1-1 0 0,1 0 0 0 0,-1 1 1 0 0,-10 3-1 0 0,-1 2-2744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2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6 5383 0 0,'0'0'416'0'0,"3"0"-272"0"0,38-6 3018 0 0,-39 6-1256 0 0,-2 0-1861 0 0,1 1 0 0 0,-1-1 0 0 0,0 0 0 0 0,0 0 0 0 0,0 1 0 0 0,1-1 0 0 0,-1 0 0 0 0,0 0-1 0 0,0 1 1 0 0,1-1 0 0 0,-1 0 0 0 0,0 0 0 0 0,0 0 0 0 0,1 0 0 0 0,-1 0 0 0 0,0 1 0 0 0,1-1 0 0 0,-1 0 0 0 0,0 0-1 0 0,1 0 1 0 0,-1 0 0 0 0,0 0 0 0 0,1 0 0 0 0,-1 0-1 0 0,1 0-1 0 0,-1 0 1 0 0,0 0 0 0 0,1 0-1 0 0,-1 0 1 0 0,0 0 0 0 0,1 0-1 0 0,-1 0 1 0 0,0 0 0 0 0,0 1-1 0 0,1-1 1 0 0,-1 0 0 0 0,0 0-1 0 0,1 0 1 0 0,-1 0-1 0 0,0 1 1 0 0,0-1 0 0 0,1 0-1 0 0,-1 0 1 0 0,0 0 0 0 0,0 1-1 0 0,0-1 1 0 0,1 1 0 0 0,9 23 2066 0 0,-10-21-1862 0 0,0 1-1 0 0,0-1 1 0 0,0 1-1 0 0,-1-1 1 0 0,1 0-1 0 0,-1 1 1 0 0,0-1-1 0 0,0 0 1 0 0,0 1-1 0 0,-3 4 1 0 0,-19 32 2182 0 0,9-17-837 0 0,-1 4 146 0 0,-41 81 7111 0 0,65-107-8672 0 0,-8 0-177 0 0,-1-1-1 0 0,1 0 0 0 0,-1 0 0 0 0,1 0 1 0 0,0 0-1 0 0,-1 1 0 0 0,1-1 0 0 0,-1 0 1 0 0,1 0-1 0 0,0 0 0 0 0,-1 0 0 0 0,1-1 1 0 0,0 1-1 0 0,-1 0 0 0 0,1 0 0 0 0,-1 0 1 0 0,1 0-1 0 0,0-1 0 0 0,-1 1 0 0 0,1 0 1 0 0,-1-1-1 0 0,1 1 0 0 0,-1 0 0 0 0,1-1 1 0 0,-1 1-1 0 0,1 0 0 0 0,-1-1 0 0 0,1 0 1 0 0,0-1-2 0 0,48-39 1 0 0,-45 39 0 0 0,12-9 0 0 0,-13 8 0 0 0,12-8 0 0 0,-13 9-33 0 0,2 0-565 0 0,0-1 1 0 0,0 0-1 0 0,0 0 1 0 0,0 0-1 0 0,3-4 0 0 0,1-1-2105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3.2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95 5815 0 0,'0'0'444'0'0,"3"0"-289"0"0,28-3 649 0 0,4 0 4863 0 0,-30 2-4139 0 0,0 1 0 0 0,-1-1 0 0 0,1-1 0 0 0,-1 1 0 0 0,6-3 0 0 0,-2 0-451 0 0,1 1 1 0 0,-1 1-1 0 0,1-1 1 0 0,10 0-1 0 0,-8 1-22 0 0,-1-1 1 0 0,19-5-1 0 0,44-26 1095 0 0,-69 33-2140 0 0,-2 0-10 0 0,0 0 0 0 0,-1 1 0 0 0,1-1 0 0 0,-1 0 0 0 0,1 0 0 0 0,-1 0 1 0 0,1 0-1 0 0,-1 0 0 0 0,0-1 0 0 0,1 1 0 0 0,-1 0 0 0 0,1-2 0 0 0,-1 2-114 0 0,-3 1-212 0 0,-6 5-877 0 0,-9 6-2789 0 0,6-2-2926 0 0,0 0-1817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3.6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9127 0 0,'1'3'700'0'0,"14"39"-283"0"0,-10-21 2015 0 0,4 29 0 0 0,-2 72 5728 0 0,-5-57-5075 0 0,0 72 2128 0 0,-10-35-5468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4.0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7135 0 0,'3'0'555'0'0,"31"0"1204"0"0,-13-1 7337 0 0,28-4-1 0 0,-21 0-6245 0 0,-26 4-2089 0 0,4 0 784 0 0,-2 1-2798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5.3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1 245 8175 0 0,'0'0'631'0'0,"4"-1"-414"0"0,25-7 1753 0 0,-1-1 0 0 0,1-2-1 0 0,-2 0 1 0 0,0-2-1 0 0,0-1 1 0 0,-1-2 0 0 0,-1 0-1 0 0,43-36 1 0 0,-39 31-925 0 0,-23 18-913 0 0,0-1-1 0 0,0 0 1 0 0,-1-1 0 0 0,7-5 0 0 0,23-26 604 0 0,-34 34-866 0 0,1-2 193 0 0,-1-1-2269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5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4663 0 0,'4'14'459'0'0,"1"1"0"0"0,-2 0-1 0 0,3 27 1 0 0,-1 48 6009 0 0,-5-90-6459 0 0,0 57 4817 0 0,-9 57 0 0 0,-1-66-3858 0 0,10-47-1056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6.1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38 4055 0 0,'4'-2'312'0'0,"16"-7"-249"0"0,-12 4 263 0 0,0 2 0 0 0,0-1 0 0 0,0 1-1 0 0,1 0 1 0 0,-1 0 0 0 0,1 1 0 0 0,16-2 0 0 0,-23 4-274 0 0,0 0 0 0 0,-1 1 0 0 0,1-1 0 0 0,0 0 0 0 0,0 1 0 0 0,-1-1 0 0 0,1 1 0 0 0,0 0 0 0 0,-1-1 0 0 0,1 1 0 0 0,0 0 0 0 0,-1 0 0 0 0,1 0 0 0 0,-1 0 0 0 0,0 0 0 0 0,1 1 0 0 0,-1-1 0 0 0,0 0 0 0 0,0 1 0 0 0,1-1 0 0 0,-1 1 0 0 0,0-1 0 0 0,-1 1 0 0 0,1-1 0 0 0,0 1 0 0 0,0 0 0 0 0,-1-1 0 0 0,1 1 0 0 0,-1 0 0 0 0,1 2 0 0 0,1 5 457 0 0,-1 0 0 0 0,0-1-1 0 0,0 1 1 0 0,-1 16 0 0 0,-7 52 3055 0 0,-1 10-258 0 0,6-47-2365 0 0,0-17 101 0 0,3 36 1 0 0,23 91 2666 0 0,-16-85-2017 0 0,-7-63-1636 0 0,-1 0-1 0 0,1 0 1 0 0,-1-1 0 0 0,1 1 0 0 0,0 0 0 0 0,0-1-1 0 0,0 1 1 0 0,0-1 0 0 0,0 1 0 0 0,0-1 0 0 0,0 1-1 0 0,0-1 1 0 0,1 0 0 0 0,-1 1 0 0 0,0-1 0 0 0,1 0-1 0 0,1 1 1 0 0,7 7 353 0 0,-9-9-394 0 0,0 1 1 0 0,1 0-1 0 0,-1-1 0 0 0,0 1 1 0 0,0 0-1 0 0,0-1 0 0 0,0 1 1 0 0,0-1-1 0 0,1 0 0 0 0,-1 1 1 0 0,0-1-1 0 0,0 0 0 0 0,1 0 0 0 0,-1 0 1 0 0,0 0-1 0 0,0 0 0 0 0,1 0 1 0 0,-1 0-1 0 0,0 0 0 0 0,0 0 1 0 0,1-1-1 0 0,-1 1 0 0 0,0-1 1 0 0,0 1-1 0 0,0 0 0 0 0,0-1 1 0 0,1 0-1 0 0,-1 1 0 0 0,0-1 1 0 0,1-1-1 0 0,1 0-29 0 0,0 0 1 0 0,-1 0-1 0 0,1 0 1 0 0,-1 0 0 0 0,0 0-1 0 0,0-1 1 0 0,0 1-1 0 0,0-1 1 0 0,0 0-1 0 0,2-3 1 0 0,8-16-425 0 0,-10 19 238 0 0,0 0 1 0 0,-1 0-1 0 0,1 0 1 0 0,0 0-1 0 0,-1-1 1 0 0,0 1-1 0 0,0-1 1 0 0,0 1-1 0 0,1-5 0 0 0,-1 4-368 0 0,0-1 0 0 0,0 0 0 0 0,1 0 0 0 0,2-5 0 0 0,4-17-6523 0 0,-9 9 209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6.4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47 5295 0 0,'85'-20'1346'0'0,"38"-6"6775"0"0,-121 25-7124 0 0,1 2 320 0 0,-3-1-1166 0 0,0 0 1 0 0,1 0-1 0 0,-1 0 1 0 0,1 0-1 0 0,-1 0 1 0 0,1 0-1 0 0,-1 0 1 0 0,1 0 0 0 0,-1 0-1 0 0,0 1 1 0 0,1-1-1 0 0,-1 0 1 0 0,1 0-1 0 0,-1 0 1 0 0,0 1-1 0 0,1-1 1 0 0,-1 0-1 0 0,1 0 1 0 0,-1 1-1 0 0,0-1 1 0 0,1 0 0 0 0,-1 1-1 0 0,0-1 1 0 0,0 0-1 0 0,1 1 1 0 0,-1-1-1 0 0,0 1 1 0 0,0-1-1 0 0,1 1 1 0 0,-2 4 89 0 0,1-1 1 0 0,-1 0-1 0 0,0 0 1 0 0,0 0-1 0 0,-1 0 1 0 0,1 0-1 0 0,-1 0 1 0 0,0 0-1 0 0,0-1 1 0 0,0 1-1 0 0,0 0 1 0 0,-4 3-1 0 0,-6 8 351 0 0,-19 18-1 0 0,31-33-617 0 0,-1 1-1 0 0,1-1 1 0 0,0 0-1 0 0,0 1 1 0 0,-1-1-1 0 0,1 0 1 0 0,-1 1-1 0 0,1-1 0 0 0,0 0 1 0 0,-1 0-1 0 0,1 1 1 0 0,-1-1-1 0 0,1 0 1 0 0,0 0-1 0 0,-1 0 1 0 0,1 0-1 0 0,-1 0 0 0 0,1 1 1 0 0,-1-1-1 0 0,1 0 1 0 0,-1 0-1 0 0,1 0 1 0 0,-1 0-1 0 0,1 0 1 0 0,-1-1-1 0 0,1 1 0 0 0,-1 0 1 0 0,1 0-1 0 0,0 0 1 0 0,-1 0-1 0 0,1 0 1 0 0,-1-1-1 0 0,1 1 0 0 0,-1 0 1 0 0,1 0-1 0 0,-1-1 1 0 0,1 1-138 0 0,-2-1-140 0 0,0 0 1 0 0,1 0-1 0 0,-1 0 1 0 0,0 0 0 0 0,1 0-1 0 0,-1 0 1 0 0,1 0-1 0 0,0-1 1 0 0,-2 0-1 0 0,-3-11-5669 0 0,4 0-858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5 5351 0 0,'-41'-3'416'0'0,"41"3"-412"0"0,0 0 0 0 0,0 0 0 0 0,-1 0 0 0 0,1 0 0 0 0,0 0-1 0 0,0 0 1 0 0,-1 0 0 0 0,1 0 0 0 0,0 0 0 0 0,0 0 0 0 0,-1 0 0 0 0,1 0-1 0 0,0 0 1 0 0,0 0 0 0 0,-1 0 0 0 0,1 0 0 0 0,0 0 0 0 0,0 1-1 0 0,0-1 1 0 0,-1 0 0 0 0,1 0 0 0 0,0 0 0 0 0,0 0 0 0 0,0 0-1 0 0,-1 1 1 0 0,1-1 0 0 0,0 0 0 0 0,0 0 0 0 0,0 0 0 0 0,0 1 0 0 0,0-1-1 0 0,-1 0 1 0 0,1 0 0 0 0,0 0 0 0 0,0 1 0 0 0,0-1 0 0 0,0 0-1 0 0,0 0 1 0 0,0 1 0 0 0,0-1 0 0 0,0 0 0 0 0,0 0 0 0 0,0 1-1 0 0,0-1 1 0 0,3 10-14 0 0,-2-8 46 0 0,2 13 1101 0 0,1 27 1 0 0,1 3 3258 0 0,-4-38-3711 0 0,0 0 0 0 0,-1 0 0 0 0,0 0 0 0 0,0 0 0 0 0,-2 10 0 0 0,-1 12 1671 0 0,3-27-2163 0 0,0 0 0 0 0,0 0 0 0 0,-1 0 0 0 0,1 0-1 0 0,-1 0 1 0 0,1 0 0 0 0,-1-1 0 0 0,0 1 0 0 0,-1 2 0 0 0,-3 9 2491 0 0,5-15-2443 0 0,0-1-1 0 0,0 0 1 0 0,0 1-1 0 0,0-1 1 0 0,1 0-1 0 0,-1 1 0 0 0,2-4 1 0 0,0-8 223 0 0,0 2-182 0 0,0 0-1 0 0,1 0 1 0 0,0 0-1 0 0,8-16 1 0 0,-9 21-236 0 0,1 1 83 0 0,0-1 0 0 0,0 1 0 0 0,0-1-1 0 0,1 1 1 0 0,0 0 0 0 0,1 1 0 0 0,-1-1 0 0 0,1 1 0 0 0,8-7 0 0 0,20-13-1465 0 0,3 5-7322 0 0,-27 15 540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6.8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50 2615 0 0,'0'-1'5'0'0,"1"1"0"0"0,-1 0-1 0 0,0-1 1 0 0,0 1-1 0 0,0 0 1 0 0,0 0-1 0 0,0-1 1 0 0,0 1-1 0 0,1 0 1 0 0,-1-1 0 0 0,0 1-1 0 0,0 0 1 0 0,0 0-1 0 0,1-1 1 0 0,-1 1-1 0 0,0 0 1 0 0,0 0-1 0 0,1 0 1 0 0,-1-1 0 0 0,0 1-1 0 0,1 0 1 0 0,-1 0-1 0 0,0 0 1 0 0,0 0-1 0 0,1 0 1 0 0,-1 0-1 0 0,0-1 1 0 0,1 1 0 0 0,-1 0-1 0 0,0 0 1 0 0,1 0-1 0 0,-1 0 1 0 0,0 0-1 0 0,1 0 1 0 0,5 2 5437 0 0,-4-2-5233 0 0,-1 1 0 0 0,0 0 0 0 0,0 0 0 0 0,0 0 0 0 0,0 0 0 0 0,0 0 0 0 0,0 0 0 0 0,0 0 0 0 0,-1 0 0 0 0,1 0 0 0 0,0 0 0 0 0,-1 0 0 0 0,1 1 0 0 0,0-1 0 0 0,-1 0 0 0 0,0 0 0 0 0,1 1 0 0 0,-1-1 0 0 0,0 0 0 0 0,1 1 0 0 0,-1-1 0 0 0,0 0 0 0 0,0 1 0 0 0,0-1 0 0 0,0 2 0 0 0,-2 2 328 0 0,1 1 0 0 0,0-1 1 0 0,-1 0-1 0 0,0 0 0 0 0,-3 6 0 0 0,-6 16 687 0 0,6 3-117 0 0,3-18-675 0 0,0 0 0 0 0,-6 16 0 0 0,5-19-270 0 0,0-1 1 0 0,-1 1 0 0 0,-1-1 0 0 0,1 0 0 0 0,-1-1 0 0 0,0 1 0 0 0,-1-1 0 0 0,-6 7 0 0 0,4-4 414 0 0,2-4-2745 0 0,6-6 2088 0 0,0 0-1 0 0,-1-1 1 0 0,1 1-1 0 0,0 0 1 0 0,-1 0-1 0 0,1 0 1 0 0,0-1-1 0 0,-1 1 1 0 0,1 0-1 0 0,0-1 0 0 0,0 1 1 0 0,-1 0-1 0 0,1 0 1 0 0,0-1-1 0 0,0 1 1 0 0,0 0-1 0 0,-1-1 1 0 0,1 1-1 0 0,0 0 1 0 0,0-1-1 0 0,0 1 1 0 0,0-1-1 0 0,0 1 1 0 0,0-1-1 0 0,-10-22-2922 0 0,7 16 2108 0 0,0 1 0 0 0,0-1 0 0 0,1 0 0 0 0,0 0 0 0 0,0 0 0 0 0,-1-11 0 0 0,2 5-1 0 0,1 11 867 0 0,-1 0 1 0 0,1 0 0 0 0,0 0-1 0 0,0 0 1 0 0,0 0-1 0 0,0 0 1 0 0,0 0-1 0 0,0 0 1 0 0,1 0-1 0 0,-1 0 1 0 0,0 0-1 0 0,1 0 1 0 0,0 0-1 0 0,0 0 1 0 0,1-4-1 0 0,12-16 590 0 0,28-34 0 0 0,-34 47 25 0 0,0 1 0 0 0,1-1 0 0 0,0 2 0 0 0,0-1 0 0 0,1 1 0 0 0,11-6 0 0 0,33-19 4225 0 0,-52 31-4038 0 0,0 0-79 0 0,0 0-461 0 0,0 1 1 0 0,0-1-1 0 0,0 1 1 0 0,0-1-1 0 0,0 1 1 0 0,0 0-1 0 0,0 0 1 0 0,0 0-1 0 0,0 0 1 0 0,0 0-1 0 0,0 0 1 0 0,4 1-1 0 0,-5 0-184 0 0,0-1 0 0 0,0 0 0 0 0,-1 1 0 0 0,1-1 0 0 0,0 1 0 0 0,0-1 0 0 0,0 1 0 0 0,0 0 0 0 0,0-1 0 0 0,-1 1 0 0 0,1 0 0 0 0,0-1 0 0 0,0 1 0 0 0,-1 0 0 0 0,1 0 0 0 0,-1 0 0 0 0,1 0 0 0 0,-1 0 0 0 0,1 0 0 0 0,-1 0-1 0 0,1 0 1 0 0,-1 0 0 0 0,0 0 0 0 0,0 0 0 0 0,1 0 0 0 0,-1 0 0 0 0,0 2 0 0 0,4 47 1597 0 0,-1-11-60 0 0,-1 59 0 0 0,-3-86-1419 0 0,0 0-1 0 0,-1 0 1 0 0,0 0 0 0 0,-1-1 0 0 0,-1 1-1 0 0,1-1 1 0 0,-2 0 0 0 0,0 0 0 0 0,-8 15-1 0 0,-42 60 416 0 0,48-75-544 0 0,0 0 1 0 0,-14 14-1 0 0,18-21-186 0 0,0-1 0 0 0,-1 1 0 0 0,0-1 0 0 0,1 0 0 0 0,-1 0 0 0 0,0-1 0 0 0,-1 1 1 0 0,1-1-1 0 0,-6 2 0 0 0,9-3-230 0 0,1-1 0 0 0,-1 0 0 0 0,0 0-1 0 0,0 0 1 0 0,1 0 0 0 0,-1 1 0 0 0,0-1 0 0 0,0 0 0 0 0,1 0 0 0 0,-1 0 0 0 0,0-1 0 0 0,0 1 0 0 0,1 0 0 0 0,-1 0 0 0 0,0 0 0 0 0,1-1 0 0 0,-2 1 0 0 0,-1-1-1570 0 0,-9-4-6934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7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8407 0 0,'48'26'839'0'0,"-12"-7"6303"0"0,51 35 0 0 0,-57-32-4002 0 0,33 18-1 0 0,-50-33-2662 0 0,1-1-1 0 0,-1 0 1 0 0,1 0-1 0 0,0-2 1 0 0,22 6-1 0 0,-32-10-426 0 0,1 1 0 0 0,0-1 0 0 0,0 0-1 0 0,0 0 1 0 0,-1-1 0 0 0,1 1 0 0 0,0-1-1 0 0,0 0 1 0 0,-1 0 0 0 0,1-1 0 0 0,-1 1-1 0 0,1-1 1 0 0,-1 0 0 0 0,0 0 0 0 0,0-1-1 0 0,0 1 1 0 0,4-4 0 0 0,0 0-630 0 0,0 0 0 0 0,-1-1 0 0 0,10-12 0 0 0,5-10-6925 0 0,-10 11-2691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7.5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0 143 8463 0 0,'19'-7'560'0'0,"24"-14"0"0"0,14-12 3892 0 0,16-8 4785 0 0,-48 30-7708 0 0,-20 9-1395 0 0,1-1-1 0 0,0 0 1 0 0,-1 0 0 0 0,9-6 0 0 0,-13 8-936 0 0,1-3-600 0 0,-1 0-485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7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72 179 5815 0 0,'9'13'545'0'0,"0"0"0"0"0,-1 1-1 0 0,0 0 1 0 0,-1 0-1 0 0,-1 0 1 0 0,-1 1-1 0 0,0 0 1 0 0,0 0-1 0 0,-2 1 1 0 0,0-1 0 0 0,-1 1-1 0 0,0 0 1 0 0,-1 23-1 0 0,0-17 520 0 0,1 1 0 0 0,7 27 0 0 0,-4-25 224 0 0,2 37 0 0 0,-7-60-1258 0 0,0 6 356 0 0,0 0 0 0 0,0 0 0 0 0,0 0 0 0 0,-1 0 0 0 0,-2 8-1 0 0,3-15-302 0 0,-1 1-1 0 0,1-1 1 0 0,-1 1 0 0 0,1-1-1 0 0,-1 1 1 0 0,0-1-1 0 0,0 1 1 0 0,0-1-1 0 0,0 0 1 0 0,0 0-1 0 0,0 1 1 0 0,0-1-1 0 0,0 0 1 0 0,0 0-1 0 0,0 0 1 0 0,-1 0 0 0 0,1 0-1 0 0,0 0 1 0 0,-1-1-1 0 0,1 1 1 0 0,0 0-1 0 0,-1-1 1 0 0,1 1-1 0 0,-1-1 1 0 0,0 1-1 0 0,1-1 1 0 0,-1 0 0 0 0,1 0-1 0 0,-1 0 1 0 0,-2 0-1 0 0,2 0 366 0 0,-1-1-36 0 0,0-1-360 0 0,-4-1 41 0 0,0-1 0 0 0,-1 0 0 0 0,2-1 0 0 0,-1 0 0 0 0,0 0 0 0 0,1 0 0 0 0,0-1 0 0 0,-8-9 0 0 0,6 4-82 0 0,3 4-24 0 0,1 0-1 0 0,-1 0 0 0 0,1 0 0 0 0,0-1 0 0 0,-5-15 0 0 0,7 16-156 0 0,-1 0 0 0 0,1-1-1 0 0,1 1 1 0 0,0-1-1 0 0,0 0 1 0 0,0 0 0 0 0,1 1-1 0 0,0-1 1 0 0,2-11-1 0 0,1-10-1283 0 0,-1 16-2091 0 0,4-23-1 0 0,3 9-3178 0 0</inkml:trace>
  <inkml:trace contextRef="#ctx0" brushRef="#br0" timeOffset="1">232 23 4255 0 0,'0'-1'16'0'0,"0"0"0"0"0,1 1-1 0 0,0-1 1 0 0,-1 0 0 0 0,1 1-1 0 0,-1-1 1 0 0,1 1-1 0 0,0-1 1 0 0,0 0 0 0 0,-1 1-1 0 0,1 0 1 0 0,0-1 0 0 0,0 1-1 0 0,-1 0 1 0 0,1-1-1 0 0,0 1 1 0 0,0 0 0 0 0,0 0-1 0 0,0-1 1 0 0,0 1 0 0 0,1 0-1 0 0,-1 0 116 0 0,0 0 0 0 0,0 0 0 0 0,0 0 0 0 0,0-1-1 0 0,0 1 1 0 0,0 0 0 0 0,0-1 0 0 0,0 1 0 0 0,0-1 0 0 0,0 1 0 0 0,0-1-1 0 0,0 0 1 0 0,0 1 0 0 0,2-3 0 0 0,0 2 1965 0 0,23-3 2187 0 0,-23 4-2747 0 0,-1 1-243 0 0,2 0-672 0 0,0 0 0 0 0,0 0 0 0 0,0 1 0 0 0,0 0 1 0 0,-1 0-1 0 0,6 3 0 0 0,-9-5-609 0 0,0 0 0 0 0,0 0-1 0 0,0 0 1 0 0,0 0 0 0 0,0 0 0 0 0,1 1 0 0 0,-1-1 0 0 0,0 0 0 0 0,0 0-1 0 0,0 0 1 0 0,0 0 0 0 0,0 0 0 0 0,0 0 0 0 0,0 0 0 0 0,0 0-1 0 0,0 0 1 0 0,0 0 0 0 0,0 1 0 0 0,0-1 0 0 0,0 0 0 0 0,0 0 0 0 0,0 0-1 0 0,0 0 1 0 0,0 0 0 0 0,0 0 0 0 0,0 0 0 0 0,0 1 0 0 0,0-1-1 0 0,0 0 1 0 0,0 0 0 0 0,0 0 0 0 0,0 0 0 0 0,0 0 0 0 0,0 0 0 0 0,0 0-1 0 0,0 0 1 0 0,0 1 0 0 0,0-1 0 0 0,0 0 0 0 0,0 0 0 0 0,0 0 0 0 0,0 0-1 0 0,0 0 1 0 0,-8 25 496 0 0,7-19-361 0 0,-1 1 1 0 0,0-1-1 0 0,0 0 0 0 0,-1 0 1 0 0,-5 11-1 0 0,-23 29 1234 0 0,14-20 185 0 0,-23 28 4295 0 0,57-56-5145 0 0,-10-1-625 0 0,-1 0 0 0 0,0 0 0 0 0,0 0 0 0 0,0-1 0 0 0,0 0 0 0 0,-1-1 0 0 0,6-4 0 0 0,-1 0 71 0 0,0 1-1 0 0,23-14 0 0 0,-5 2-562 0 0,-27 19 178 0 0,9-6-3098 0 0,-8 2 1914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8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3567 0 0,'2'1'278'0'0,"2"5"96"0"0,1 0 1 0 0,-1 0 0 0 0,-1 0 0 0 0,1 0-1 0 0,-1 1 1 0 0,0-1 0 0 0,-1 1-1 0 0,1 0 1 0 0,1 13 0 0 0,-2-7 875 0 0,0-1-1 0 0,-1 1 1 0 0,-1 0 0 0 0,-2 24 0 0 0,0 49 2648 0 0,2-18-1679 0 0,-2-29-1160 0 0,-4 58 1633 0 0,4-85-2120 0 0,0 0 0 0 0,0 0-1 0 0,-1-1 1 0 0,-1 1-1 0 0,-8 18 1625 0 0,13-32-2139 0 0,58-86 137 0 0,-51 75-152 0 0,6-9-153 0 0,-1 0 0 0 0,-1 0-1 0 0,12-34 1 0 0,-15 32-4037 0 0,-6 16 100 0 0,3-8-4736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8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6647 0 0,'2'1'184'0'0,"-1"0"-157"0"0,0-1 0 0 0,0 1-1 0 0,-1-1 1 0 0,1 1 0 0 0,-1-1 0 0 0,1 1-1 0 0,0-1 1 0 0,-1 1 0 0 0,1 0 0 0 0,-1-1-1 0 0,0 1 1 0 0,1 0 0 0 0,-1-1 0 0 0,1 1-1 0 0,-1 0 1 0 0,0 0 0 0 0,0-1 0 0 0,1 2-1 0 0,7 16 3793 0 0,-1 0 0 0 0,7 24-1 0 0,-10-29-2175 0 0,-1-1 123 0 0,-1 0-1 0 0,1 20 1 0 0,2 6-717 0 0,-4-36-1161 0 0,0 7-7345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39.1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10 179 5039 0 0,'0'0'1384'0'0,"-8"-10"1575"0"0,7 5-2279 0 0,1 0 1 0 0,0-1-1 0 0,0 1 0 0 0,0 0 1 0 0,0-1-1 0 0,3-10 0 0 0,1-10 238 0 0,-4 22-763 0 0,1 0 1 0 0,0 1-1 0 0,0-1 0 0 0,0 0 1 0 0,1 1-1 0 0,-1-1 1 0 0,1 1-1 0 0,0-1 0 0 0,0 1 1 0 0,0 0-1 0 0,4-5 1 0 0,-2 3 137 0 0,0 0 1 0 0,1 1 0 0 0,-1 0 0 0 0,1 0 0 0 0,0 0-1 0 0,6-3 1 0 0,-7 4-84 0 0,1 1 0 0 0,-1 1 0 0 0,0-1 0 0 0,1 1 0 0 0,0-1 0 0 0,-1 1 0 0 0,7 0 0 0 0,-9 1 198 0 0,1-1 0 0 0,27 0 381 0 0,-27 1-519 0 0,-2 1-242 0 0,0-1-1 0 0,0 1 1 0 0,0-1 0 0 0,0 1 0 0 0,0-1 0 0 0,0 0-1 0 0,0 1 1 0 0,0-1 0 0 0,0 0 0 0 0,1 0 0 0 0,-1 0-1 0 0,1 0 1 0 0,3 1 40 0 0,3 1 137 0 0,0 1 0 0 0,14 7 0 0 0,-19-8-188 0 0,-1-1 134 0 0,5 9 306 0 0,-5-8-392 0 0,-1-1 0 0 0,0 1 0 0 0,0 0-1 0 0,-1 0 1 0 0,1 0 0 0 0,0 0 0 0 0,-1 0 0 0 0,1 0-1 0 0,-1 0 1 0 0,1 0 0 0 0,-1 0 0 0 0,0 0 0 0 0,0 0-1 0 0,0 0 1 0 0,0 3 0 0 0,-9 33 715 0 0,4-23-229 0 0,4-10-351 0 0,-2 0 1 0 0,1 0-1 0 0,-1 0 1 0 0,1-1-1 0 0,-1 1 0 0 0,-1-1 1 0 0,-3 5-1 0 0,-8 11 820 0 0,13-16-740 0 0,-1 0 0 0 0,0 0 0 0 0,0 0 1 0 0,0 0-1 0 0,0-1 0 0 0,-1 0 0 0 0,1 1 1 0 0,-8 4-1 0 0,9-7-237 0 0,-1 0 1 0 0,1 0-1 0 0,-1 0 0 0 0,1 0 1 0 0,-1 0-1 0 0,0-1 0 0 0,1 1 1 0 0,-1-1-1 0 0,0 1 1 0 0,1-1-1 0 0,-1 0 0 0 0,0 0 1 0 0,0 0-1 0 0,1-1 1 0 0,-1 1-1 0 0,0-1 0 0 0,1 1 1 0 0,-1-1-1 0 0,0 0 1 0 0,1 0-1 0 0,-1 0 0 0 0,-2-2 1 0 0,2 2-247 0 0,0-1 0 0 0,1 1 1 0 0,-1-1-1 0 0,1 0 1 0 0,-1 0-1 0 0,1 0 0 0 0,0 0 1 0 0,0 0-1 0 0,0-1 0 0 0,0 1 1 0 0,0-1-1 0 0,0 1 1 0 0,-1-5-1 0 0,-3-8-3784 0 0,4-1-3720 0 0,2 4-177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0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4255 0 0,'1'3'332'0'0,"5"33"-179"0"0,-3-13 2809 0 0,7 21 1 0 0,-8-38-1692 0 0,0 0 1 0 0,0 0-1 0 0,1 0 0 0 0,0 0 1 0 0,0 0-1 0 0,0-1 0 0 0,1 1 1 0 0,4 4-1 0 0,-7-8-44 0 0,3-1-314 0 0,1 1-688 0 0,0-1 0 0 0,0 0 1 0 0,0 0-1 0 0,0 0 0 0 0,0-1 0 0 0,1 1 0 0 0,-1-1 0 0 0,0-1 0 0 0,0 1 1 0 0,1-1-1 0 0,-1 0 0 0 0,0 0 0 0 0,0 0 0 0 0,0-1 0 0 0,0 0 0 0 0,0 0 1 0 0,0 0-1 0 0,-1-1 0 0 0,1 1 0 0 0,7-7 0 0 0,4-4 220 0 0,14-12 263 0 0,-28 23-674 0 0,0 0 0 0 0,0 0 0 0 0,0-1 0 0 0,0 1 0 0 0,-1-1 0 0 0,0 1 0 0 0,1-1-1 0 0,-1 1 1 0 0,0-1 0 0 0,0 0 0 0 0,0-2 0 0 0,0 2-55 0 0,0 0 0 0 0,0 0 0 0 0,1 1 1 0 0,-1-1-1 0 0,0 1 0 0 0,1-1 0 0 0,0 1 0 0 0,-1-1 0 0 0,1 1 1 0 0,3-3-1 0 0,-3 4-662 0 0,0-3-419 0 0,0 1-458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0.6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1 415 3423 0 0,'2'1'264'0'0,"6"0"-142"0"0,0 0-1 0 0,15-1 1 0 0,17-4 3932 0 0,41-16 6217 0 0,-53 13-8570 0 0,-8 1 941 0 0,23-10 0 0 0,-38 14-2237 0 0,-3 1-362 0 0,-1 1 1 0 0,1-1 0 0 0,0 0-1 0 0,-1 0 1 0 0,1-1-1 0 0,-1 1 1 0 0,1 0-1 0 0,-1 0 1 0 0,0-1-1 0 0,1 1 1 0 0,-1-1-1 0 0,0 1 1 0 0,1-3-1 0 0,2 0 16 0 0,3-5-438 0 0,-6 8-179 0 0,0-1-1064 0 0,1-8-4283 0 0,1-2-1835 0 0</inkml:trace>
  <inkml:trace contextRef="#ctx0" brushRef="#br0" timeOffset="1">106 1 2591 0 0,'1'2'187'0'0,"11"38"366"0"0,-8-20 2012 0 0,2 26 0 0 0,-3 65 6139 0 0,-2-47-5368 0 0,-1-62-2618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1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3023 0 0,'2'1'332'0'0,"16"6"1020"0"0,-17-6-588 0 0,1 0-92 0 0,40 39-376 0 0,-29-27-641 0 0,-3-2-23 0 0,0 0-1 0 0,-1 1 0 0 0,0 0 1 0 0,11 21-1 0 0,-17-27 462 0 0,0 1-1 0 0,-1 0 0 0 0,2 8 1 0 0,3 7 720 0 0,-5-13-119 0 0,-1 0 0 0 0,1 0 0 0 0,-1 0-1 0 0,-1 0 1 0 0,0 0 0 0 0,-2 18 0 0 0,1 8 2774 0 0,-11 135 6991 0 0,12-168-10067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16351 0 0,'-1'20'1244'0'0,"-5"27"1"0"0,-1 16 1212 0 0,21 224 4655 0 0,-13-276-6957 0 0,1 8 155 0 0,1 0-1 0 0,0 0 1 0 0,1 0-1 0 0,1 0 1 0 0,1-1-1 0 0,11 24 1 0 0,-13-34-296 0 0,0 0 1 0 0,1 0-1 0 0,-1-1 1 0 0,1 0-1 0 0,1 0 0 0 0,0 0 1 0 0,0 0-1 0 0,0-1 1 0 0,1 0-1 0 0,0-1 1 0 0,0 1-1 0 0,0-1 1 0 0,0-1-1 0 0,1 1 0 0 0,0-1 1 0 0,9 3-1 0 0,-5-3-992 0 0,1-1-1 0 0,0 0 1 0 0,0 0-1 0 0,0-1 1 0 0,26 0-1 0 0,-28-2-1185 0 0,0-1 0 0 0,0 0 0 0 0,0-1 0 0 0,13-4 0 0 0,-6 0-4050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1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14 3367 0 0,'0'0'258'0'0,"3"-1"-166"0"0,56-8 4089 0 0,-57 8-3137 0 0,2 0 381 0 0,4-1 2858 0 0,-6 4-3879 0 0,0 1-1 0 0,-1-1 1 0 0,1 0 0 0 0,-1 0-1 0 0,1 1 1 0 0,-1-1 0 0 0,0 1-1 0 0,0-1 1 0 0,0 1 0 0 0,0-1-1 0 0,0 1 1 0 0,-1 0 0 0 0,1-1-1 0 0,-1 1 1 0 0,0 0 0 0 0,0 4 0 0 0,-2 9 287 0 0,0-1 1 0 0,-2 0 0 0 0,1 0 0 0 0,-8 18 0 0 0,7-23-633 0 0,-10 23-554 0 0,2-14-6347 0 0,1-5-765 0 0</inkml:trace>
  <inkml:trace contextRef="#ctx0" brushRef="#br0" timeOffset="1">1 281 6271 0 0,'16'50'1022'0'0,"-10"-36"3876"0"0,8 1 2646 0 0,-3-20-6785 0 0,-9 3-788 0 0,0 1 1 0 0,0 0-1 0 0,0-1 1 0 0,-1 0-1 0 0,1 0 1 0 0,0 1-1 0 0,-1-1 1 0 0,1 0-1 0 0,-1 0 0 0 0,0 0 1 0 0,0 0-1 0 0,0-1 1 0 0,0 1-1 0 0,0 0 1 0 0,0 0-1 0 0,1-5 1 0 0,-1-1-1132 0 0,1-1 0 0 0,-1 1 1 0 0,-1-13-1 0 0,0 6-2884 0 0,-1-3-875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1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21 9759 0 0,'1'2'750'0'0,"5"7"-438"0"0,0 1 1 0 0,4 11-1 0 0,-3-4 3043 0 0,8 35 1 0 0,-11-33-1177 0 0,2 39 0 0 0,-3-19-600 0 0,-4 7 555 0 0,0-28-2394 0 0,0-16-1670 0 0,-2-31-7364 0 0,-5-22 3690 0 0,4 32 4213 0 0,-1 0-1 0 0,-8-18 1 0 0,8 24 1209 0 0,1 0 1 0 0,0 1-1 0 0,0-1 1 0 0,-2-22-1 0 0,6 32 225 0 0,0 0-1 0 0,0 0 1 0 0,0 0-1 0 0,1 0 1 0 0,-1 1 0 0 0,1-1-1 0 0,0 0 1 0 0,0 0-1 0 0,0 0 1 0 0,0 0 0 0 0,1 1-1 0 0,-1-1 1 0 0,1 1-1 0 0,0-1 1 0 0,-1 1 0 0 0,1-1-1 0 0,3-1 1 0 0,-4 3 433 0 0,14-7 907 0 0,-6 2-920 0 0,-3 4 18 0 0,0 1-1 0 0,0 0 0 0 0,1 0 0 0 0,-1 0 0 0 0,0 0 0 0 0,0 1 0 0 0,1 0 0 0 0,-1 1 0 0 0,0-1 1 0 0,0 1-1 0 0,1 0 0 0 0,-1 1 0 0 0,0-1 0 0 0,0 1 0 0 0,0 0 0 0 0,-1 1 0 0 0,1 0 0 0 0,0 0 1 0 0,-1 0-1 0 0,0 0 0 0 0,6 5 0 0 0,-8-5 47 0 0,0 0 1 0 0,0 1 0 0 0,0-1-1 0 0,4 8 1 0 0,-1-2 283 0 0,-4-4-443 0 0,0-1 0 0 0,0 1 0 0 0,0-1 0 0 0,-1 1 0 0 0,1 0 0 0 0,-1 0 0 0 0,0 0 0 0 0,-1 0 0 0 0,1 0 0 0 0,-1 7 0 0 0,3 18 1132 0 0,-2-18-1254 0 0,0 0 0 0 0,-1 1 0 0 0,-1-1-1 0 0,1 0 1 0 0,-2 0 0 0 0,0 0 0 0 0,-4 15 0 0 0,5-23-236 0 0,-5 9-120 0 0,5-11-525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2.2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0 3799 0 0,'2'9'116'0'0,"0"0"-1"0"0,0-1 0 0 0,-1 1 0 0 0,0 16 0 0 0,0 0 1732 0 0,-1-12 348 0 0,-1-1 0 0 0,-3 22-1 0 0,1-6 17 0 0,-12 75 3031 0 0,14-99-5075 0 0,0 1 0 0 0,0-1 0 0 0,0 0 1 0 0,-3 7-1 0 0,-5 17-205 0 0,7 1-5314 0 0</inkml:trace>
  <inkml:trace contextRef="#ctx0" brushRef="#br0" timeOffset="1">105 253 4055 0 0,'2'0'312'0'0,"39"4"1194"0"0,-23-4 3372 0 0,25-2 1 0 0,-30 1-1484 0 0,0-1 0 0 0,21-6 1 0 0,6-9 1218 0 0,-40 17-4662 0 0,1 0 1 0 0,-1 0 0 0 0,0 0 0 0 0,0 0 0 0 0,0 0-1 0 0,1-1 1 0 0,-1 1 0 0 0,0 0 0 0 0,0 0-1 0 0,0 0 1 0 0,1-1 0 0 0,-1 1 0 0 0,0 0 0 0 0,0 0-1 0 0,0 0 1 0 0,0-1 0 0 0,0 1 0 0 0,1 0-1 0 0,-1 0 1 0 0,0-1 0 0 0,0 1 0 0 0,0 0 0 0 0,0 0-1 0 0,0-1 1 0 0,0 1 0 0 0,0 0 0 0 0,0 0-1 0 0,0-1 1 0 0,0 1 0 0 0,0 0 0 0 0,0 0 0 0 0,0-1-1 0 0,0 1 1 0 0,0 0 0 0 0,0-1 0 0 0,-1 1-1 0 0,1 0 1 0 0,0 0 0 0 0,0-1 0 0 0,-3-9-6584 0 0,-1-2-2800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2.6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1 219 12607 0 0,'0'0'971'0'0,"3"-1"-635"0"0,40-12 2074 0 0,-15 6 2655 0 0,42-18 0 0 0,1-11-1495 0 0,-69 35-3183 0 0,15-8 297 0 0,-4 1-415 0 0,-11 6-304 0 0,0 0 0 0 0,-1 0 0 0 0,1 0 0 0 0,-1 0 0 0 0,1 0 0 0 0,-1-1 0 0 0,0 1 0 0 0,0 0 0 0 0,1-4-1 0 0,3-12-3002 0 0</inkml:trace>
  <inkml:trace contextRef="#ctx0" brushRef="#br0" timeOffset="1">143 1 4831 0 0,'12'62'548'0'0,"5"33"3227"0"0,-11-47-854 0 0,7 121 7571 0 0,-13-157-9980 0 0,1 2 323 0 0,-1 1 0 0 0,-1-1 0 0 0,-4 21 0 0 0,4-33-600 0 0,1 0-118 0 0,-1 0-366 0 0,-1 6-69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2.9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34 6679 0 0,'-3'9'592'0'0,"-1"3"-472"0"0,-2 1-120 0 0,1-1 0 0 0,-1 0 3464 0 0,-3 3-1528 0 0,3-3 3384 0 0</inkml:trace>
  <inkml:trace contextRef="#ctx0" brushRef="#br0" timeOffset="1">126 0 4831 0 0,'1'2'375'0'0,"6"12"-963"0"0,25 53 15448 0 0,-22-38-8350 0 0,-6-23-5999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3.3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6679 0 0,'0'0'514'0'0,"3"1"-336"0"0,62 17 6784 0 0,-62-18-5496 0 0,0 1-142 0 0,10 1 1392 0 0,0 0-1 0 0,24-1 1 0 0,-35 0-2593 0 0,0-1-1 0 0,-1 1 1 0 0,1 0 0 0 0,0 0 0 0 0,0 0 0 0 0,-1-1-1 0 0,1 2 1 0 0,-1-1 0 0 0,1 0 0 0 0,-1 0-1 0 0,1 0 1 0 0,-1 1 0 0 0,0-1 0 0 0,0 0 0 0 0,1 1-1 0 0,-1-1 1 0 0,0 1 0 0 0,0 0 0 0 0,-1-1 0 0 0,2 3-1 0 0,-1 1 118 0 0,0 0-1 0 0,0 0 0 0 0,-1 0 0 0 0,0 0 0 0 0,0 1 0 0 0,0-1 0 0 0,0 0 1 0 0,-1 0-1 0 0,0 0 0 0 0,-3 8 0 0 0,-6 18 225 0 0,6-17-602 0 0,-1 0-1 0 0,0 0 1 0 0,-1 0-1 0 0,-13 22 1 0 0,16-33-643 0 0,1 0 0 0 0,-1 1 0 0 0,1-1 0 0 0,-1 0 0 0 0,0-1 0 0 0,0 1 0 0 0,-1-1 0 0 0,1 1 0 0 0,-5 2-1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3.7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 4319 0 0,'-1'14'258'0'0,"-2"53"777"0"0,4-61 1 0 0,-1 1 0 0 0,1-1 0 0 0,0 1-1 0 0,3 9 1436 0 0,4-5 3278 0 0,-4-16-5743 0 0,-1 2-307 0 0,0-1 0 0 0,-1 1 0 0 0,1-1 0 0 0,-1 0 0 0 0,3-6 0 0 0,7 8 103 0 0,-11 2 221 0 0,0 1 1 0 0,0-1-1 0 0,1 1 1 0 0,-1 0 0 0 0,0-1-1 0 0,0 1 1 0 0,0 0-1 0 0,0 0 1 0 0,0 0 0 0 0,0-1-1 0 0,0 1 1 0 0,0 0-1 0 0,0 0 1 0 0,-1 1-1 0 0,1-1 1 0 0,0 0 0 0 0,0 2-1 0 0,10 22 849 0 0,-5-6 1319 0 0,1 0 1 0 0,13 24-1 0 0,-19-42-2082 0 0,-1-1-1 0 0,0 1 0 0 0,1-1 1 0 0,-1 0-1 0 0,1 1 1 0 0,-1-1-1 0 0,1 0 1 0 0,0 0-1 0 0,-1 1 1 0 0,1-1-1 0 0,-1 0 0 0 0,1 0 1 0 0,0 0-1 0 0,-1 0 1 0 0,1 1-1 0 0,-1-1 1 0 0,2 0-1 0 0,-1-1-117 0 0,1 1 0 0 0,-1 0 0 0 0,0 0 0 0 0,1-1 0 0 0,-1 1 1 0 0,0-1-1 0 0,1 1 0 0 0,-1-1 0 0 0,0 0 0 0 0,0 1 0 0 0,0-1 0 0 0,1 0 0 0 0,-1 0 0 0 0,0 0 0 0 0,0 0 0 0 0,0 0 0 0 0,0 0 0 0 0,-1 0 0 0 0,1 0 0 0 0,0 0 1 0 0,0 0-1 0 0,-1-1 0 0 0,2-1 0 0 0,-1 0-306 0 0,1-7-1314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4.1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 2759 0 0,'2'1'207'0'0,"11"3"289"0"0,27 11 10003 0 0,-28-6-8378 0 0,1-4 2366 0 0,-7-3-8950 0 0</inkml:trace>
  <inkml:trace contextRef="#ctx0" brushRef="#br0" timeOffset="1">8 247 5671 0 0,'-6'38'556'0'0,"4"9"10037"0"0,3-47-10245 0 0,-1 0 0 0 0,0 0 0 0 0,1 0 0 0 0,-1 1 0 0 0,1-1 1 0 0,13 4 2676 0 0,-12-3-2965 0 0,26 7 4286 0 0,-26-8-3662 0 0,20 0 871 0 0,-20 0-1147 0 0,10-3 355 0 0,-3 0-282 0 0,-8 3-488 0 0,0 0 0 0 0,0 0-1 0 0,0-1 1 0 0,0 1 0 0 0,-1-1 0 0 0,1 1-1 0 0,0-1 1 0 0,0 1 0 0 0,0-1 0 0 0,0 0 0 0 0,-1 1-1 0 0,1-1 1 0 0,0 0 0 0 0,0 1 0 0 0,-1-1-1 0 0,1-1 1 0 0,11-15-4892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4.4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0 9503 0 0,'3'15'840'0'0,"-5"2"-672"0"0,-5 1-168 0 0,1 3 0 0 0,1 0 1632 0 0,-1-2 288 0 0,-3 0 56 0 0,2 0 8 0 0,1 1-1016 0 0,-2-1-200 0 0,-2-4-48 0 0,4-1-8 0 0,-2-2-304 0 0,4-5 264 0 0</inkml:trace>
  <inkml:trace contextRef="#ctx0" brushRef="#br0" timeOffset="1">191 221 11719 0 0,'37'14'1468'0'0,"-26"-9"717"0"0,0-1 0 0 0,0 0 0 0 0,1-1 0 0 0,-1 0 1 0 0,16 2-1 0 0,-22-5-2087 0 0,4 1 506 0 0,0 0-1 0 0,0-1 1 0 0,0-1-1 0 0,0 1 1 0 0,12-4-1 0 0,-15 2-353 0 0,0 0 0 0 0,0 0 0 0 0,0-1 0 0 0,-1 0 0 0 0,1-1 0 0 0,-1 1 0 0 0,0-1 0 0 0,0 0 0 0 0,0 0 0 0 0,6-7 0 0 0,-4 3-250 0 0,-3-3 0 0 0,-4 6-322 0 0,-1 1 0 0 0,0-1 0 0 0,0 0 0 0 0,-1 0 0 0 0,0 1 0 0 0,1-1-1 0 0,-1 0 1 0 0,-5-7 0 0 0,-4-11-2536 0 0,6 6-4041 0 0,3-2-1797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5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195 101 2359 0 0,'1'-1'174'0'0,"57"-44"3116"0"0,-54 42-3115 0 0,-1 1-1 0 0,0-1 0 0 0,1 1 0 0 0,-1 0 0 0 0,6-2 0 0 0,11-6 573 0 0,-12 4 707 0 0,1 0-1 0 0,0 1 0 0 0,15-7 5955 0 0,-32 21-6426 0 0,-54 62 503 0 0,61-70-1390 0 0,-3 7 151 0 0,7-6-3009 0 0,-2-2 2760 0 0,-1 0 1 0 0,0 0-1 0 0,1 0 0 0 0,-1 0 0 0 0,0 0 1 0 0,0 1-1 0 0,1-1 0 0 0,-1 0 0 0 0,0 0 1 0 0,1 0-1 0 0,-1 1 0 0 0,0-1 1 0 0,1 1-1 0 0,-1 0-1 0 0,1 0 1 0 0,0 0-1 0 0,-1 1 1 0 0,1-1-1 0 0,-1 1 1 0 0,1-1-1 0 0,-1 0 1 0 0,0 1-1 0 0,0-1 1 0 0,1 1-1 0 0,-1-1 1 0 0,0 1-1 0 0,0-1 1 0 0,0 1-1 0 0,-1-1 0 0 0,1 0 1 0 0,0 1-1 0 0,0-1 1 0 0,-2 3-1 0 0,1 1-26 0 0,-1 0 4 0 0,1 1 0 0 0,-1-1 0 0 0,0 0 0 0 0,0 1 0 0 0,0-1 0 0 0,-1 0 0 0 0,0-1 0 0 0,-3 6 0 0 0,6-10 26 0 0,-1 0 0 0 0,1 0 0 0 0,0 0 0 0 0,0 1 0 0 0,0-1 0 0 0,0 0 0 0 0,0 0 0 0 0,0 0 0 0 0,-1 0 0 0 0,1 1 0 0 0,0-1 0 0 0,0 0 0 0 0,0 0 0 0 0,0 0 0 0 0,0 0 0 0 0,0 1 0 0 0,0-1 0 0 0,0 0 0 0 0,0 0 0 0 0,0 0 0 0 0,0 0 0 0 0,0 1 0 0 0,0-1 0 0 0,0 0 0 0 0,0 0 0 0 0,0 0 0 0 0,0 1 0 0 0,0-1 0 0 0,0 0 0 0 0,0 0 0 0 0,0 0 0 0 0,1 0 0 0 0,-1 1 0 0 0,0-1 0 0 0,0 0 0 0 0,0 0 0 0 0,0 0 0 0 0,0 0 0 0 0,0 0 0 0 0,0 0 0 0 0,1 1 0 0 0,-1-1 0 0 0,0 0 0 0 0,0 0 0 0 0,0 0 0 0 0,0 0 0 0 0,1 0 0 0 0,-1 0 0 0 0,0 0 0 0 0,0 0 0 0 0,0 0 0 0 0,0 0 0 0 0,1 0 0 0 0,-1 0 0 0 0,0 0 0 0 0,0 0 0 0 0,0 0 0 0 0,1 0 0 0 0,-1 0 0 0 0,0 0 0 0 0,0 0 0 0 0,0 0 0 0 0,0 0 0 0 0,1 0 0 0 0,-1 0 0 0 0,0 0 0 0 0,0 0 0 0 0,15-2 0 0 0,-13 2 0 0 0,1 0 7 0 0,0-1-1 0 0,0 1 0 0 0,-1-1 1 0 0,1 0-1 0 0,0 0 1 0 0,0 0-1 0 0,0 0 0 0 0,5-3 1 0 0,-3 1 10 0 0,-3 2 8 0 0,-3 3-501 0 0,-58 70 898 0 0,19-24 331 0 0,-10 9 407 0 0,17-22-504 0 0,-46 42 985 0 0,22-25 4810 0 0,71-56-5511 0 0,-12 4-791 0 0,50-14 282 0 0,-8 3 311 0 0,63-25 1 0 0,96-57-743 0 0,-181 80 0 0 0,15-11 0 0 0,-27 18 0 0 0,-5 3 0 0 0,0 0 0 0 0,-1 0 0 0 0,0 0 0 0 0,1-1 0 0 0,-1 1 0 0 0,6-9 0 0 0,-8 11-22 0 0,-1-1-1 0 0,1 1 1 0 0,-1-1-1 0 0,0 0 1 0 0,1 1 0 0 0,-1-1-1 0 0,0 0 1 0 0,0 0 0 0 0,0 0-1 0 0,-1 0 1 0 0,1 0-1 0 0,0 0 1 0 0,0-3 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5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146 681 3679 0 0,'-2'-2'284'0'0,"-5"-8"731"0"0,0-1-1 0 0,0 0 0 0 0,1 0 0 0 0,0 0 1 0 0,1-1-1 0 0,0 0 0 0 0,1 0 0 0 0,0 0 1 0 0,-3-19-1 0 0,1-12 1312 0 0,-2-62 1 0 0,7 86-1875 0 0,1 0 0 0 0,2 0 1 0 0,0 0-1 0 0,1 0 0 0 0,0 1 0 0 0,2-1 0 0 0,13-34 0 0 0,-7 28 344 0 0,1 0 0 0 0,1 1 0 0 0,2 1 0 0 0,31-41 0 0 0,-41 58-703 0 0,0 0 0 0 0,1 0 0 0 0,-1 0-1 0 0,1 1 1 0 0,0 0 0 0 0,8-5 0 0 0,-12 9-77 0 0,0 0 1 0 0,-1 0-1 0 0,1 0 0 0 0,0 0 1 0 0,0 0-1 0 0,0 1 0 0 0,0-1 1 0 0,0 1-1 0 0,1 0 1 0 0,-1-1-1 0 0,0 1 0 0 0,0 0 1 0 0,0 0-1 0 0,0 0 0 0 0,0 1 1 0 0,0-1-1 0 0,0 0 1 0 0,0 1-1 0 0,0-1 0 0 0,0 1 1 0 0,0 0-1 0 0,0 0 1 0 0,0 0-1 0 0,0 0 0 0 0,0 0 1 0 0,0 0-1 0 0,2 3 0 0 0,2 1 36 0 0,0 1-1 0 0,-1-1 1 0 0,1 1-1 0 0,-2 1 0 0 0,1-1 1 0 0,-1 1-1 0 0,0 0 1 0 0,0 0-1 0 0,0 0 1 0 0,-1 0-1 0 0,-1 1 0 0 0,1-1 1 0 0,-1 1-1 0 0,2 10 1 0 0,0 11 43 0 0,-1 0 1 0 0,-2 45 0 0 0,-1-61-88 0 0,0 14 44 0 0,-2-1 1 0 0,-1 1-1 0 0,-1 0 0 0 0,-2-1 1 0 0,0 0-1 0 0,-1 0 0 0 0,-2-1 1 0 0,-1 0-1 0 0,-1 0 0 0 0,-1-1 1 0 0,-17 27-1 0 0,24-44 15 0 0,0 0 1 0 0,-1-1-1 0 0,0 1 1 0 0,0-1-1 0 0,0 0 0 0 0,-1-1 1 0 0,0 1-1 0 0,0-1 1 0 0,0-1-1 0 0,0 1 0 0 0,-1-1 1 0 0,-11 4-1 0 0,14-6-14 0 0,-1 0 0 0 0,0-1 0 0 0,0 0-1 0 0,0 0 1 0 0,0 0 0 0 0,0-1 0 0 0,0 1 0 0 0,0-1 0 0 0,0-1-1 0 0,0 1 1 0 0,0-1 0 0 0,1 0 0 0 0,-1-1 0 0 0,0 1 0 0 0,0-1-1 0 0,1 0 1 0 0,-1-1 0 0 0,-7-4 0 0 0,7 4 63 0 0,0-1 0 0 0,0 0 0 0 0,0-1 1 0 0,1 1-1 0 0,0-1 0 0 0,-9-10 0 0 0,13 13-79 0 0,-1 0 1 0 0,1 0-1 0 0,-1-1 0 0 0,1 1 0 0 0,0 0 1 0 0,-1-1-1 0 0,1 0 0 0 0,1 1 1 0 0,-1-1-1 0 0,0 1 0 0 0,0-1 0 0 0,1 0 1 0 0,0 1-1 0 0,0-1 0 0 0,-1 0 1 0 0,2 0-1 0 0,-1 1 0 0 0,0-1 0 0 0,0 0 1 0 0,2-4-1 0 0,2-4-21 0 0,1 0 1 0 0,0 0-1 0 0,1 1 0 0 0,0-1 0 0 0,0 2 1 0 0,1-1-1 0 0,0 1 0 0 0,1 0 0 0 0,10-10 1 0 0,13-9-87 0 0,44-30 1 0 0,-31 25-224 0 0,-18 13-281 0 0,27-21-2291 0 0,-17 16-6755 0 0,-22 15 1264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5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11375 0 0,'19'62'451'0'0,"0"33"5344"0"0,-4 65 3582 0 0,-14-108-7736 0 0,-5 53-1 0 0,2-82-1467 0 0,2-18-348 0 0,0 1 0 0 0,0-1 0 0 0,1 1-1 0 0,0 5 1 0 0,2 3-7515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5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1 13535 0 0,'-62'138'9020'0'0,"58"-128"-8458"0"0,-6 11 1695 0 0,-19 33-1 0 0,23-46-512 0 0,9-10-1634 0 0,-1 0-114 0 0,20-12-106 0 0,-20 13 123 0 0,-1 1-1 0 0,1-1 1 0 0,-1 0 0 0 0,1 1 0 0 0,-1-1 0 0 0,1 1 0 0 0,0-1-1 0 0,-1 1 1 0 0,1 0 0 0 0,0 0 0 0 0,-1-1 0 0 0,1 1 0 0 0,0 0 0 0 0,-1 1-1 0 0,1-1 1 0 0,0 0 0 0 0,-1 0 0 0 0,1 1 0 0 0,-1-1 0 0 0,1 1-1 0 0,0-1 1 0 0,-1 1 0 0 0,1 0 0 0 0,-1 0 0 0 0,0 0 0 0 0,1 0-1 0 0,-1 0 1 0 0,0 0 0 0 0,2 1 0 0 0,-2-1 14 0 0,-1-1-1 0 0,1 1 1 0 0,-1-1 0 0 0,1 1-1 0 0,-1 0 1 0 0,1-1-1 0 0,-1 1 1 0 0,1 0 0 0 0,-1 0-1 0 0,0-1 1 0 0,1 1-1 0 0,-1 0 1 0 0,0 0 0 0 0,0 0-1 0 0,1-1 1 0 0,-1 2 0 0 0,1 3 69 0 0,3 6 171 0 0,-1 1 0 0 0,0 0-1 0 0,-1 0 1 0 0,0 0 0 0 0,0 0-1 0 0,-2 0 1 0 0,0 16 0 0 0,0-26 5 0 0,2-2-222 0 0,-1 1-43 0 0,3 1-6 0 0,11-3-2 0 0,6-3 1 0 0,-15 2 0 0 0,1 1 0 0 0,0 0 0 0 0,0 0 0 0 0,0 0 0 0 0,13 1 0 0 0,-15 1 0 0 0,0 0 0 0 0,-1 1 0 0 0,1-1 0 0 0,0 1 0 0 0,0 0 0 0 0,-1 0 0 0 0,1 1 0 0 0,-1-1 0 0 0,1 1 0 0 0,-1 0 0 0 0,6 5 0 0 0,-4-4 0 0 0,13 15 0 0 0,-17-17 0 0 0,0-1 0 0 0,-1 1 0 0 0,1 0 0 0 0,-1 0 0 0 0,1 0 0 0 0,-1 0 0 0 0,0 0 0 0 0,0 0 0 0 0,2 4 0 0 0,-1-1 0 0 0,-1-4 0 0 0,-1 0 0 0 0,1-1 0 0 0,-1 1 0 0 0,1 0 0 0 0,-1 0 0 0 0,0-1 0 0 0,1 1 0 0 0,-1 0 0 0 0,0 0 0 0 0,1 0 0 0 0,-1-1 0 0 0,0 1 0 0 0,0 0 0 0 0,0 0 0 0 0,0 0 0 0 0,0 0 0 0 0,0-1 0 0 0,0 1 0 0 0,0 0 0 0 0,0 0 0 0 0,0 0 0 0 0,-1 1 0 0 0,0 1 0 0 0,-2 20 0 0 0,-5 13 0 0 0,4-26-4276 0 0,0 1-4289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6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6391 0 0,'1'4'89'0'0,"0"0"-1"0"0,1 0 0 0 0,-1 0 1 0 0,0 0-1 0 0,-1 0 0 0 0,1 0 1 0 0,-1 5-1 0 0,4 20 2065 0 0,3 1 2883 0 0,5 51 0 0 0,-11-72-4801 0 0,1 1 109 0 0,11 151 5273 0 0,-12-137-4824 0 0,1 35 1347 0 0,-3 0 0 0 0,-10 72 0 0 0,6-106-2230 0 0,0-16-791 0 0,2-6 371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6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0 179 7567 0 0,'9'-7'1761'0'0,"0"0"0"0"0,0 1-1 0 0,0 0 1 0 0,1 1 0 0 0,14-7-1 0 0,-19 10-1642 0 0,-2 0 1596 0 0,2 0-332 0 0,96-40 4304 0 0,-86 36-4742 0 0,-12 5-236 0 0,-1 1-107 0 0,23-3 550 0 0,-24 3-1100 0 0,-1 0-1 0 0,1 1 1 0 0,-1-1-1 0 0,0 0 1 0 0,1 0-1 0 0,-1 0 1 0 0,1 0 0 0 0,-1 0-1 0 0,0 1 1 0 0,1-1-1 0 0,-1 0 1 0 0,0 0-1 0 0,1 1 1 0 0,-1-1-1 0 0,0 0 1 0 0,1 1 0 0 0,-1-1-1 0 0,0 0 1 0 0,0 1-1 0 0,1-1 1 0 0,-1 0-1 0 0,0 1 1 0 0,0-1-1 0 0,0 1 1 0 0,0-1 0 0 0,0 0-1 0 0,1 1 1 0 0,-1-1-1 0 0,0 1 1 0 0,0 0-1 0 0,1 11 499 0 0,-1-11-549 0 0,-2 10 31 0 0,0 1 0 0 0,0-1 0 0 0,-1 0-1 0 0,-1 0 1 0 0,1 0 0 0 0,-10 16 0 0 0,-1 1-31 0 0,6-13 0 0 0,-9 25 0 0 0,-8 21 0 0 0,21-53 0 0 0,2-6 0 0 0,3-9 0 0 0,19-98-4560 0 0,-16 81 1605 0 0,0-1 0 0 0,2 1 0 0 0,1 1-1 0 0,16-39 1 0 0,-19 53 1945 0 0,0 1-1 0 0,0 1 1 0 0,1-1 0 0 0,1 0-1 0 0,7-8 1 0 0,5-1 836 0 0,-10 14 346 0 0,-4 2-21 0 0,-3 1 778 0 0,1-1 294 0 0,7 1-586 0 0,-6 0 836 0 0,0 0-1 0 0,0 0 1 0 0,0 0-1 0 0,0 1 0 0 0,0-1 1 0 0,7 5 4142 0 0,-3-2-12083 0 0,-6-3 6366 0 0,-1 0 0 0 0,0 0 0 0 0,0 1 0 0 0,1-1 0 0 0,-1 0 0 0 0,0 0-1 0 0,0 0 1 0 0,0 1 0 0 0,0-1 0 0 0,1 0 0 0 0,1 9 157 0 0,-2-6-183 0 0,1-1 0 0 0,-1 1 0 0 0,1 0 1 0 0,-1-1-1 0 0,0 1 0 0 0,0-1 0 0 0,-1 1 1 0 0,1 0-1 0 0,0-1 0 0 0,-1 1 0 0 0,-1 4 1 0 0,0 0-414 0 0,0 0-72 0 0,0-1 1 0 0,0 1-1 0 0,-1-1 0 0 0,-4 10 0 0 0,-4 3 661 0 0,-16 19-1 0 0,20-28-140 0 0,-57 66 1389 0 0,26-33-239 0 0,37-42-864 0 0,1 0-21 0 0,-2 2-78 0 0,1-2-76 0 0,14-6-624 0 0,-2 1 93 0 0,-1-1 0 0 0,19-12 0 0 0,-21 12 270 0 0,1 0 0 0 0,0 1 0 0 0,-1-1 0 0 0,17-4 0 0 0,1 1 578 0 0,-15 4 153 0 0,1 1-1 0 0,-1 0 0 0 0,22-2 0 0 0,-11 1 444 0 0,-19 4-735 0 0,0-1 1 0 0,0 0 0 0 0,0 1-1 0 0,0-1 1 0 0,0 1-1 0 0,0 0 1 0 0,0 0-1 0 0,0 0 1 0 0,4 1-1 0 0,12 0 1135 0 0,-17-1-1117 0 0,0 0 0 0 0,0-1 0 0 0,1 1 0 0 0,-1 1 0 0 0,0-1 1 0 0,0 0-1 0 0,0 0 0 0 0,0 1 0 0 0,3 1 0 0 0,8-1 943 0 0,-3-1 2806 0 0,-11 3-3484 0 0,1-3-467 0 0,0 6 191 0 0,-1-1 1 0 0,1 1 0 0 0,-2 0-1 0 0,1-1 1 0 0,0 1 0 0 0,-1-1-1 0 0,-4 8 1 0 0,-18 35 909 0 0,12-24-540 0 0,-1 0 0 0 0,-17 23 0 0 0,25-40-450 0 0,-2 2-20 0 0,1 0 0 0 0,-6 13 0 0 0,11-20-411 0 0,-1 3 646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7.6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10799 0 0,'29'44'2493'0'0,"-23"-37"-260"0"0,1 1-1 0 0,0-1 1 0 0,0 1-1 0 0,1-2 1 0 0,12 9-1 0 0,-19-14-1229 0 0,3 2 46 0 0,-1-2-2262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8.2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 5327 0 0,'-3'12'394'0'0,"-1"0"0"0"0,-1 0 0 0 0,-7 14-1 0 0,2-8 4674 0 0,-1 0 0 0 0,-24 30 0 0 0,34-47-4156 0 0,1 1 214 0 0,0-2-1100 0 0,0 1 0 0 0,0-1 0 0 0,0 0 0 0 0,0 0 0 0 0,0 1 0 0 0,0-1 0 0 0,0 0 0 0 0,0 0 0 0 0,0 1 1 0 0,0-1-1 0 0,0 0 0 0 0,0 0 0 0 0,0 1 0 0 0,0-1 0 0 0,0 0 0 0 0,0 0 0 0 0,0 0 0 0 0,0 1 0 0 0,0-1 1 0 0,0 0-1 0 0,0 0 0 0 0,0 1 0 0 0,1-1 0 0 0,-1 0 0 0 0,0 0 0 0 0,0 0 0 0 0,0 1 0 0 0,0-1 1 0 0,1 0-1 0 0,-1 0 0 0 0,0 0 0 0 0,5-1 145 0 0,0-1-1 0 0,0-1 1 0 0,-1 1 0 0 0,1-1 0 0 0,5-4 0 0 0,9-4-245 0 0,4 0 117 0 0,0 2 1 0 0,0 1 0 0 0,26-5-1 0 0,-41 11 270 0 0,1 1 0 0 0,-1 0-1 0 0,16 0 1 0 0,-22 1 24 0 0,11 4 336 0 0,-12-3-630 0 0,-1-1 0 0 0,1 1-1 0 0,0-1 1 0 0,0 1 0 0 0,-1-1 0 0 0,1 1 0 0 0,0-1-1 0 0,-1 1 1 0 0,1 0 0 0 0,-1-1 0 0 0,1 1-1 0 0,-1 0 1 0 0,1 0 0 0 0,-1-1 0 0 0,1 1 0 0 0,-1 0-1 0 0,0 0 1 0 0,1 0 0 0 0,-1 0 0 0 0,0-1-1 0 0,0 1 1 0 0,1 0 0 0 0,-1 0 0 0 0,0 0 0 0 0,0 0-1 0 0,0 0 1 0 0,0 0 0 0 0,0-1 0 0 0,-1 1 0 0 0,1 0-1 0 0,0 0 1 0 0,0 0 0 0 0,0 0 0 0 0,-1 0-1 0 0,1-1 1 0 0,0 1 0 0 0,-1 0 0 0 0,0 1 0 0 0,-2 4 92 0 0,0 0 1 0 0,0 0-1 0 0,-8 9 1 0 0,-61 80 1264 0 0,-23 33-569 0 0,67-92-771 0 0,22-25-59 0 0,6-10 0 0 0,0-1 0 0 0,0 0 0 0 0,0 0 0 0 0,0 0 0 0 0,0 1 0 0 0,0-1 0 0 0,0 0 0 0 0,0 0 0 0 0,0 0 0 0 0,0 0 0 0 0,0 1 0 0 0,0-1 0 0 0,1 0 0 0 0,-1 0 0 0 0,0 0 0 0 0,0 0 0 0 0,0 1 0 0 0,0-1 0 0 0,0 0 0 0 0,0 0 0 0 0,1 0 0 0 0,-1 0 0 0 0,0 0 0 0 0,0 0 0 0 0,0 1 0 0 0,0-1 0 0 0,1 0 0 0 0,-1 0 0 0 0,0 0 0 0 0,0 0 0 0 0,0 0 0 0 0,1 0 0 0 0,-1 0 0 0 0,0 0 0 0 0,9-2 0 0 0,9-9 0 0 0,15-12 0 0 0,-10 7 0 0 0,13-13 0 0 0,-8 7 0 0 0,44-26 0 0 0,-36 29 0 0 0,-27 17 0 0 0,12-6 0 0 0,-3 3 0 0 0,-2 4 0 0 0,-3 4 0 0 0,-3 3 0 0 0,-7-3 0 0 0,-2 0 0 0 0,1-1 0 0 0,0 1 0 0 0,-1 0 0 0 0,1 0 0 0 0,-1 0 0 0 0,0 0 0 0 0,0 1 0 0 0,0-1 0 0 0,0 0 0 0 0,-1 0 0 0 0,1 5 0 0 0,0 7 0 0 0,-2 23 0 0 0,0-14 0 0 0,-15 257 0 0 0,15-278 0 0 0,0 12 0 0 0,1-4 0 0 0,-2-1 0 0 0,1 1 0 0 0,-2-1 0 0 0,1 1 0 0 0,-6 13 0 0 0,3-11 0 0 0,0-3 0 0 0,-3-4 0 0 0,-4-3 0 0 0,8-4-327 0 0,1 1 1 0 0,-1-1-1 0 0,0 0 0 0 0,0 0 1 0 0,0 0-1 0 0,1-1 0 0 0,-1 1 0 0 0,0-1 1 0 0,1 0-1 0 0,0 0 0 0 0,-1 0 1 0 0,1 0-1 0 0,0-1 0 0 0,0 0 1 0 0,0 1-1 0 0,0-1 0 0 0,1 0 0 0 0,-5-6 1 0 0,0-1-1299 0 0,1 0 1 0 0,1-1-1 0 0,-1 0 1 0 0,2 0-1 0 0,-4-12 1 0 0,-1-2-5702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5:48.6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1 7455 0 0,'0'0'575'0'0,"-17"2"14373"0"0,8 9-14091 0 0,0 1 0 0 0,1 0 1 0 0,-13 25-1 0 0,-17 48 3329 0 0,0-2-2012 0 0,13-23-2174 0 0,19-50-509 0 0,4-10-1093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6:44.4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129 0 5495 0 0,'8'19'161'0'0,"-1"1"-1"0"0,-1 0 1 0 0,3 23-1 0 0,-2-12 276 0 0,-4-14 24 0 0,0 0 0 0 0,-1 26 0 0 0,1 8 998 0 0,4 83 3262 0 0,-7-119-4089 0 0,-3 149 5706 0 0,-2-18-2156 0 0,1-80-3097 0 0,1 11-122 0 0,-12 159 591 0 0,5-118-868 0 0,-4 39 238 0 0,-17 100 45 0 0,14-100-525 0 0,-7 25-326 0 0,-26 272 354 0 0,43-340-331 0 0,15 226 1 0 0,69 277-141 0 0,-35-412 0 0 0,-33-166 0 0 0,-7-26 0 0 0,1 0 0 0 0,1 0 0 0 0,7 17 0 0 0,-2-7 0 0 0,8 24 0 0 0,-11-26 0 0 0,16 31 0 0 0,-14-34 0 0 0,1-1 0 0 0,1-1 0 0 0,1 1 0 0 0,1-2 0 0 0,0 0 0 0 0,1 0 0 0 0,0-1 0 0 0,1 0 0 0 0,1-2 0 0 0,0 1 0 0 0,0-2 0 0 0,1 0 0 0 0,18 8 0 0 0,8 2 0 0 0,1-1 0 0 0,1-3 0 0 0,1-2 0 0 0,0-1 0 0 0,63 9 0 0 0,-39-13 0 0 0,114 1 0 0 0,253-40 0 0 0,-74 0 0 0 0,71 36 0 0 0,-72 1 0 0 0,-64-16 0 0 0,325-52 0 0 0,-182-26 0 0 0,291-99 0 0 0,-317 110 0 0 0,7 34 0 0 0,313 24 0 0 0,-648 17 0 0 0,485-28 0 0 0,-243-10 0 0 0,-155 15 0 0 0,-116 16 0 0 0,597-64 0 0 0,-183 46 0 0 0,-166 12 0 0 0,-170 6 0 0 0,237-22 0 0 0,74-42 0 0 0,35-5 0 0 0,268-12 0 0 0,-136 52 0 0 0,67-5 0 0 0,-4-35 0 0 0,816-142 0 0 0,-1019 160 0 0 0,-98 37 0 0 0,-359 21 0 0 0,170 9 0 0 0,-85-1 0 0 0,14 1-3150 0 0,-41-2-2728 0 0,-9-2-4318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1 290 3887 0 0,'0'0'892'0'0,"1"0"-356"0"0,8 0 170 0 0,-1-1-1 0 0,0-1 1 0 0,0 0-1 0 0,0 0 0 0 0,9-3 1 0 0,22-6 680 0 0,39-2 2097 0 0,87-3-1 0 0,80 10-745 0 0,-155 5-2071 0 0,84-6 786 0 0,293-50 1 0 0,-385 44-1083 0 0,37-7 76 0 0,209-43 292 0 0,-211 41-652 0 0,-7 4 298 0 0,128-4 0 0 0,-181 18-109 0 0,-30 1-68 0 0,0 1 0 0 0,29 3 0 0 0,172 31 719 0 0,-129-16-8870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0 477 7423 0 0,'3'-11'159'0'0,"1"1"-1"0"0,0-1 1 0 0,1 1-1 0 0,11-19 0 0 0,0 2 821 0 0,16-40 0 0 0,-19 39 397 0 0,28-47 0 0 0,-32 61-950 0 0,1 0 0 0 0,0 1 1 0 0,1 0-1 0 0,0 0 0 0 0,1 1 1 0 0,0 1-1 0 0,1 0 1 0 0,19-12-1 0 0,3 3 1545 0 0,45-37-1 0 0,-68 49-1101 0 0,-11 17-827 0 0,-2-1-881 0 0,-2 0-4162 0 0,-5 2-1766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10535 0 0,'0'0'812'0'0,"2"0"-528"0"0,8 3 434 0 0,0 1 0 0 0,0 0 0 0 0,0 1 0 0 0,-1 0 0 0 0,0 0 0 0 0,0 1 0 0 0,0 1-1 0 0,-1-1 1 0 0,1 1 0 0 0,-2 0 0 0 0,1 1 0 0 0,8 11 0 0 0,-3-3 159 0 0,-2 1 1 0 0,0 0 0 0 0,0 0-1 0 0,-2 1 1 0 0,13 34 0 0 0,-17-36-454 0 0,-2 0 0 0 0,1 1 0 0 0,-2-1 0 0 0,0 1 0 0 0,-1 0 1 0 0,-1 0-1 0 0,-3 22 0 0 0,-2 8 264 0 0,-13 53 0 0 0,15-86-588 0 0,-2 9 353 0 0,-15 43-1 0 0,7-36-375 0 0,0 1-1 0 0,-3-1 0 0 0,0-1 0 0 0,-2-1 1 0 0,-1 0-1 0 0,-1-2 0 0 0,-1 0 0 0 0,-1-1 1 0 0,-45 37-1 0 0,64-59-377 0 0,-1 0 1 0 0,1-1-1 0 0,-1 1 0 0 0,0-1 0 0 0,0 0 1 0 0,1 0-1 0 0,-2-1 0 0 0,1 1 0 0 0,0-1 1 0 0,0 0-1 0 0,-7 2 0 0 0,8-3-196 0 0,-1 0 0 0 0,1 0 0 0 0,0-1-1 0 0,-1 1 1 0 0,1-1 0 0 0,0 1 0 0 0,-1-1 0 0 0,1 0-1 0 0,0 0 1 0 0,0 0 0 0 0,0-1 0 0 0,0 1 0 0 0,0-1 0 0 0,0 0-1 0 0,-4-3 1 0 0,-6-6-8651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4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407 315 2039 0 0,'4'-9'733'0'0,"0"-1"-1"0"0,-1 1 0 0 0,0 0 0 0 0,0-1 0 0 0,2-19 0 0 0,2-10 610 0 0,-3 26-625 0 0,-1-1 1 0 0,-1 1-1 0 0,-1-1 0 0 0,1-13 1 0 0,-2 20-408 0 0,0 1 0 0 0,-1-1-1 0 0,0 1 1 0 0,0 0 0 0 0,0 0 0 0 0,0-1 0 0 0,-1 1 0 0 0,0 0 0 0 0,-1 0 0 0 0,-5-10 0 0 0,6 13-246 0 0,0 0 0 0 0,0 0 1 0 0,0 0-1 0 0,-1 1 0 0 0,1-1 0 0 0,-1 1 1 0 0,0-1-1 0 0,0 1 0 0 0,0 0 0 0 0,0 0 1 0 0,0 0-1 0 0,0 1 0 0 0,-1-1 0 0 0,1 1 0 0 0,0 0 1 0 0,-1 0-1 0 0,1 0 0 0 0,-1 0 0 0 0,0 0 1 0 0,1 1-1 0 0,-1 0 0 0 0,1-1 0 0 0,-1 1 1 0 0,0 1-1 0 0,1-1 0 0 0,-1 0 0 0 0,-5 2 1 0 0,1 0 66 0 0,0 1 1 0 0,1 0 0 0 0,-1 0-1 0 0,1 0 1 0 0,-1 1 0 0 0,1 0-1 0 0,0 0 1 0 0,1 1 0 0 0,-1 0-1 0 0,1 0 1 0 0,-8 8 0 0 0,0 3 150 0 0,0 2 0 0 0,0 0 1 0 0,-15 29-1 0 0,27-43-221 0 0,-1 1 0 0 0,2-1 1 0 0,-1 1-1 0 0,0 0 0 0 0,0 5 0 0 0,1-8-12 0 0,1 0-1 0 0,0 0 0 0 0,0-1 1 0 0,-1 1-1 0 0,1 0 0 0 0,0 0 1 0 0,1-1-1 0 0,-1 1 0 0 0,0 0 1 0 0,0 0-1 0 0,1-1 0 0 0,-1 1 1 0 0,1 0-1 0 0,-1-1 0 0 0,1 1 1 0 0,0-1-1 0 0,2 4 0 0 0,-3-5-2 0 0,1 1 0 0 0,0-1-1 0 0,0 1 1 0 0,0 0-1 0 0,0-1 1 0 0,0 0 0 0 0,0 1-1 0 0,0-1 1 0 0,0 0 0 0 0,0 1-1 0 0,0-1 1 0 0,0 0 0 0 0,0 0-1 0 0,0 0 1 0 0,0 0 0 0 0,1 0-1 0 0,18-2 285 0 0,-19 2-301 0 0,29-6 118 0 0,-1-2 0 0 0,0-1 0 0 0,-1-1 0 0 0,1-1 0 0 0,-2-1 0 0 0,37-23 0 0 0,-55 30-145 0 0,-5 3-5 0 0,0 0 0 0 0,0-1 0 0 0,0 0 0 0 0,0 0 0 0 0,-1 0 0 0 0,6-6 0 0 0,-8 8-85 0 0,-2 2-2 0 0,0-1 84 0 0,0 1 0 0 0,0-1-1 0 0,0 1 1 0 0,1 0 0 0 0,-1-1 0 0 0,0 1-1 0 0,1 0 1 0 0,-1-1 0 0 0,0 1 0 0 0,1 0-1 0 0,-1 0 1 0 0,1 0 0 0 0,-1 0-1 0 0,1 0 1 0 0,0-1 0 0 0,-1 3 0 0 0,-5 13-19 0 0,-8 25 25 0 0,-9 43 0 0 0,-30 177 141 0 0,47-223-118 0 0,-2 1 0 0 0,-2-1-1 0 0,-1-1 1 0 0,-2 0 0 0 0,-1 0-1 0 0,-2-2 1 0 0,-31 51 0 0 0,38-71-3 0 0,-36 52 51 0 0,39-60-65 0 0,0 0 0 0 0,0 0 0 0 0,-1 0 0 0 0,0-1 0 0 0,0 0 0 0 0,-13 8 0 0 0,18-13 9 0 0,0-1-1 0 0,-1 1 0 0 0,1 0 1 0 0,0-1-1 0 0,0 1 0 0 0,0-1 1 0 0,-1 0-1 0 0,1 0 0 0 0,0 0 1 0 0,-1 0-1 0 0,1 0 0 0 0,0 0 1 0 0,0 0-1 0 0,-1-1 0 0 0,1 1 1 0 0,0-1-1 0 0,0 0 0 0 0,-4-1 1 0 0,2 0 21 0 0,0 1 0 0 0,0 0 0 0 0,0 0 0 0 0,0 0 0 0 0,-6 0 0 0 0,8 1-23 0 0,0 0 0 0 0,0 0 0 0 0,-1 0-1 0 0,1-1 1 0 0,0 1 0 0 0,0-1-1 0 0,0 1 1 0 0,0-1 0 0 0,0 0-1 0 0,0 0 1 0 0,0 0 0 0 0,0 0 0 0 0,0 0-1 0 0,0 0 1 0 0,1 0 0 0 0,-4-4-1 0 0,3 3 24 0 0,0-1 0 0 0,0 1 0 0 0,0-1 0 0 0,0 0 0 0 0,1 0 0 0 0,-1 1-1 0 0,1-1 1 0 0,0 0 0 0 0,0-1 0 0 0,-1-3 0 0 0,1-3 42 0 0,-1 1 0 0 0,2-1 1 0 0,-1 0-1 0 0,1 1 0 0 0,1-1 1 0 0,3-16-1 0 0,0 7-14 0 0,1 0-1 0 0,1 0 1 0 0,1 1 0 0 0,12-24-1 0 0,44-66 331 0 0,-44 82-189 0 0,2 1-1 0 0,41-40 1 0 0,6-7 5 0 0,-8-9-1382 0 0,-45 64 81 0 0,4-4-1730 0 0,-7 7-2025 0 0,4-2-2096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5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7455 0 0,'7'-6'725'0'0,"-9"4"-600"0"0,-4-3 977 0 0,8 13-323 0 0,0 0 0 0 0,-1 0 0 0 0,0 0-1 0 0,0 0 1 0 0,-1 0 0 0 0,0 0 0 0 0,-2 10 0 0 0,1-5-283 0 0,1 0 1 0 0,1 15-1 0 0,7 71 2120 0 0,-9-31-784 0 0,1-38-993 0 0,0-11 377 0 0,-4 29 0 0 0,4-46-1063 0 0,2 0-17 0 0,-1-1-116 0 0,0-5-68 0 0,19-71-4965 0 0,-11 24-4011 0 0,-7 37 4209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5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4055 0 0,'0'0'360'0'0,"5"-6"-288"0"0,-1-7 5168 0 0,-5 6-4480 0 0,1 2 1144 0 0,-5 11-2008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6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4319 0 0,'0'0'332'0'0,"1"2"-220"0"0,8 35 966 0 0,-2-3 2657 0 0,2 0 0 0 0,2-1 1 0 0,16 37-1 0 0,-14-50-2269 0 0,-12-18-839 0 0,1-1-40 0 0,-2 1-518 0 0,1-1-1 0 0,0 0 1 0 0,0 0 0 0 0,0 0 0 0 0,0 0-1 0 0,1 0 1 0 0,-1 0 0 0 0,0 0 0 0 0,0-1-1 0 0,0 1 1 0 0,1 0 0 0 0,-1-1 0 0 0,0 1-1 0 0,1-1 1 0 0,-1 1 0 0 0,1-1 0 0 0,-1 1-1 0 0,1-1 1 0 0,-1 0 0 0 0,1 0 0 0 0,-1 0-1 0 0,0 0 1 0 0,1 0 0 0 0,-1 0 0 0 0,1 0-1 0 0,-1-1 1 0 0,1 1 0 0 0,-1 0 0 0 0,1-1-1 0 0,-1 1 1 0 0,0-1 0 0 0,1 0 0 0 0,-1 1-1 0 0,0-1 1 0 0,0 0 0 0 0,1 0 0 0 0,-1 0-1 0 0,1-1 1 0 0,14-15 172 0 0,21-31 1 0 0,-2 2-405 0 0,-33 43-330 0 0,1 1-1 0 0,-1-1 1 0 0,0 1 0 0 0,1 0-1 0 0,0 0 1 0 0,5-4 0 0 0,12 14-13964 0 0,-18-7 14333 0 0,9 11-398 0 0,-6-6 514 0 0,-2-2 187 0 0,0 0 1 0 0,1 0-1 0 0,-1-1 1 0 0,1 1-1 0 0,0-1 1 0 0,6 4-1 0 0,-8-5 119 0 0,1-1 0 0 0,-1 0 0 0 0,1 0 0 0 0,-1 0 0 0 0,1 0 0 0 0,0-1 0 0 0,-1 1 0 0 0,1-1 0 0 0,0 1 0 0 0,0-1 0 0 0,0 0 0 0 0,-1 0 0 0 0,1 0 0 0 0,0-1 0 0 0,0 1 0 0 0,-1-1 0 0 0,1 1 0 0 0,0-1 0 0 0,-1 0 0 0 0,1 0 0 0 0,-1 0 0 0 0,1 0 0 0 0,-1-1 0 0 0,5-2 0 0 0,5-4 316 0 0,-1-1 0 0 0,0 0 0 0 0,15-16 0 0 0,-20 18-415 0 0,1 0 0 0 0,-1-1 0 0 0,-1 0 0 0 0,1 0 0 0 0,-1 0 0 0 0,7-17 0 0 0,-10 19 26 0 0,0 0 0 0 0,0 0-1 0 0,0 0 1 0 0,-1 0 0 0 0,1-1 0 0 0,-2 1-1 0 0,1 0 1 0 0,-1-1 0 0 0,0 1 0 0 0,0-1-1 0 0,-1-6 1 0 0,1 12 207 0 0,-22-8 736 0 0,18 8-1087 0 0,0 1 0 0 0,0 1 0 0 0,-1-1 0 0 0,1 1 1 0 0,0-1-1 0 0,0 1 0 0 0,0 0 0 0 0,1 1 0 0 0,-1-1 0 0 0,0 1 0 0 0,0 0 0 0 0,1-1 0 0 0,-1 2 0 0 0,1-1 1 0 0,-1 0-1 0 0,1 1 0 0 0,0-1 0 0 0,0 1 0 0 0,-4 5 0 0 0,-2 3 81 0 0,1 0 0 0 0,0 1 0 0 0,0 0 0 0 0,-6 17 0 0 0,10-21-11 0 0,2 0-1 0 0,-1 0 1 0 0,1 0-1 0 0,-3 17 1 0 0,4-16 80 0 0,-1 0-1 0 0,0 0 1 0 0,-5 14 0 0 0,7-21-207 0 0,-1-1 0 0 0,1 1 0 0 0,0 0 1 0 0,-1-1-1 0 0,1 1 0 0 0,0 0 0 0 0,0 0 0 0 0,0-1 0 0 0,0 1 0 0 0,0 0 0 0 0,1 0 1 0 0,-1-1-1 0 0,1 1 0 0 0,-1 0 0 0 0,1-1 0 0 0,-1 1 0 0 0,1 0 0 0 0,0-1 0 0 0,0 1 1 0 0,0-1-1 0 0,0 1 0 0 0,2 2 0 0 0,0-1 15 0 0,0 0 0 0 0,0 1 0 0 0,0-1 1 0 0,1 0-1 0 0,-1-1 0 0 0,1 1 0 0 0,6 3 0 0 0,13 4-1239 0 0,-19-9 361 0 0,-1 0 0 0 0,1-1 0 0 0,-1 1 0 0 0,1 0 0 0 0,0-1 0 0 0,-1 0 0 0 0,6 0 0 0 0,-7-1 355 0 0,1 1 0 0 0,-1-1 0 0 0,0 1 1 0 0,0-1-1 0 0,0 0 0 0 0,1 0 0 0 0,-1 0 0 0 0,0 0 0 0 0,0 0 1 0 0,0 0-1 0 0,-1-1 0 0 0,1 1 0 0 0,0-1 0 0 0,0 1 1 0 0,-1-1-1 0 0,1 0 0 0 0,-1 1 0 0 0,1-1 0 0 0,-1 0 1 0 0,0 0-1 0 0,0 0 0 0 0,0 0 0 0 0,2-4 0 0 0,26-76-3496 0 0,-22 59 3391 0 0,2-1 0 0 0,0 1-1 0 0,21-38 1 0 0,-4 26 7876 0 0,-26 35-7105 0 0,1 0 0 0 0,-1 1 1 0 0,1-1-1 0 0,-1 0 0 0 0,0 1 1 0 0,1-1-1 0 0,-1 1 0 0 0,1-1 0 0 0,-1 1 1 0 0,0-1-1 0 0,1 1 0 0 0,-1-1 1 0 0,0 1-1 0 0,0-1 0 0 0,1 1 1 0 0,-1-1-1 0 0,0 1 0 0 0,0-1 1 0 0,0 1-1 0 0,0 0 0 0 0,0-1 1 0 0,0 1-1 0 0,0-1 0 0 0,0 1 0 0 0,0 0 1 0 0,1 17 1726 0 0,-3-5-752 0 0,0 1 0 0 0,-1-1 0 0 0,-7 20 0 0 0,5-16 234 0 0,-5 24 0 0 0,9-40-1342 0 0,1 0-1 0 0,0-1 0 0 0,0 1 0 0 0,0-1 0 0 0,0 1 0 0 0,0 0 0 0 0,0-1 0 0 0,0 1 0 0 0,0-1 1 0 0,0 1-1 0 0,0 0 0 0 0,0-1 0 0 0,0 1 0 0 0,0-1 0 0 0,0 1 0 0 0,1-1 0 0 0,-1 1 0 0 0,0 0 1 0 0,0-1-1 0 0,1 1 0 0 0,-1-1 0 0 0,0 1 0 0 0,1-1 0 0 0,-1 0 0 0 0,1 2 0 0 0,0-2-29 0 0,0 0-1 0 0,-1 0 0 0 0,1 0 1 0 0,0 0-1 0 0,-1 1 0 0 0,1-1 1 0 0,0 0-1 0 0,0 0 0 0 0,-1 0 1 0 0,1-1-1 0 0,0 1 0 0 0,0 0 1 0 0,-1 0-1 0 0,1 0 1 0 0,0-1-1 0 0,-1 1 0 0 0,2-1 1 0 0,3-1-6 0 0,0-1 1 0 0,0 0 0 0 0,0 0 0 0 0,6-6 0 0 0,2-4-50 0 0,-1-1 0 0 0,0 0 0 0 0,-1 0-1 0 0,10-18 1 0 0,-9 14-138 0 0,0 1 0 0 0,22-24-1 0 0,-15 25 84 0 0,-17 16 49 0 0,2 3 52 0 0,-3 0 92 0 0,0 28 564 0 0,-1 0 1 0 0,-5 31 0 0 0,4-50-149 0 0,0 0-1 0 0,3 22 1 0 0,-2-29-499 0 0,1 1-1 0 0,0-1 0 0 0,0 0 1 0 0,1 0-1 0 0,-1 0 0 0 0,1 0 1 0 0,0 0-1 0 0,6 9 0 0 0,-6-12-381 0 0,0 0 0 0 0,1 0 1 0 0,-1 1-1 0 0,1-1 0 0 0,0-1 0 0 0,-1 1 0 0 0,1 0 0 0 0,4 1 0 0 0,14 4-8344 0 0,-10-7 967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7599 0 0,'0'0'19'0'0,"1"0"-1"0"0,-1 0 1 0 0,0 0-1 0 0,0 0 1 0 0,0 0-1 0 0,0 0 1 0 0,1 0-1 0 0,-1 0 0 0 0,0 0 1 0 0,0 0-1 0 0,0 0 1 0 0,0 0-1 0 0,1 0 1 0 0,-1 0-1 0 0,0 0 1 0 0,0 0-1 0 0,0 0 1 0 0,0 0-1 0 0,1 0 0 0 0,-1 0 1 0 0,0 0-1 0 0,0 0 1 0 0,0 0-1 0 0,0 1 1 0 0,1-1-1 0 0,-1 0 1 0 0,0 0-1 0 0,0 0 0 0 0,0 0 1 0 0,0 0-1 0 0,0 0 1 0 0,0 1-1 0 0,0-1 1 0 0,1 0-1 0 0,-1 0 1 0 0,0 0-1 0 0,0 0 1 0 0,7 11 1399 0 0,2 12 2189 0 0,-1 20-536 0 0,-2 1-1 0 0,0 53 1 0 0,-9 90 211 0 0,1-112-2206 0 0,0-10-582 0 0,1 122-41 0 0,7-149-785 0 0,-1-11-4039 0 0,-4-10-6679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39 210 6911 0 0,'-10'-15'110'0'0,"5"7"964"0"0,0-1 0 0 0,-7-14 1 0 0,11 19-522 0 0,0 0 1 0 0,0 1 0 0 0,0-1-1 0 0,0 0 1 0 0,0 0 0 0 0,1 0-1 0 0,0 0 1 0 0,0 1 0 0 0,0-1-1 0 0,1-5 1 0 0,0 5-141 0 0,0 0 0 0 0,0 0 1 0 0,0 1-1 0 0,0-1 0 0 0,0 0 0 0 0,1 1 0 0 0,0-1 0 0 0,0 1 1 0 0,0 0-1 0 0,4-5 0 0 0,-3 4-155 0 0,0 1 1 0 0,1 0-1 0 0,0 0 1 0 0,0 0-1 0 0,0 0 0 0 0,0 0 1 0 0,0 1-1 0 0,0 0 0 0 0,0 0 1 0 0,1 0-1 0 0,-1 1 0 0 0,10-3 1 0 0,13-2 528 0 0,1 2 0 0 0,46-3 0 0 0,-25 6-800 0 0,32-2 137 0 0,-28-2-8209 0 0,-39 2 67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7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6991 0 0,'-2'4'571'0'0,"0"0"-1"0"0,1 1 0 0 0,-1-1 1 0 0,1 0-1 0 0,-1 0 0 0 0,1 1 1 0 0,1-1-1 0 0,-1 1 0 0 0,0 7 1 0 0,-1 9 2415 0 0,-26 94 2834 0 0,-28 54-2052 0 0,44-134-3201 0 0,9-29-467 0 0,-12 43 545 0 0,13-44-507 0 0,1 1 1 0 0,0-1 0 0 0,0 0-1 0 0,1 1 1 0 0,0-1-1 0 0,0 11 1 0 0,0-14 218 0 0,9-3-122 0 0,-6 1-224 0 0,-1-1 0 0 0,0 0 0 0 0,0 0 0 0 0,0 0 0 0 0,0 0 0 0 0,0 0 0 0 0,0 0 0 0 0,0-1 0 0 0,0 1 1 0 0,3-4-1 0 0,18-20-28 0 0,-13 13 35 0 0,-8 9-10 0 0,1 1-1 0 0,-1-1 1 0 0,1 1 0 0 0,0 0 0 0 0,0 0 0 0 0,0 0-1 0 0,6-3 1 0 0,-8 4-11 0 0,1 1-1 0 0,0-1 0 0 0,0 1 1 0 0,0-1-1 0 0,0 1 0 0 0,0 0 1 0 0,0 0-1 0 0,0 0 1 0 0,0 0-1 0 0,0 0 0 0 0,0 0 1 0 0,0 1-1 0 0,0-1 1 0 0,0 1-1 0 0,0-1 0 0 0,-1 1 1 0 0,1 0-1 0 0,0 0 1 0 0,0 0-1 0 0,1 1 0 0 0,0 0 2 0 0,0 0 0 0 0,-1 1 1 0 0,1-1-1 0 0,-1 1 0 0 0,0 0 0 0 0,0-1 0 0 0,0 1 0 0 0,0 0 0 0 0,0 0 0 0 0,2 6 0 0 0,-2-4 62 0 0,0-1 0 0 0,1 1 0 0 0,-1-1 0 0 0,1 0 0 0 0,4 4 0 0 0,-6-6-19 0 0,1-1 0 0 0,-1 0 0 0 0,0 0 0 0 0,1 0 0 0 0,-1 0-1 0 0,1 0 1 0 0,-1 0 0 0 0,1-1 0 0 0,-1 1 0 0 0,1 0 0 0 0,0-1 0 0 0,0 1 0 0 0,-1-1 0 0 0,1 0 0 0 0,0 0-1 0 0,-1 1 1 0 0,4-1 0 0 0,-1-1 32 0 0,-1 1-1 0 0,1-1 1 0 0,-1 0-1 0 0,0 0 1 0 0,0 0-1 0 0,0 0 1 0 0,1 0-1 0 0,4-4 1 0 0,-2 1-18 0 0,0 0 1 0 0,0-1-1 0 0,0 1 1 0 0,-1-1-1 0 0,0 0 1 0 0,0-1-1 0 0,0 1 1 0 0,4-8-1 0 0,12-12 66 0 0,-16 19-70 0 0,0 0 0 0 0,0 0 1 0 0,-1 0-1 0 0,7-10 0 0 0,-11 15-42 0 0,1-1 0 0 0,0 0-1 0 0,-1 1 1 0 0,1-1-1 0 0,-1 1 1 0 0,1-1-1 0 0,-1 0 1 0 0,0 1-1 0 0,0-1 1 0 0,0 1 0 0 0,0-1-1 0 0,0 0 1 0 0,0 1-1 0 0,0-1 1 0 0,0 0-1 0 0,-1 1 1 0 0,1-1 0 0 0,-1 0-1 0 0,1 1 1 0 0,-1-1-1 0 0,0 1 1 0 0,1-1-1 0 0,-1 1 1 0 0,0-1-1 0 0,-1-1 1 0 0,1 3-4 0 0,1-1 0 0 0,-1 0 0 0 0,1 1 0 0 0,0-1 0 0 0,-1 1 0 0 0,1-1 0 0 0,-1 1 0 0 0,1-1 0 0 0,-1 1 0 0 0,0 0 0 0 0,1-1 0 0 0,-1 1 0 0 0,1 0 0 0 0,-1-1 0 0 0,0 1 0 0 0,1 0 0 0 0,-1 0 1 0 0,0-1-1 0 0,1 1 0 0 0,-1 0 0 0 0,0 0 0 0 0,1 0 0 0 0,-1 0 0 0 0,0 0 0 0 0,0 0 0 0 0,1 0 0 0 0,-1 0 0 0 0,0 0 0 0 0,1 1 0 0 0,-1-1 0 0 0,0 0 0 0 0,1 0 0 0 0,-1 0 0 0 0,0 1 0 0 0,1-1 0 0 0,-2 1 0 0 0,1 0 25 0 0,-6 1 27 0 0,1 1-1 0 0,1 0 1 0 0,-1 1 0 0 0,0-1-1 0 0,1 1 1 0 0,0 0 0 0 0,0 0 0 0 0,-7 8-1 0 0,1-1 74 0 0,1 1-1 0 0,-13 20 1 0 0,15-18-48 0 0,1 0-1 0 0,0 1 1 0 0,1 0 0 0 0,1 0 0 0 0,0 0 0 0 0,-5 31 0 0 0,9-40-82 0 0,1-1 0 0 0,-1 1 0 0 0,1 0 0 0 0,1-1 0 0 0,-1 1 0 0 0,1 0 0 0 0,0-1 0 0 0,0 1 0 0 0,1-1 0 0 0,-1 1 0 0 0,1-1 0 0 0,0 0 0 0 0,6 10 0 0 0,-6-12 0 0 0,0 1 0 0 0,1-1 0 0 0,-1 0 0 0 0,1-1 0 0 0,0 1 0 0 0,0 0 0 0 0,0-1 0 0 0,0 1 0 0 0,0-1 0 0 0,0 0 0 0 0,0 0 0 0 0,1 0 0 0 0,-1-1 0 0 0,1 1 0 0 0,0-1 0 0 0,-1 0 0 0 0,1 0 0 0 0,0 0 0 0 0,0 0 0 0 0,7 0 0 0 0,2-1-528 0 0,0 0 1 0 0,0-1-1 0 0,22-4 0 0 0,-15 0-2930 0 0,32-12-1 0 0,-24 6-6737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8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6271 0 0,'1'1'82'0'0,"1"1"-1"0"0,0-1 1 0 0,0 1-1 0 0,-1 0 1 0 0,1 0-1 0 0,-1 0 1 0 0,3 4-1 0 0,-3-6-61 0 0,-1 1-1 0 0,0 0 1 0 0,0 0-1 0 0,1-1 1 0 0,-1 1 0 0 0,0 0-1 0 0,0 0 1 0 0,0 0-1 0 0,0-1 1 0 0,0 1-1 0 0,0 0 1 0 0,0 0-1 0 0,0 0 1 0 0,0 0-1 0 0,0-1 1 0 0,0 1-1 0 0,0 0 1 0 0,-1 0-1 0 0,1-1 1 0 0,0 1-1 0 0,-1 0 1 0 0,1 0-1 0 0,0-1 1 0 0,-2 2-1 0 0,2 0 64 0 0,-1-1 0 0 0,1 1 0 0 0,0-1 0 0 0,-1 1 0 0 0,1-1 0 0 0,0 1 0 0 0,0-1 0 0 0,0 1 0 0 0,0-1 0 0 0,0 1 0 0 0,0-1 0 0 0,0 0 0 0 0,1 1 0 0 0,0 1 0 0 0,0 16 1292 0 0,-2-3-62 0 0,0-11-974 0 0,1 1 1 0 0,-1-1-1 0 0,0 0 0 0 0,0 0 0 0 0,-1 0 0 0 0,1 1 1 0 0,-4 4-1 0 0,-30 79 2210 0 0,-5-13-464 0 0,10-28-314 0 0,34-60-792 0 0,1 1-1 0 0,7-15 1 0 0,7-12-769 0 0,-15 29-176 0 0,0 0 0 0 0,9-14 0 0 0,49-58 464 0 0,-54 72-410 0 0,0 1 0 0 0,1 0-1 0 0,0 0 1 0 0,0 1 0 0 0,1 0-1 0 0,16-9 1 0 0,-25 16-52 0 0,0-1 1 0 0,0 1-1 0 0,0 0 1 0 0,0-1-1 0 0,0 1 0 0 0,0 0 1 0 0,0-1-1 0 0,0 1 0 0 0,0 0 1 0 0,0 0-1 0 0,0 0 0 0 0,0 0 1 0 0,0 0-1 0 0,0 0 0 0 0,0 0 1 0 0,1 0-1 0 0,-1 1 0 0 0,0-1 1 0 0,0 0-1 0 0,0 1 1 0 0,0-1-1 0 0,0 0 0 0 0,0 1 1 0 0,-1-1-1 0 0,1 1 0 0 0,0 0 1 0 0,0-1-1 0 0,0 1 0 0 0,0 0 1 0 0,-1-1-1 0 0,1 1 0 0 0,0 0 1 0 0,-1 0-1 0 0,1 0 0 0 0,0 0 1 0 0,-1 0-1 0 0,1 0 1 0 0,-1-1-1 0 0,1 1 0 0 0,-1 0 1 0 0,0 0-1 0 0,1 2 0 0 0,1 3 123 0 0,-1-1 1 0 0,0 1-1 0 0,0-1 0 0 0,0 1 0 0 0,0 0 0 0 0,-1 9 0 0 0,-3 12 371 0 0,-7 32-1 0 0,0 2 215 0 0,9-59-696 0 0,1 0-1 0 0,0-1 1 0 0,0 1-1 0 0,0 0 1 0 0,0 0 0 0 0,0-1-1 0 0,1 1 1 0 0,-1 0-1 0 0,0 0 1 0 0,1-1-1 0 0,-1 1 1 0 0,1 0 0 0 0,0-1-1 0 0,0 1 1 0 0,-1 0-1 0 0,1-1 1 0 0,0 1-1 0 0,2 1 1 0 0,-2-2-18 0 0,0-1 0 0 0,0 0 1 0 0,0 1-1 0 0,0-1 0 0 0,0 0 0 0 0,0 0 0 0 0,0 0 0 0 0,0 1 1 0 0,0-1-1 0 0,0 0 0 0 0,0-1 0 0 0,0 1 0 0 0,0 0 0 0 0,0 0 0 0 0,-1 0 1 0 0,1 0-1 0 0,0-1 0 0 0,0 1 0 0 0,0 0 0 0 0,1-1 0 0 0,-1 0-3 0 0,8-2 30 0 0,0-2 0 0 0,0 1-1 0 0,-1-1 1 0 0,1 0 0 0 0,-1-1 0 0 0,14-13-1 0 0,-5 2-22 0 0,26-31 0 0 0,-18 15 12 0 0,-13 17-16 0 0,0 1 0 0 0,1 0 0 0 0,0 0-1 0 0,29-22 1 0 0,-38 33 23 0 0,8-4 205 0 0,-5 5-118 0 0,-2 19 281 0 0,3 41-53 0 0,-5-43-368 0 0,6-3 0 0 0,-9-8 0 0 0,0-3 0 0 0,0 1 0 0 0,1-1 0 0 0,-1 1 0 0 0,0-1 0 0 0,0 1 0 0 0,0-1 0 0 0,0 1 0 0 0,1-1 0 0 0,-1 1 0 0 0,0-1 0 0 0,1 1 0 0 0,-1-1 0 0 0,0 1 0 0 0,1-1 0 0 0,-1 1 0 0 0,1-1 0 0 0,-1 0 0 0 0,0 1 0 0 0,1-1 0 0 0,-1 0 0 0 0,1 1 0 0 0,-1-1 0 0 0,1 0 0 0 0,-1 0 0 0 0,2 1 0 0 0,-1 0-34 0 0,1 0-1 0 0,0 0 1 0 0,0 0 0 0 0,0 0-1 0 0,0 0 1 0 0,0-1 0 0 0,1 1-1 0 0,-1-1 1 0 0,0 1 0 0 0,0-1-1 0 0,0 0 1 0 0,1 1 0 0 0,-1-1 0 0 0,0 0-1 0 0,0-1 1 0 0,0 1 0 0 0,0 0-1 0 0,1-1 1 0 0,-1 1 0 0 0,0-1-1 0 0,0 0 1 0 0,3 0 0 0 0,3-1-173 0 0,-7 2 199 0 0,0 0 0 0 0,0 0 0 0 0,0-1 0 0 0,0 1 0 0 0,0 0 0 0 0,0 0 0 0 0,0-1 0 0 0,0 1 0 0 0,0 0 0 0 0,0-1 0 0 0,0 1 0 0 0,-1-1 0 0 0,1 0 0 0 0,0 1 0 0 0,0-1 0 0 0,0 1 0 0 0,1-2 0 0 0,12-15-36 0 0,-13 16 219 0 0,-1 3-101 0 0,4 74 341 0 0,2-66-279 0 0,-4-9-112 0 0,8 10 88 0 0,-5-11-104 0 0,-3 0 5 0 0,2 0-8 0 0,-1 0 0 0 0,1 0 0 0 0,-1 0-1 0 0,1-1 1 0 0,0 1 0 0 0,-1-1 0 0 0,1 0-1 0 0,-1 0 1 0 0,1 0 0 0 0,-1-1 0 0 0,0 1-1 0 0,1-1 1 0 0,-1 0 0 0 0,0 1 0 0 0,0-2-1 0 0,0 1 1 0 0,0 0 0 0 0,2-3 0 0 0,4-4 21 0 0,0 0 0 0 0,-1-1 1 0 0,13-19-1 0 0,-18 25-23 0 0,3-4 3 0 0,0-1 0 0 0,-1 0 0 0 0,8-19 0 0 0,-12 25-6 0 0,0 0 1 0 0,0 0-1 0 0,-1-1 0 0 0,1 1 0 0 0,-1 0 0 0 0,0-1 1 0 0,0 1-1 0 0,0 0 0 0 0,0-1 0 0 0,0 1 1 0 0,-1 0-1 0 0,1-1 0 0 0,-1 1 0 0 0,0 0 1 0 0,0 0-1 0 0,-2-4 0 0 0,2 6 0 0 0,1 0 0 0 0,-1 0 0 0 0,0 0 0 0 0,1 0 0 0 0,-1-1 0 0 0,0 1 0 0 0,0 1 0 0 0,0-1 0 0 0,0 0 0 0 0,0 0 0 0 0,0 0 0 0 0,0 0 0 0 0,0 1 0 0 0,0-1 0 0 0,0 0 0 0 0,-1 1 0 0 0,1-1 0 0 0,0 1 0 0 0,0 0 0 0 0,-1-1 0 0 0,1 1 0 0 0,0 0 0 0 0,0 0 0 0 0,-2 0 0 0 0,-2-1 0 0 0,-43-14-405 0 0,47 15-518 0 0,-3 10-7902 0 0,4-9 8365 0 0,1 0-1 0 0,-1 0 1 0 0,0 0-1 0 0,1 0 1 0 0,-1-1-1 0 0,1 1 1 0 0,-1 0-1 0 0,1 0 1 0 0,-1 0-1 0 0,1-1 1 0 0,0 1-1 0 0,-1 0 1 0 0,1-1-1 0 0,1 2 1 0 0,4 3-3280 0 0,3 7-1460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162 503 6679 0 0,'5'-6'692'0'0,"-3"5"-345"0"0,-1-1 0 0 0,0 1 1 0 0,0 0-1 0 0,0-1 0 0 0,0 1 0 0 0,0-1 0 0 0,-1 1 0 0 0,1-1 0 0 0,0 0 0 0 0,0-1 0 0 0,-1 2-128 0 0,0 1-1 0 0,0-1 1 0 0,0 0-1 0 0,0 1 1 0 0,0-1-1 0 0,0 1 1 0 0,0-1 0 0 0,0 0-1 0 0,0 1 1 0 0,0-1-1 0 0,-1 1 1 0 0,1-1-1 0 0,-2-3 2935 0 0,-10 3-1342 0 0,6 1-1557 0 0,0 0 0 0 0,-1 1 0 0 0,1 0 0 0 0,0 0 0 0 0,-1 0-1 0 0,1 0 1 0 0,0 1 0 0 0,0 0 0 0 0,0 1 0 0 0,0-1 0 0 0,0 1 0 0 0,1 0 0 0 0,-1 1 0 0 0,1-1 0 0 0,-7 7 0 0 0,6-5-50 0 0,0 1 0 0 0,1-1 0 0 0,0 1 0 0 0,0 0 0 0 0,0 1 0 0 0,1-1 0 0 0,0 1 0 0 0,0 0 0 0 0,0 0 0 0 0,1 0-1 0 0,0 0 1 0 0,-2 11 0 0 0,5-16-129 0 0,-1 0 0 0 0,1 0 0 0 0,-1 0 0 0 0,1 1 0 0 0,0-1 0 0 0,0 0 0 0 0,0 0 0 0 0,1 1 0 0 0,-1-1 0 0 0,0 0 0 0 0,1 0 0 0 0,0 0 0 0 0,-1 0 0 0 0,1 1 0 0 0,0-1 0 0 0,1 2 0 0 0,-1-3-45 0 0,0 0 1 0 0,-1 0-1 0 0,1 0 1 0 0,0-1-1 0 0,0 1 1 0 0,0 0 0 0 0,0-1-1 0 0,0 1 1 0 0,0-1-1 0 0,0 1 1 0 0,0-1-1 0 0,0 1 1 0 0,0-1 0 0 0,0 1-1 0 0,0-1 1 0 0,0 0-1 0 0,0 0 1 0 0,0 0-1 0 0,0 0 1 0 0,1 1-1 0 0,-1-2 1 0 0,0 1 0 0 0,0 0-1 0 0,0 0 1 0 0,0 0-1 0 0,0 0 1 0 0,0-1-1 0 0,0 1 1 0 0,0 0 0 0 0,0-1-1 0 0,1 1 1 0 0,-2-1-1 0 0,3-1 1 0 0,10-5 177 0 0,-2 0 1 0 0,21-18 0 0 0,-9 7-94 0 0,-6 4-72 0 0,0-1 0 0 0,15-20 0 0 0,3-1-8 0 0,-17 18-35 0 0,-2-1 0 0 0,0-1 0 0 0,-1 0 0 0 0,-1-1 0 0 0,-1 0 0 0 0,19-44 0 0 0,-14 21 0 0 0,-3 0 0 0 0,17-81 0 0 0,-24 61 3 0 0,-7 54 5 0 0,-1 9 0 0 0,0 1-1 0 0,0 0 1 0 0,0-1 0 0 0,0 1 0 0 0,0-1 0 0 0,0 1 0 0 0,1-1 0 0 0,-1 1-1 0 0,0 0 1 0 0,0-1 0 0 0,-1 1 0 0 0,1-1 0 0 0,0 1 0 0 0,0-1-1 0 0,0 1 1 0 0,0 0 0 0 0,0-1 0 0 0,0 1 0 0 0,-1-1 0 0 0,1 1 0 0 0,0 0-1 0 0,0-1 1 0 0,0 1 0 0 0,-1 0 0 0 0,1-1 0 0 0,0 1 0 0 0,-1 0 0 0 0,1-1-1 0 0,0 1 1 0 0,-1 0 0 0 0,1 0 0 0 0,-1-1 0 0 0,0 1 0 0 0,0 0 0 0 0,0 0 1 0 0,0 1-1 0 0,1-1 0 0 0,-1 0 1 0 0,0 0-1 0 0,0 0 0 0 0,0 1 1 0 0,0-1-1 0 0,0 1 0 0 0,1-1 1 0 0,-1 1-1 0 0,0-1 0 0 0,0 1 0 0 0,-4 3 68 0 0,0 0-1 0 0,0 1 1 0 0,-7 7-1 0 0,8-5-10 0 0,1 0-1 0 0,-1 1 1 0 0,1-1-1 0 0,0 1 1 0 0,1-1-1 0 0,-3 12 1 0 0,0-1 35 0 0,-17 74 892 0 0,-14 128-1 0 0,21-113-607 0 0,13-91-343 0 0,0 0 0 0 0,1 24 0 0 0,1-34-32 0 0,1-1-1 0 0,-1 0 1 0 0,1 1-1 0 0,0-1 1 0 0,0 0-1 0 0,1 0 1 0 0,-1 0-1 0 0,1 1 1 0 0,1-2-1 0 0,-1 1 1 0 0,4 6-1 0 0,-5-10-29 0 0,0 0 0 0 0,0 0 0 0 0,0 0 0 0 0,0-1 0 0 0,0 1 0 0 0,0 0 0 0 0,1 0 0 0 0,-1-1 0 0 0,0 1 0 0 0,0-1 0 0 0,1 1 0 0 0,-1-1 0 0 0,0 1 0 0 0,1-1 0 0 0,-1 0 0 0 0,0 0 0 0 0,1 1 0 0 0,-1-1 0 0 0,0 0 0 0 0,1 0 0 0 0,-1-1 0 0 0,1 1 0 0 0,-1 0 0 0 0,0 0 0 0 0,1-1 0 0 0,-1 1 0 0 0,0 0 0 0 0,1-1 0 0 0,-1 0 0 0 0,0 1 0 0 0,0-1 0 0 0,3-1 0 0 0,0-1-100 0 0,0 1 0 0 0,0-1 1 0 0,0 0-1 0 0,0 0 0 0 0,-1-1 0 0 0,1 1 1 0 0,-1-1-1 0 0,4-5 0 0 0,2-6-645 0 0,6-7-1953 0 0,0 0-1 0 0,36-40 0 0 0,-44 49 1587 0 0,-10 11 1247 0 0,8 3-13 0 0,7-2 361 0 0,17 9 1300 0 0,-25-8-1654 0 0,-3 0-57 0 0,1 1 1 0 0,-1-1-1 0 0,1 0 1 0 0,-1 0-1 0 0,1 0 1 0 0,-1 0-1 0 0,1 0 0 0 0,-1-1 1 0 0,1 1-1 0 0,-1 0 1 0 0,0-1-1 0 0,1 1 1 0 0,-1-1-1 0 0,1 1 0 0 0,-1-1 1 0 0,0 0-1 0 0,3-1 1 0 0,-1 0 22 0 0,0 0 1 0 0,0 0-1 0 0,0 1 1 0 0,0-1-1 0 0,5 0 1 0 0,-5 1-21 0 0,0 0 1 0 0,0 0 0 0 0,0-1 0 0 0,0 1 0 0 0,-1 0 0 0 0,1-1-1 0 0,4-3 1 0 0,1-2 165 0 0,1 1 0 0 0,10-7 0 0 0,10-7 104 0 0,-28 19-298 0 0,0 0-20 0 0,0 0 1 0 0,0 1 0 0 0,0-1 0 0 0,-1 0-1 0 0,1 0 1 0 0,0 0 0 0 0,0 0-1 0 0,-1 0 1 0 0,1 0 0 0 0,-1 0 0 0 0,1 0-1 0 0,-1 0 1 0 0,1-1 0 0 0,-1 1-1 0 0,0 0 1 0 0,0 0 0 0 0,1 0 0 0 0,-1 0-1 0 0,0-1 1 0 0,0-1 0 0 0,0 3 23 0 0,0-1 0 0 0,0 0-1 0 0,0 1 1 0 0,0-1 0 0 0,0 1 0 0 0,0-1 0 0 0,-1 0 0 0 0,1 1 0 0 0,0-1 0 0 0,0 1-1 0 0,0-1 1 0 0,-1 1 0 0 0,1-1 0 0 0,0 1 0 0 0,0-1 0 0 0,-1 1 0 0 0,1-1 0 0 0,0 1-1 0 0,-1-1 1 0 0,1 1 0 0 0,-1-1 0 0 0,1 1 0 0 0,-1 0 0 0 0,1-1 0 0 0,-1 1 0 0 0,1 0-1 0 0,-1-1 1 0 0,1 1 0 0 0,-1 0 0 0 0,1 0 0 0 0,-1-1 0 0 0,1 1 0 0 0,-1 0 0 0 0,0 0 0 0 0,1 0-1 0 0,-1 0 1 0 0,1 0 0 0 0,-1 0 0 0 0,0 0 0 0 0,0 0 0 0 0,-2 0 31 0 0,0 0 0 0 0,0 0 0 0 0,1 0 0 0 0,-1 1 0 0 0,0-1 0 0 0,1 1 0 0 0,-5 1 0 0 0,-3 3 112 0 0,0 0-1 0 0,1 1 1 0 0,-1 1-1 0 0,1-1 1 0 0,0 2-1 0 0,1-1 1 0 0,0 1 0 0 0,0 0-1 0 0,0 1 1 0 0,1 0-1 0 0,1 0 1 0 0,-1 0-1 0 0,-8 19 1 0 0,14-24-109 0 0,0-1 1 0 0,0 1-1 0 0,0 0 0 0 0,0-1 1 0 0,0 1-1 0 0,1 0 0 0 0,0 0 1 0 0,0-1-1 0 0,0 1 0 0 0,0 0 1 0 0,0 0-1 0 0,1-1 0 0 0,0 1 1 0 0,-1 0-1 0 0,2-1 0 0 0,-1 1 1 0 0,2 4-1 0 0,-2-6-29 0 0,0 0 0 0 0,1 0 0 0 0,-1 0 0 0 0,0 0 1 0 0,1 0-1 0 0,-1 0 0 0 0,1 0 0 0 0,0-1 0 0 0,0 1 0 0 0,-1-1 0 0 0,1 1 0 0 0,0-1 0 0 0,0 0 0 0 0,1 0 1 0 0,-1 0-1 0 0,0 0 0 0 0,0 0 0 0 0,0 0 0 0 0,1 0 0 0 0,-1-1 0 0 0,0 1 0 0 0,1-1 0 0 0,-1 0 0 0 0,0 0 1 0 0,1 0-1 0 0,-1 0 0 0 0,1 0 0 0 0,2-1 0 0 0,13-3-494 0 0,1-1 0 0 0,-1 0-1 0 0,-1-2 1 0 0,1 0 0 0 0,-1-1 0 0 0,17-11 0 0 0,-26 14 350 0 0,6-3-841 0 0,-12 7 675 0 0,0-1 1 0 0,0 1 0 0 0,0-1 0 0 0,0 1 0 0 0,1 0-1 0 0,-1 0 1 0 0,1 0 0 0 0,-1 0 0 0 0,1 0 0 0 0,-1 0 0 0 0,1 1-1 0 0,-1-1 1 0 0,1 1 0 0 0,-1 0 0 0 0,1 0 0 0 0,5 0-1 0 0,-7 0 2 0 0,12-7 333 0 0,-1 1 239 0 0,-1 1-1 0 0,1-1 1 0 0,-1-1-1 0 0,0 0 1 0 0,-1-1-1 0 0,0 0 1 0 0,16-16-1 0 0,-8 6-81 0 0,-1 0 1 0 0,22-32-1 0 0,-14 8-91 0 0,38-84 0 0 0,-25 45 557 0 0,-37 80-618 0 0,-1 0 1 0 0,1 0 0 0 0,0-1-1 0 0,-1 1 1 0 0,1-1 0 0 0,-1 1-1 0 0,1-1 1 0 0,-1 1-1 0 0,0 0 1 0 0,1-1 0 0 0,-1 1-1 0 0,0-1 1 0 0,0 1 0 0 0,0-1-1 0 0,0 1 1 0 0,0-1-1 0 0,-1-2 1 0 0,0 3 287 0 0,-3 4-275 0 0,-1-1 0 0 0,1 1-1 0 0,0 0 1 0 0,0 0-1 0 0,0 1 1 0 0,0-1-1 0 0,1 1 1 0 0,-1 0 0 0 0,1 0-1 0 0,0 0 1 0 0,0 0-1 0 0,1 1 1 0 0,-4 6 0 0 0,-1 5-54 0 0,1 1 0 0 0,-6 27 0 0 0,5-19 120 0 0,-31 154 351 0 0,26-113-186 0 0,3-22 111 0 0,-4 70-1 0 0,13-102-354 0 0,0 1 0 0 0,0 0 1 0 0,1-1-1 0 0,0 1 0 0 0,2-1 0 0 0,-1 0 0 0 0,1 0 0 0 0,1 0 1 0 0,0 0-1 0 0,9 18 0 0 0,-11-26-64 0 0,1-1-1 0 0,-1 0 1 0 0,0 1-1 0 0,1-1 1 0 0,0 0-1 0 0,0 0 1 0 0,0-1-1 0 0,0 1 1 0 0,0-1-1 0 0,1 1 1 0 0,-1-1 0 0 0,1 0-1 0 0,6 3 1 0 0,-7-4-3 0 0,-1-1 0 0 0,1 1 1 0 0,-1 0-1 0 0,1-1 0 0 0,-1 0 1 0 0,1 1-1 0 0,-1-1 0 0 0,1 0 1 0 0,0 0-1 0 0,-1-1 0 0 0,1 1 1 0 0,-1-1-1 0 0,1 1 0 0 0,-1-1 1 0 0,1 0-1 0 0,-1 0 0 0 0,1 0 1 0 0,-1 0-1 0 0,0 0 0 0 0,1 0 1 0 0,-1-1-1 0 0,4-2 0 0 0,2-3-297 0 0,-1-1-1 0 0,12-13 0 0 0,2-7-8273 0 0,-3 2-1420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1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5495 0 0,'-1'1'49'0'0,"0"0"0"0"0,0 0 0 0 0,0 1 0 0 0,0-1 0 0 0,0 0 0 0 0,0 1 0 0 0,1-1 0 0 0,-1 1-1 0 0,0-1 1 0 0,1 0 0 0 0,-1 1 0 0 0,0 2 0 0 0,-5 23-82 0 0,3-14 132 0 0,-4 28 795 0 0,6-22 2064 0 0,1 0 0 0 0,4 39 0 0 0,10 20 675 0 0,-6-45-2841 0 0,-8-30-841 0 0,1-1 0 0 0,-1 0-1 0 0,1 0 1 0 0,0 0 0 0 0,-1 0 0 0 0,1 0 0 0 0,0 0 0 0 0,0-1-1 0 0,1 1 1 0 0,-1 0 0 0 0,0 0 0 0 0,3 2 0 0 0,3 7-1295 0 0,-4-4 418 0 0,0 4-4218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6415 0 0,'-6'5'350'0'0,"1"-1"-1"0"0,-1 1 0 0 0,1 1 0 0 0,0-1 0 0 0,0 1 0 0 0,1 0 1 0 0,0 0-1 0 0,-5 7 0 0 0,4 0 829 0 0,0 1 0 0 0,1 0 0 0 0,0 0 0 0 0,1 0 0 0 0,-3 23 0 0 0,2 76 2406 0 0,3-62-2379 0 0,-1 52 645 0 0,5-1 0 0 0,4 0 0 0 0,38 189 0 0 0,-40-268-1566 0 0,2-1 0 0 0,0 0 0 0 0,0 0 0 0 0,2-1 0 0 0,1 0 0 0 0,1 0 0 0 0,16 23 0 0 0,-23-39-253 0 0,0 0 0 0 0,0-1 1 0 0,0 1-1 0 0,1-1 0 0 0,0 0 0 0 0,0 0 1 0 0,0 0-1 0 0,0-1 0 0 0,1 0 0 0 0,-1 0 0 0 0,1 0 1 0 0,0-1-1 0 0,0 0 0 0 0,0 0 0 0 0,0 0 0 0 0,0-1 1 0 0,0 0-1 0 0,9 1 0 0 0,-8-2-389 0 0,1 0 1 0 0,-1-1-1 0 0,0 1 1 0 0,1-1-1 0 0,-1-1 1 0 0,11-3-1 0 0,-10 2-1112 0 0,-1 0-1 0 0,1 0 1 0 0,-1-1 0 0 0,0 0-1 0 0,13-10 1 0 0,6-9-7310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1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18 193 3311 0 0,'-1'0'85'0'0,"0"0"-1"0"0,0 0 0 0 0,0 0 0 0 0,0 0 0 0 0,0-1 0 0 0,1 1 0 0 0,-1 0 1 0 0,0-1-1 0 0,0 1 0 0 0,0 0 0 0 0,0-1 0 0 0,1 1 0 0 0,-1-1 0 0 0,0 1 1 0 0,0-1-1 0 0,1 0 0 0 0,-1 1 0 0 0,0-1 0 0 0,1 0 0 0 0,-2-1 0 0 0,2 2 47 0 0,0-1 0 0 0,0 0 0 0 0,0 1 0 0 0,0-1 0 0 0,0 0 0 0 0,0 1 0 0 0,0-1 0 0 0,0 0 0 0 0,0 1 0 0 0,1-1 0 0 0,-1 0 0 0 0,0 1 0 0 0,0-1 0 0 0,1 0 0 0 0,-1 1 0 0 0,0-1 0 0 0,1 1 0 0 0,-1-1 0 0 0,0 1 0 0 0,1-2 0 0 0,3-1 626 0 0,-1 0 0 0 0,0-1 0 0 0,0 2 0 0 0,1-1 0 0 0,5-3 0 0 0,5-2 471 0 0,1 2-1 0 0,-1 0 0 0 0,1 1 1 0 0,17-4-1 0 0,13-5-33 0 0,232-63 4404 0 0,-186 59-4931 0 0,-75 15-809 0 0,-1 2 0 0 0,1 0 0 0 0,29 3 0 0 0,-13 2-1419 0 0,-11-1-4903 0 0,-5 0-1023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2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14 4895 0 0,'-1'-2'132'0'0,"-4"-8"274"0"0,5 10-396 0 0,0 0 0 0 0,0-1 0 0 0,0 1 0 0 0,0 0 1 0 0,0 0-1 0 0,0 0 0 0 0,-1 0 0 0 0,1 0 0 0 0,0 0 1 0 0,0 0-1 0 0,0 0 0 0 0,0 0 0 0 0,0-1 0 0 0,0 1 0 0 0,-1 0 1 0 0,1 0-1 0 0,0 0 0 0 0,0 0 0 0 0,0 0 0 0 0,0 0 0 0 0,0 0 1 0 0,-1 0-1 0 0,1 0 0 0 0,0 0 0 0 0,0 0 0 0 0,0 0 0 0 0,0 0 1 0 0,0 0-1 0 0,-1 0 0 0 0,1 0 0 0 0,0 0 0 0 0,0 1 1 0 0,0-1-1 0 0,0 0 0 0 0,0 0 0 0 0,0 0 0 0 0,-1 0 0 0 0,1 0 1 0 0,0 0-1 0 0,-6 7 1282 0 0,-1 8 1297 0 0,5-5-1828 0 0,1 0 0 0 0,0 0 0 0 0,0 0 0 0 0,1 0 0 0 0,2 14 0 0 0,-2 21 969 0 0,-1-9-193 0 0,0-19-893 0 0,0 1 0 0 0,0-1 1 0 0,-2 0-1 0 0,-7 29 0 0 0,-12 5 1421 0 0,21-46-1755 0 0,1-5-262 0 0,0 1 0 0 0,0-1 0 0 0,0 1 1 0 0,0-1-1 0 0,-1 1 0 0 0,1-1 0 0 0,0 0 0 0 0,0 1 0 0 0,0-1 0 0 0,0 1 0 0 0,0-1 0 0 0,-1 0 0 0 0,1 1 0 0 0,0-1 0 0 0,0 0 1 0 0,-1 1-1 0 0,1-1 0 0 0,0 0 0 0 0,0 1 0 0 0,-1-1 0 0 0,1 0 0 0 0,0 1 0 0 0,-1-1 0 0 0,1 0 0 0 0,0 0 0 0 0,-1 1 0 0 0,1-2 37 0 0,1 1-1 0 0,0-1 1 0 0,-1 1-1 0 0,1 0 1 0 0,0-1-1 0 0,-1 0 1 0 0,1 1-1 0 0,-1-1 0 0 0,1 1 1 0 0,-1-1-1 0 0,1 0 1 0 0,-1 1-1 0 0,1-1 1 0 0,-1 0-1 0 0,0 1 1 0 0,1-1-1 0 0,-1-1 0 0 0,12-22 206 0 0,-6 10-37 0 0,24-42 134 0 0,62-103 338 0 0,-87 151-650 0 0,12-13-87 0 0,-11 19-351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37 7135 0 0,'0'0'555'0'0,"0"-1"-328"0"0,-1-3-1075 0 0,-5-5 7121 0 0,5 17-4325 0 0,-10 38 2327 0 0,2 36-1849 0 0,5-8-330 0 0,4-62-1779 0 0,0-4-29 0 0,0-1-1 0 0,1 1 1 0 0,0 0 0 0 0,0-1 0 0 0,1 1 0 0 0,3 9 0 0 0,-3-17-185 0 0,-1 0 1 0 0,1 1-1 0 0,0-1 1 0 0,-1 0-1 0 0,1 0 0 0 0,0 0 1 0 0,-1-1-1 0 0,1 1 1 0 0,0 0-1 0 0,2-1 0 0 0,1-1-3 0 0,1-1-1 0 0,-1 1 0 0 0,0-1 0 0 0,0 0 0 0 0,0 0 0 0 0,0 0 0 0 0,-1-1 0 0 0,1 0 0 0 0,7-8 0 0 0,-5 4-44 0 0,0 0 1 0 0,-1-1-1 0 0,0 1 0 0 0,7-16 0 0 0,22-36-58 0 0,-15 30 59 0 0,-18 26-54 0 0,0 1-1 0 0,0 0 1 0 0,1 0-1 0 0,-1 0 1 0 0,1 1 0 0 0,4-5-1 0 0,-6 6-1 0 0,1 7 0 0 0,-2 1 59 0 0,0 0-1 0 0,-1-1 1 0 0,1 1-1 0 0,-3 8 1 0 0,2-8 14 0 0,0 0 0 0 0,0 0 0 0 0,0 0 0 0 0,2 8 1 0 0,-1-11-32 0 0,0 0 0 0 0,1-1 0 0 0,0 1 1 0 0,-1 0-1 0 0,1-1 0 0 0,1 1 0 0 0,-1-1 1 0 0,1 1-1 0 0,-1-1 0 0 0,1 1 0 0 0,3 4 1 0 0,-3-7-40 0 0,0 1 0 0 0,0 0 0 0 0,0 0 1 0 0,0-1-1 0 0,0 1 0 0 0,1-1 0 0 0,-1 0 1 0 0,0 0-1 0 0,1 0 0 0 0,-1 0 0 0 0,1 0 1 0 0,-1 0-1 0 0,1-1 0 0 0,-1 1 0 0 0,1-1 1 0 0,0 1-1 0 0,2-1 0 0 0,21 0-3 0 0,0 0 0 0 0,-1-2 0 0 0,36-6 0 0 0,-56 6 0 0 0,1 1 0 0 0,-1 0 0 0 0,0-1 0 0 0,0 0 0 0 0,0 0 0 0 0,-1-1 0 0 0,1 1 0 0 0,0-1 0 0 0,-1 0 0 0 0,0 0 0 0 0,1-1 0 0 0,-1 1 0 0 0,-1-1 0 0 0,5-4 0 0 0,2-6 0 0 0,1 0 0 0 0,15-31 0 0 0,-16 27 0 0 0,16-23 0 0 0,-23 37 11 0 0,-1 1 1 0 0,1-1-1 0 0,-1 1 0 0 0,0-1 1 0 0,0 0-1 0 0,-1 0 0 0 0,1 0 1 0 0,-1 0-1 0 0,0 0 0 0 0,0 0 1 0 0,1-7-1 0 0,-2 10-7 0 0,0 1-1 0 0,0-1 1 0 0,-1 1-1 0 0,1-1 1 0 0,0 1-1 0 0,0 0 1 0 0,-1-1-1 0 0,1 1 1 0 0,0-1-1 0 0,-1 1 1 0 0,1 0 0 0 0,0-1-1 0 0,-1 1 1 0 0,1 0-1 0 0,0-1 1 0 0,-1 1-1 0 0,1 0 1 0 0,-1 0-1 0 0,0-1 1 0 0,1 1-3 0 0,-9-5-1 0 0,6 5 15 0 0,-1-1 1 0 0,1 1-1 0 0,0 0 0 0 0,0-1 0 0 0,0 1 1 0 0,0 1-1 0 0,0-1 0 0 0,0 0 0 0 0,-1 1 1 0 0,1-1-1 0 0,0 1 0 0 0,0 0 0 0 0,0 0 1 0 0,0 0-1 0 0,-4 3 0 0 0,1 0 32 0 0,0 0 1 0 0,1 1-1 0 0,0 0 1 0 0,0 0-1 0 0,0 0 1 0 0,-5 6-1 0 0,1 0 76 0 0,0 0-1 0 0,1 1 1 0 0,1 0-1 0 0,0 0 1 0 0,0 1-1 0 0,1-1 1 0 0,-5 15-1 0 0,10-21-77 0 0,-1 0-1 0 0,1-1 1 0 0,0 1-1 0 0,0 0 1 0 0,1 0 0 0 0,0 0-1 0 0,0-1 1 0 0,0 1-1 0 0,0 0 1 0 0,1 0 0 0 0,0 0-1 0 0,1-1 1 0 0,-1 1-1 0 0,1 0 1 0 0,0-1 0 0 0,0 1-1 0 0,1-1 1 0 0,-1 0-1 0 0,7 9 1 0 0,-4-9-156 0 0,-1 1 0 0 0,1-1 0 0 0,0 0 0 0 0,0 0-1 0 0,1 0 1 0 0,-1-1 0 0 0,1 0 0 0 0,0 0 0 0 0,0-1 0 0 0,1 1 0 0 0,-1-1 0 0 0,1-1 0 0 0,-1 1 0 0 0,1-1-1 0 0,0 0 1 0 0,0-1 0 0 0,0 1 0 0 0,9-1 0 0 0,-1 0-658 0 0,-1-1 1 0 0,0-1-1 0 0,1 0 1 0 0,-1-1-1 0 0,0-1 1 0 0,1 0-1 0 0,-1 0 1 0 0,14-7-1 0 0,-10 3-9427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4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23 9615 0 0,'-60'-22'1024'0'0,"60"32"-1024"0"0,-1 3 0 0 0,-4-1 0 0 0,-2 1 0 0 0,-2 4 0 0 0,-1-1 0 0 0,-3 3 240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4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6911 0 0,'6'-12'736'0'0,"-5"11"-616"0"0,0 0 0 0 0,1-1 0 0 0,-1 1 0 0 0,0 0-1 0 0,0 0 1 0 0,0 0 0 0 0,1 0 0 0 0,-1 0 0 0 0,0 0 0 0 0,1 1-1 0 0,-1-1 1 0 0,1 0 0 0 0,-1 1 0 0 0,1-1 0 0 0,-1 1-1 0 0,1 0 1 0 0,0-1 0 0 0,-1 1 0 0 0,1 0 0 0 0,0 0-1 0 0,-1 0 1 0 0,1 0 0 0 0,-1 0 0 0 0,1 0 0 0 0,0 0 0 0 0,-1 1-1 0 0,1-1 1 0 0,-1 1 0 0 0,1-1 0 0 0,-1 1 0 0 0,1-1-1 0 0,-1 1 1 0 0,1 0 0 0 0,-1 0 0 0 0,2 1 0 0 0,1 1 365 0 0,0 0 0 0 0,0 0-1 0 0,0 0 1 0 0,-1 1 0 0 0,1-1 0 0 0,-1 1 0 0 0,0 0 0 0 0,0 0 0 0 0,4 6 0 0 0,50 143 4639 0 0,-18-42-3541 0 0,-29-88-1666 0 0,0-1 0 0 0,23 36 0 0 0,-31-56-10 0 0,-1 0-1 0 0,0 0 0 0 0,1 1 0 0 0,0-1 0 0 0,-1 0 0 0 0,1 0 0 0 0,0-1 0 0 0,0 1 0 0 0,0 0 1 0 0,1-1-1 0 0,-1 1 0 0 0,4 1 0 0 0,-4-2-847 0 0,1-1 1 0 0,-1 1-1 0 0,1-1 0 0 0,-1 1 1 0 0,1-1-1 0 0,-1 0 0 0 0,1 0 1 0 0,3-1-1 0 0,2 1-4946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4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0 4607 0 0,'0'0'354'0'0,"-1"2"-233"0"0,-5 9 680 0 0,-1-1 1 0 0,0 1-1 0 0,-13 12 0 0 0,-14 20 2570 0 0,-3 13-294 0 0,-64 94 799 0 0,77-114-3830 0 0,11-11-5010 0 0,6-10-914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11 6391 0 0,'0'-1'176'0'0,"0"1"-56"0"0,0-1 1 0 0,1 1 0 0 0,-1-1-1 0 0,0 0 1 0 0,1 1 0 0 0,-1-1-1 0 0,0 1 1 0 0,1-1 0 0 0,-1 1-1 0 0,1-1 1 0 0,-1 1 0 0 0,1-1-1 0 0,-1 1 1 0 0,1 0 0 0 0,-1-1-1 0 0,1 1 1 0 0,2-1 2594 0 0,-4 2-1718 0 0,-4 8-76 0 0,0-1 0 0 0,0 1 0 0 0,-10 10 0 0 0,-43 39 1080 0 0,10-12-1222 0 0,13-11-632 0 0,34-34-706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0 3767 0 0,'0'0'1291'0'0,"2"0"-288"0"0,2 0-406 0 0,0 1 1 0 0,0-1-1 0 0,0 1 1 0 0,-1 0 0 0 0,1 0-1 0 0,0 1 1 0 0,0-1-1 0 0,4 3 1 0 0,30 19 5463 0 0,-19-11-4851 0 0,-12-7-691 0 0,0 0 0 0 0,0 1 0 0 0,10 10 0 0 0,-11-9-359 0 0,0-1 0 0 0,11 8 0 0 0,-15-13-403 0 0,-1 1 0 0 0,1-1 0 0 0,0 1 0 0 0,-1-1 0 0 0,1 1 0 0 0,-1 0 0 0 0,2 2 0 0 0,0 1-3178 0 0</inkml:trace>
  <inkml:trace contextRef="#ctx0" brushRef="#br0" timeOffset="1">0 102 5727 0 0,'0'0'867'0'0,"2"0"573"0"0,7 1 265 0 0,-4 0-779 0 0,0 0 0 0 0,1-1 0 0 0,-1 0 0 0 0,1 0 0 0 0,5 0 0 0 0,87-10 3741 0 0,43 0-3330 0 0,-59 6-2023 0 0,-18 3-1619 0 0,-30 0-2434 0 0,-4 0-1127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7599 0 0,'1'0'115'0'0,"1"0"0"0"0,0 0-1 0 0,-1-1 1 0 0,1 1 0 0 0,-1 0 0 0 0,1-1-1 0 0,-1 1 1 0 0,0-1 0 0 0,1 0-1 0 0,-1 1 1 0 0,1-1 0 0 0,-1 0 0 0 0,0 0-1 0 0,2-2 1 0 0,5-2 1395 0 0,-3 3-756 0 0,-1 1 0 0 0,1-1 0 0 0,0 1 1 0 0,9-2-1 0 0,-8 3-306 0 0,-1-1 0 0 0,0 1 0 0 0,0 0 0 0 0,1 1 0 0 0,-1-1 0 0 0,0 1 0 0 0,0 0 0 0 0,6 2 0 0 0,-8-2-226 0 0,0 0 0 0 0,0 1 0 0 0,0-1-1 0 0,0 0 1 0 0,-1 1 0 0 0,1 0 0 0 0,0 0 0 0 0,-1 0-1 0 0,1 0 1 0 0,-1 0 0 0 0,0 0 0 0 0,0 0 0 0 0,4 6-1 0 0,-5-5-28 0 0,0-1 0 0 0,1 1 0 0 0,-1-1 0 0 0,0 1 0 0 0,0 0 0 0 0,-1 0 0 0 0,1-1 0 0 0,-1 1 0 0 0,1 0 0 0 0,-1 5-1 0 0,-1 3 360 0 0,0 1 0 0 0,-1-1 0 0 0,-1 1-1 0 0,0-1 1 0 0,0 0 0 0 0,-7 13-1 0 0,-5 20-1532 0 0,13-36-754 0 0,0 0 0 0 0,1 0 0 0 0,-1 13 0 0 0,1-1-6763 0 0</inkml:trace>
  <inkml:trace contextRef="#ctx0" brushRef="#br0" timeOffset="1">315 548 12695 0 0,'0'0'1128'0'0,"-4"-4"-904"0"0,1-2-224 0 0,2 2 0 0 0,-1-2-96 0 0,1 0-64 0 0,4-1-3664 0 0,3-1-528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0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6735 0 0,'0'0'731'0'0,"1"2"-556"0"0,2 5 426 0 0,0 0 0 0 0,-1 0-1 0 0,0 1 1 0 0,0-1 0 0 0,0 1 0 0 0,-1-1 0 0 0,0 1 0 0 0,0 0 0 0 0,-1-1 0 0 0,0 1 0 0 0,-1 0 0 0 0,-2 13 0 0 0,-1 10 922 0 0,2-18-870 0 0,0 0-1 0 0,-6 18 1 0 0,1-10-516 0 0,7-20-775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1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 5695 0 0,'0'0'443'0'0,"-1"-1"-294"0"0,-1-3-155 0 0,21 26-577 0 0,-18-22 640 0 0,-1 1-1 0 0,1-1 1 0 0,0 1 0 0 0,0-1-1 0 0,-1 1 1 0 0,1-1 0 0 0,0 0-1 0 0,0 0 1 0 0,0 1 0 0 0,0-1-1 0 0,0 0 1 0 0,-1 0 0 0 0,1 0-1 0 0,0 0 1 0 0,0 0 0 0 0,0 0-1 0 0,0 0 1 0 0,0 0 0 0 0,0 0-1 0 0,1-1 1 0 0,16-7 1197 0 0,-1-1-25 0 0,-15 9-1104 0 0,1-1-1 0 0,-1 1 0 0 0,1 0 0 0 0,0 0 1 0 0,-1 0-1 0 0,1 0 0 0 0,-1 0 0 0 0,1 0 1 0 0,-1 1-1 0 0,1-1 0 0 0,-1 1 0 0 0,0 0 1 0 0,1 0-1 0 0,-1 0 0 0 0,0 0 0 0 0,1 0 1 0 0,-1 0-1 0 0,0 1 0 0 0,0-1 0 0 0,0 1 1 0 0,0-1-1 0 0,0 1 0 0 0,2 2 1 0 0,-1 1 101 0 0,1 0 0 0 0,-1 0 1 0 0,0 0-1 0 0,0 0 1 0 0,-1 0-1 0 0,1 1 0 0 0,-1-1 1 0 0,2 10-1 0 0,-3-11-92 0 0,-1 0 1 0 0,1 1-1 0 0,-1-1 0 0 0,0 0 0 0 0,0 1 0 0 0,0-1 0 0 0,0 0 0 0 0,-3 8 0 0 0,-11 35 641 0 0,6-26-458 0 0,6-13-245 0 0,0-4-46 0 0,0 1 0 0 0,0 0-1 0 0,1 0 1 0 0,0 0 0 0 0,0-1-1 0 0,0 1 1 0 0,1 0 0 0 0,0 0-1 0 0,-1 0 1 0 0,2 7 0 0 0,0-11-116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12551 0 0,'0'0'971'0'0,"-13"7"3296"0"0,38-4-2171 0 0,35 0 1 0 0,-24-2-3475 0 0,1 1-3747 0 0,-24 0-1523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12295 0 0,'-7'3'1402'0'0,"4"-1"-1160"0"0,0 0 226 0 0,1 0-1 0 0,-1 0 0 0 0,0 0 1 0 0,1 1-1 0 0,-1-1 1 0 0,1 0-1 0 0,0 1 0 0 0,0 0 1 0 0,0-1-1 0 0,-2 5 1 0 0,4-5-244 0 0,1 0 0 0 0,-1 0 0 0 0,1 0 1 0 0,0 0-1 0 0,0 0 0 0 0,0 0 1 0 0,0-1-1 0 0,0 1 0 0 0,0 0 0 0 0,0 0 1 0 0,2 1-1 0 0,-1-1-153 0 0,5 7 100 0 0,0-1 0 0 0,0 1 0 0 0,1-2 1 0 0,0 1-1 0 0,17 12 0 0 0,-12-11 97 0 0,21 21 1 0 0,-31-26-209 0 0,0 0 0 0 0,1 0 0 0 0,-1 0 0 0 0,-1 0 0 0 0,1 1 0 0 0,-1-1 0 0 0,1 1 0 0 0,-1 0 0 0 0,2 8 0 0 0,-3-6 248 0 0,0-1-1 0 0,0 1 1 0 0,-1 0 0 0 0,0-1-1 0 0,0 1 1 0 0,-1-1-1 0 0,0 1 1 0 0,0 0 0 0 0,0-1-1 0 0,-1 0 1 0 0,0 1-1 0 0,0-1 1 0 0,-1 0 0 0 0,1 0-1 0 0,-2 0 1 0 0,1 0-1 0 0,0 0 1 0 0,-1-1 0 0 0,0 0-1 0 0,0 0 1 0 0,-1 0-1 0 0,0 0 1 0 0,1 0 0 0 0,-2-1-1 0 0,1 0 1 0 0,-9 5-1 0 0,13-8-298 0 0,1-1 0 0 0,0 0 0 0 0,-1 0 0 0 0,1 1 0 0 0,-1-1 0 0 0,1 0 0 0 0,-1 0 0 0 0,1 0 0 0 0,0 1 0 0 0,-1-1-1 0 0,1 0 1 0 0,-1 0 0 0 0,1 0 0 0 0,-1 0 0 0 0,1 0 0 0 0,-1 0 0 0 0,1 0 0 0 0,-1 0 0 0 0,1 0 0 0 0,-1 0 0 0 0,1 0 0 0 0,-1 0-1 0 0,1-1 1 0 0,-1 1 0 0 0,1 0 0 0 0,0 0 0 0 0,-1 0 0 0 0,1-1 0 0 0,-1 1 0 0 0,1 0 0 0 0,-1 0 0 0 0,1-1 0 0 0,0 1 0 0 0,-1 0 0 0 0,1-1-1 0 0,0 1 1 0 0,-1 0 0 0 0,1-1 0 0 0,0 1 0 0 0,0-1 0 0 0,-1 1 0 0 0,1-1 0 0 0,0 1 0 0 0,0 0 0 0 0,0-1 0 0 0,0 1 0 0 0,0-1-1 0 0,-1 1 1 0 0,1-1 0 0 0,0 1 0 0 0,0-1 0 0 0,0 1 0 0 0,0-1 0 0 0,0 1 0 0 0,0-1 0 0 0,1 1 0 0 0,-1-1 0 0 0,0 0 0 0 0,0-1-61 0 0,0-1 0 0 0,1 1 1 0 0,-1-1-1 0 0,1 1 1 0 0,-1-1-1 0 0,1 1 0 0 0,0 0 1 0 0,0-1-1 0 0,0 1 1 0 0,2-4-1 0 0,-1 4-131 0 0,13-15-1477 0 0,-3 9-6292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6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20 337 5671 0 0,'-19'-23'436'0'0,"19"23"-432"0"0,0-1 0 0 0,0 1 1 0 0,0 0-1 0 0,0 0 0 0 0,0 0 0 0 0,0-1 0 0 0,0 1 0 0 0,0 0 0 0 0,0 0 0 0 0,0 0 0 0 0,0-1 0 0 0,0 1 0 0 0,0 0 0 0 0,0 0 0 0 0,0 0 0 0 0,0-1 0 0 0,0 1 0 0 0,0 0 0 0 0,0 0 0 0 0,0 0 0 0 0,0 0 0 0 0,0-1 0 0 0,0 1 0 0 0,1 0 0 0 0,-1 0 0 0 0,0 0 0 0 0,0 0 0 0 0,0-1 0 0 0,0 1 0 0 0,0 0 0 0 0,0 0 0 0 0,1 0 1 0 0,-1 0-1 0 0,0 0 0 0 0,0 0 0 0 0,0 0 0 0 0,0-1 0 0 0,1 1 0 0 0,-1 0 0 0 0,0 0 0 0 0,0 0 0 0 0,0 0 0 0 0,1 0 0 0 0,10-4-22 0 0,-9 3 50 0 0,59-37 796 0 0,-18 12 468 0 0,1 2 0 0 0,1 2 0 0 0,0 2 0 0 0,2 2 0 0 0,54-14 0 0 0,-81 27-970 0 0,248-55 2924 0 0,-241 56-2988 0 0,365-44 2370 0 0,-267 46-1935 0 0,-63 2-1671 0 0,-1-1-4856 0 0,-45-1-741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3823 0 0,'6'-6'280'0'0,"0"0"-1"0"0,1 1 0 0 0,0-1 0 0 0,0 2 1 0 0,1-1-1 0 0,0 1 0 0 0,-1 0 0 0 0,1 0 1 0 0,0 1-1 0 0,1 0 0 0 0,-1 1 1 0 0,1 0-1 0 0,-1 0 0 0 0,1 1 0 0 0,-1 0 1 0 0,1 0-1 0 0,10 1 0 0 0,-4 1 578 0 0,0 0 0 0 0,0 1 0 0 0,0 1 0 0 0,-1 0-1 0 0,1 1 1 0 0,-1 1 0 0 0,0 0 0 0 0,0 1 0 0 0,0 0 0 0 0,-1 1 0 0 0,14 9 0 0 0,-24-14-659 0 0,0 0 0 0 0,0 0 1 0 0,0 0-1 0 0,-1 0 1 0 0,1 1-1 0 0,-1-1 0 0 0,1 1 1 0 0,-1-1-1 0 0,0 1 1 0 0,0 0-1 0 0,0 0 1 0 0,0 0-1 0 0,-1 0 0 0 0,1 1 1 0 0,-1-1-1 0 0,0 0 1 0 0,0 0-1 0 0,0 1 1 0 0,0-1-1 0 0,0 1 0 0 0,-1-1 1 0 0,0 7-1 0 0,0-4 29 0 0,-1 0-1 0 0,0 0 0 0 0,0 0 1 0 0,-1 0-1 0 0,1-1 0 0 0,-1 1 1 0 0,-1 0-1 0 0,1-1 1 0 0,-1 0-1 0 0,0 0 0 0 0,0 1 1 0 0,-7 7-1 0 0,-33 32 511 0 0,5-7-2003 0 0,21-18-5034 0 0,0-3-2207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2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1032 5351 0 0,'-67'1'416'0'0,"60"-1"53"0"0,8 0-114 0 0,10-2 411 0 0,-9 0-601 0 0,0 1 1 0 0,0-1-1 0 0,0 0 1 0 0,0 0 0 0 0,-1 0-1 0 0,1 0 1 0 0,-1 0-1 0 0,1 0 1 0 0,-1 0 0 0 0,0 0-1 0 0,0-1 1 0 0,0 1-1 0 0,2-5 1 0 0,-1-3 557 0 0,0 0 0 0 0,1-13 0 0 0,1-4 896 0 0,-3 22-1370 0 0,6-26 1716 0 0,2-36-1 0 0,-9 58-1731 0 0,1 0 0 0 0,-1 0 0 0 0,-1-1 0 0 0,0 1 0 0 0,0 0 0 0 0,-1 0 0 0 0,0 0 0 0 0,-5-15 0 0 0,6 22-211 0 0,0 0 1 0 0,0 0-1 0 0,0 0 1 0 0,0 0-1 0 0,0 0 1 0 0,0 0 0 0 0,-1 0-1 0 0,1 1 1 0 0,0-1-1 0 0,-1 1 1 0 0,0-1-1 0 0,1 1 1 0 0,-1-1-1 0 0,0 1 1 0 0,0 0-1 0 0,1 0 1 0 0,-1 0-1 0 0,0 0 1 0 0,0 0-1 0 0,-5-1 1 0 0,5 2 52 0 0,0 0 0 0 0,-1 0 0 0 0,1 0 0 0 0,0 0 0 0 0,-1 0 0 0 0,1 1-1 0 0,0-1 1 0 0,0 1 0 0 0,-1-1 0 0 0,1 1 0 0 0,0 0 0 0 0,0 0 0 0 0,0 0 0 0 0,0 0 0 0 0,0 1 0 0 0,0-1 0 0 0,0 0 0 0 0,0 1 0 0 0,-3 2 0 0 0,-11 14 453 0 0,0 0 0 0 0,1 1 0 0 0,-18 30 0 0 0,26-38-387 0 0,1 1 0 0 0,0 0 1 0 0,1 0-1 0 0,0 0 0 0 0,-4 17 0 0 0,7-20-3 0 0,0-1 0 0 0,1 1 0 0 0,0 0 0 0 0,1 0 0 0 0,-1 0 0 0 0,2 0 0 0 0,-1 0 0 0 0,4 15 0 0 0,-4-22-95 0 0,1 0 0 0 0,-1-1 1 0 0,1 1-1 0 0,-1 0 0 0 0,1 0 0 0 0,0 0 0 0 0,0 0 0 0 0,0-1 1 0 0,0 1-1 0 0,0 0 0 0 0,0-1 0 0 0,1 1 0 0 0,-1-1 0 0 0,0 1 1 0 0,1-1-1 0 0,-1 0 0 0 0,1 0 0 0 0,0 1 0 0 0,-1-1 0 0 0,3 1 1 0 0,-1-1 2 0 0,0-1 0 0 0,-1 1 0 0 0,1 0 0 0 0,0-1 0 0 0,0 0 0 0 0,0 1 0 0 0,0-1 0 0 0,0 0 1 0 0,-1-1-1 0 0,1 1 0 0 0,0 0 0 0 0,4-2 0 0 0,4-1 31 0 0,-1-1 1 0 0,0 0-1 0 0,0-1 1 0 0,0 0-1 0 0,-1 0 1 0 0,12-9-1 0 0,-6 2-49 0 0,0-2 0 0 0,0 1 0 0 0,-1-2 0 0 0,-1 0 0 0 0,-1 0 0 0 0,0-2 0 0 0,13-24 0 0 0,-4 2 25 0 0,-1-1 1 0 0,16-53-1 0 0,21-48-53 0 0,-1-2 0 0 0,-42 103 0 0 0,-2-1 0 0 0,12-74 0 0 0,-14 53 0 0 0,5-51 0 0 0,-16 96 244 0 0,1 16-237 0 0,-1 1 0 0 0,1 0 0 0 0,0-1 0 0 0,0 1 0 0 0,0 0 0 0 0,0-1 0 0 0,0 1 0 0 0,-1 0 0 0 0,1-1 0 0 0,0 1 0 0 0,0 0 0 0 0,-1 0 0 0 0,1-1 0 0 0,0 1 0 0 0,0 0 0 0 0,-1 0 0 0 0,1-1 0 0 0,0 1 0 0 0,-1 0 0 0 0,1 0 0 0 0,0 0 0 0 0,-1-1 0 0 0,1 1 0 0 0,0 0 0 0 0,-1 0 0 0 0,1 0 0 0 0,0 0 0 0 0,-1 0 0 0 0,1 0 0 0 0,0 0 0 0 0,-1 0 0 0 0,1 0 0 0 0,-1 0 0 0 0,1 0 0 0 0,0 0 0 0 0,-1 0 0 0 0,1 0 0 0 0,0 0 0 0 0,-1 0 0 0 0,1 1 0 0 0,0-1 0 0 0,-1 0 0 0 0,0 0 0 0 0,-1 2 25 0 0,-1 1 0 0 0,1-1 0 0 0,0 0 0 0 0,0 0 0 0 0,0 1-1 0 0,0 0 1 0 0,0-1 0 0 0,1 1 0 0 0,-1 0 0 0 0,1 0 0 0 0,-2 4 0 0 0,-2 3 33 0 0,-20 43 100 0 0,2 0 0 0 0,-21 78 0 0 0,24-58 310 0 0,3 1 1 0 0,4 0-1 0 0,3 1 1 0 0,-1 135-1 0 0,12-177-346 0 0,1-1-1 0 0,10 60 1 0 0,-8-76-108 0 0,0-1-1 0 0,0 0 1 0 0,2 0 0 0 0,0-1 0 0 0,0 1-1 0 0,1-1 1 0 0,18 25 0 0 0,-22-35-116 0 0,0-1 1 0 0,0 1-1 0 0,0-1 0 0 0,1 0 1 0 0,-1 0-1 0 0,1 0 1 0 0,0-1-1 0 0,0 1 0 0 0,0-1 1 0 0,0 0-1 0 0,0 0 0 0 0,0 0 1 0 0,1 0-1 0 0,-1-1 0 0 0,1 0 1 0 0,-1 0-1 0 0,1 0 1 0 0,-1 0-1 0 0,1-1 0 0 0,0 0 1 0 0,-1 0-1 0 0,1 0 0 0 0,0 0 1 0 0,-1-1-1 0 0,1 0 1 0 0,-1 0-1 0 0,1 0 0 0 0,-1 0 1 0 0,1-1-1 0 0,-1 0 0 0 0,0 1 1 0 0,0-2-1 0 0,0 1 0 0 0,0 0 1 0 0,0-1-1 0 0,0 0 1 0 0,0 0-1 0 0,-1 0 0 0 0,0 0 1 0 0,0-1-1 0 0,4-4 0 0 0,1-4-1358 0 0,0 0-1 0 0,10-20 0 0 0,1-9-6359 0 0,-9 15 602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5959 0 0,'0'0'458'0'0,"-3"4"1151"0"0,0 5 271 0 0,0 0-1 0 0,-4 16 1 0 0,0 0 366 0 0,-10 24 945 0 0,-7 19-1580 0 0,22-58-3445 0 0,0 0 0 0 0,-1 16 0 0 0,2-14-4698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3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62 289 7975 0 0,'11'-15'899'0'0,"13"-24"0"0"0,-4 5 2986 0 0,11-22 1065 0 0,-24 42-3992 0 0,-1 0-1 0 0,-1 0 0 0 0,0-1 0 0 0,3-21 0 0 0,-7 34-886 0 0,-1 0 0 0 0,0 0 0 0 0,0 0 0 0 0,0 0 0 0 0,0 0 0 0 0,0 0 0 0 0,0 0 0 0 0,0 0 0 0 0,-1 0 0 0 0,1 0 0 0 0,0 0 0 0 0,-1 0 1 0 0,0 0-1 0 0,0 0 0 0 0,1 1 0 0 0,-1-1 0 0 0,0 0 0 0 0,0 0 0 0 0,-1 1 0 0 0,1-1 0 0 0,-3-2 0 0 0,3 3-40 0 0,0 0-1 0 0,-1 0 1 0 0,0 1-1 0 0,1-1 1 0 0,-1 0 0 0 0,1 1-1 0 0,-1-1 1 0 0,0 1-1 0 0,1-1 1 0 0,-1 1 0 0 0,0 0-1 0 0,0 0 1 0 0,1 0-1 0 0,-1 0 1 0 0,0 0 0 0 0,0 0-1 0 0,1 1 1 0 0,-1-1-1 0 0,0 0 1 0 0,1 1 0 0 0,-1-1-1 0 0,0 1 1 0 0,1 0-1 0 0,-1-1 1 0 0,1 1 0 0 0,-2 1-1 0 0,0 0-8 0 0,-1 0 0 0 0,1 0 0 0 0,0 0 0 0 0,0 0-1 0 0,1 1 1 0 0,-1-1 0 0 0,0 1 0 0 0,1 0 0 0 0,-1 0 0 0 0,1 0 0 0 0,0 0 0 0 0,0 0-1 0 0,0 0 1 0 0,1 0 0 0 0,-1 1 0 0 0,1-1 0 0 0,0 1 0 0 0,0-1 0 0 0,0 1-1 0 0,0 0 1 0 0,0 4 0 0 0,0 3-29 0 0,1-1 1 0 0,1 1-1 0 0,0 0 0 0 0,0-1 0 0 0,1 1 0 0 0,3 11 0 0 0,5 22 93 0 0,-3 0 0 0 0,-1 1 0 0 0,-3 0 0 0 0,-2 45 0 0 0,-4-12 182 0 0,-21 113 1 0 0,11-122-364 0 0,-4 0-1 0 0,-32 86 0 0 0,44-136-3657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34 321 2015 0 0,'11'-25'138'0'0,"-1"0"-1"0"0,9-34 1 0 0,9-55 3319 0 0,-17 63 179 0 0,-8 40-2086 0 0,-2 8-471 0 0,0-1 0 0 0,0 1 0 0 0,0-1 0 0 0,-1 0 0 0 0,1 1 0 0 0,-1-1 0 0 0,0-7 1160 0 0,-9 23 1073 0 0,5-5-2584 0 0,1 1-1 0 0,0-1 0 0 0,-2 12 1 0 0,0-1-60 0 0,-2 30-1 0 0,4 17 210 0 0,8 114 0 0 0,1-49-460 0 0,-27 391 1106 0 0,20-506-1854 0 0,0-5 374 0 0,0 0 0 0 0,-1 0 0 0 0,-4 17 0 0 0,5-24-297 0 0,-1 0 1 0 0,1 0-1 0 0,0 0 0 0 0,-1 0 0 0 0,0-1 0 0 0,-3 5 0 0 0,4-5-251 0 0,-1-1-1 0 0,0 1 1 0 0,0 0-1 0 0,0-1 1 0 0,0 1-1 0 0,0-1 1 0 0,0 0-1 0 0,-1 1 1 0 0,-2 0-1 0 0,-5 0-5964 0 0,-4-5-1608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4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38 385 8663 0 0,'-13'-23'95'0'0,"9"17"972"0"0,0 0 1 0 0,0-1-1 0 0,1 1 0 0 0,-4-10 0 0 0,7 14-730 0 0,-1 0-1 0 0,1 0 0 0 0,-1 0 1 0 0,1 0-1 0 0,0 0 1 0 0,0 0-1 0 0,0-1 0 0 0,0 1 1 0 0,0 0-1 0 0,1 0 0 0 0,-1 0 1 0 0,0 0-1 0 0,1 0 1 0 0,0 0-1 0 0,-1 0 0 0 0,1 0 1 0 0,0 0-1 0 0,0 0 0 0 0,2-3 1 0 0,3-2 217 0 0,0 0 1 0 0,1 0-1 0 0,0 0 1 0 0,0 1-1 0 0,0 0 0 0 0,1 0 1 0 0,0 1-1 0 0,14-8 1 0 0,6 0 357 0 0,39-13 0 0 0,-56 23-887 0 0,1 0 0 0 0,0 0 0 0 0,0 1 0 0 0,0 0-1 0 0,0 1 1 0 0,0 1 0 0 0,0 0 0 0 0,0 1 0 0 0,0 0-1 0 0,16 3 1 0 0,9 6-1212 0 0,68 25 0 0 0,-75-24 419 0 0,-18-7 723 0 0,0-1 0 0 0,1-1 1 0 0,-1 0-1 0 0,1 0 0 0 0,-1-1 0 0 0,1-1 0 0 0,-1 0 0 0 0,1-1 0 0 0,-1 0 1 0 0,1-1-1 0 0,-1-1 0 0 0,0 0 0 0 0,0 0 0 0 0,0-1 0 0 0,0-1 0 0 0,11-5 0 0 0,-8 1 82 0 0,-1-1 0 0 0,-1 0 0 0 0,0 0 0 0 0,0-1 0 0 0,-1-1 0 0 0,17-20 0 0 0,-26 29-18 0 0,-1 0 0 0 0,0 1 0 0 0,1-1 0 0 0,-1 0 1 0 0,0-1-1 0 0,0 1 0 0 0,-1 0 0 0 0,1 0 0 0 0,-1-1 0 0 0,0 1 0 0 0,0-1 0 0 0,0 1 0 0 0,0-1 0 0 0,0 0 0 0 0,-1 1 0 0 0,1-1 0 0 0,-1 0 1 0 0,0 1-1 0 0,-1-1 0 0 0,1 0 0 0 0,0 1 0 0 0,-1-1 0 0 0,0 0 0 0 0,0 1 0 0 0,-2-6 0 0 0,2 8 2 0 0,0 0 0 0 0,0 0 0 0 0,0 0-1 0 0,-1 1 1 0 0,1-1 0 0 0,0 0 0 0 0,0 1 0 0 0,-1-1-1 0 0,1 0 1 0 0,0 1 0 0 0,-1 0 0 0 0,-2-1 0 0 0,0-1 45 0 0,0 1 12 0 0,0 0 0 0 0,0 0 0 0 0,0 1 0 0 0,0-1 0 0 0,0 1 0 0 0,-1 0 0 0 0,1 0 0 0 0,0 0 0 0 0,0 0 0 0 0,0 1 0 0 0,0 0 0 0 0,0-1 0 0 0,0 2 0 0 0,0-1 0 0 0,-6 3 0 0 0,-4 2 363 0 0,1 1 0 0 0,0 0-1 0 0,-13 10 1 0 0,17-10-249 0 0,0 1-1 0 0,1-1 1 0 0,0 2-1 0 0,0-1 1 0 0,1 1 0 0 0,0 0-1 0 0,0 1 1 0 0,-5 11-1 0 0,4-6 124 0 0,1-1 0 0 0,0 1-1 0 0,2 1 1 0 0,-1-1-1 0 0,-2 20 1 0 0,7-29-280 0 0,0-1 0 0 0,0 1-1 0 0,1 0 1 0 0,0 0 0 0 0,0 0 0 0 0,1 0-1 0 0,-1 0 1 0 0,1 0 0 0 0,1-1 0 0 0,-1 1 0 0 0,1 0-1 0 0,0-1 1 0 0,0 1 0 0 0,0-1 0 0 0,1 1-1 0 0,0-1 1 0 0,4 5 0 0 0,-4-6-15 0 0,0 0 0 0 0,1 0 0 0 0,-1-1 0 0 0,1 0 0 0 0,0 1 1 0 0,0-1-1 0 0,0-1 0 0 0,0 1 0 0 0,0-1 0 0 0,1 1 0 0 0,-1-1 0 0 0,1 0 0 0 0,0-1 0 0 0,-1 1 0 0 0,1-1 1 0 0,0 0-1 0 0,0 0 0 0 0,0-1 0 0 0,0 1 0 0 0,8-1 0 0 0,-6-1-472 0 0,0 0 0 0 0,0 0 0 0 0,-1-1-1 0 0,1 1 1 0 0,-1-1 0 0 0,1-1 0 0 0,-1 0 0 0 0,1 1 0 0 0,-1-2 0 0 0,0 1 0 0 0,0-1-1 0 0,8-7 1 0 0,4-5-2773 0 0,-1 0-1 0 0,20-25 0 0 0,-28 30 2237 0 0,4-5-6059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4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2879 0 0,'1'2'214'0'0,"3"27"145"0"0,-6 21 5426 0 0,1-23-2344 0 0,-1 7-289 0 0,-1 0-1 0 0,-2 0 1 0 0,-15 57-1 0 0,8-59-1380 0 0,8-23-995 0 0,1 0 0 0 0,0-1 0 0 0,0 1 0 0 0,-2 16 0 0 0,5-25-741 0 0,0 0 0 0 0,0 0 0 0 0,0 0 0 0 0,0 0 0 0 0,0 1 0 0 0,0-1 0 0 0,0 0 0 0 0,0 0 0 0 0,0 0 0 0 0,0 0 0 0 0,0 1 0 0 0,0-1 0 0 0,0 0 0 0 0,0 0 0 0 0,0 0 0 0 0,0 0 0 0 0,0 1 0 0 0,0-1 0 0 0,0 0 0 0 0,0 0 0 0 0,0 0 0 0 0,0 0 0 0 0,0 0 0 0 0,0 1 0 0 0,1-1 0 0 0,-1 0 0 0 0,0 0 0 0 0,0 0 0 0 0,0 0 0 0 0,0 0 0 0 0,0 1 0 0 0,0-1 0 0 0,0 0 0 0 0,1 0 0 0 0,-1 0 0 0 0,0 0 0 0 0,0 0 0 0 0,0 0 0 0 0,7-4 325 0 0,6-11-368 0 0,-13 15 35 0 0,18-25-11 0 0,-1 0 0 0 0,15-32-1 0 0,22-59 19 0 0,-21 45-27 0 0,-31 67-28 0 0,0 1 0 0 0,0 0 0 0 0,0 0-1 0 0,1 0 1 0 0,3-3 0 0 0,7-12-165 0 0,-12 18 87 0 0,-1 0 1 0 0,0 0 0 0 0,1-1-1 0 0,-1 1 1 0 0,1 0 0 0 0,-1 0-1 0 0,0 0 1 0 0,1 0-1 0 0,-1 0 1 0 0,1 0 0 0 0,-1 0-1 0 0,0 0 1 0 0,1 0 0 0 0,-1 0-1 0 0,1 0 1 0 0,-1 0 0 0 0,0 0-1 0 0,1 0 1 0 0,-1 0 0 0 0,1 0-1 0 0,-1 0 1 0 0,0 0 0 0 0,1 0-1 0 0,-1 1 1 0 0,0-1-1 0 0,1 0 1 0 0,-1 0 0 0 0,0 1-1 0 0,1-1 1 0 0,-1 0 0 0 0,0 0-1 0 0,1 1 1 0 0,-1-1 0 0 0,0 0-1 0 0,0 1 1 0 0,1-1 0 0 0,-1 1 241 0 0,12 10-1655 0 0,18 21 0 0 0,-21-21 1531 0 0,0-1 0 0 0,1 0 1 0 0,0 0-1 0 0,13 8 0 0 0,-20-16 49 0 0,0 0 0 0 0,0 0 0 0 0,1 0 0 0 0,-1-1 0 0 0,1 1 0 0 0,-1-1 0 0 0,1 0 0 0 0,0 0 0 0 0,-1 0 0 0 0,1-1 0 0 0,0 1 0 0 0,0-1 0 0 0,-1 0 0 0 0,1 0 0 0 0,0 0 0 0 0,0 0 0 0 0,0-1 0 0 0,-1 0 0 0 0,6-1 0 0 0,-2 0 80 0 0,0 0 0 0 0,0-1-1 0 0,0 0 1 0 0,-1 0 0 0 0,1-1 0 0 0,11-8 0 0 0,-15 9-116 0 0,0 0 1 0 0,0 0-1 0 0,0 0 1 0 0,0-1-1 0 0,-1 1 1 0 0,1-1-1 0 0,-1 1 1 0 0,0-1-1 0 0,0 0 1 0 0,0 0-1 0 0,-1 0 1 0 0,3-9-1 0 0,-4 12-16 0 0,1 0 1 0 0,-1-1-1 0 0,0 1 1 0 0,1-1-1 0 0,-1 1 1 0 0,0-1-1 0 0,0 1 0 0 0,0-1 1 0 0,0 1-1 0 0,0 0 1 0 0,-1-1-1 0 0,1 1 1 0 0,0-1-1 0 0,-1 1 0 0 0,1-1 1 0 0,-1 1-1 0 0,1 0 1 0 0,-1-1-1 0 0,0 1 1 0 0,1 0-1 0 0,-2-2 1 0 0,0 2 30 0 0,1-1 0 0 0,-1 1 1 0 0,1 0-1 0 0,-1 0 1 0 0,0 0-1 0 0,1 0 0 0 0,-1 0 1 0 0,0 1-1 0 0,0-1 1 0 0,1 0-1 0 0,-1 1 1 0 0,0 0-1 0 0,0-1 0 0 0,-2 1 1 0 0,-4-1 162 0 0,1 1 0 0 0,-1 1 0 0 0,0-1-1 0 0,1 1 1 0 0,-1 0 0 0 0,1 1 0 0 0,-8 2 0 0 0,9-2-122 0 0,1 0 0 0 0,-1 0 0 0 0,1 1 0 0 0,0 0 0 0 0,0 0 1 0 0,0 0-1 0 0,0 0 0 0 0,1 1 0 0 0,-6 5 0 0 0,4-2-42 0 0,0 1 1 0 0,0-1-1 0 0,1 1 1 0 0,0 0 0 0 0,-4 9-1 0 0,4-5-45 0 0,0 0 1 0 0,1 0-1 0 0,0 0 1 0 0,0 0-1 0 0,2 1 1 0 0,-2 13-1 0 0,3-19-1 0 0,0 0 0 0 0,1 0 0 0 0,0 1-1 0 0,0-1 1 0 0,1 0 0 0 0,0 0 0 0 0,0 0 0 0 0,1 0 0 0 0,0 0-1 0 0,0 0 1 0 0,1 0 0 0 0,4 8 0 0 0,-6-14-143 0 0,0 1-1 0 0,0-1 1 0 0,0 0 0 0 0,0 1-1 0 0,1-1 1 0 0,-1 0 0 0 0,1 0-1 0 0,-1 0 1 0 0,1 0 0 0 0,-1 0-1 0 0,1 0 1 0 0,-1 0 0 0 0,1 0-1 0 0,2 0 1 0 0,0 0-849 0 0,-1 0-1 0 0,1 0 1 0 0,-1 0 0 0 0,1-1 0 0 0,-1 0-1 0 0,6 0 1 0 0,5-2-9176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7 6127 0 0,'0'0'472'0'0,"1"-7"1696"0"0,-17 49 5103 0 0,8-22-4835 0 0,-7 27 0 0 0,7-28-1341 0 0,7-17-689 0 0,0 1 0 0 0,0 0 0 0 0,-1 0 0 0 0,2 0 0 0 0,-1-1 0 0 0,0 1 0 0 0,0 5-1 0 0,15-13-231 0 0,-10 3-180 0 0,0-1 0 0 0,-1 0 1 0 0,1 0-1 0 0,-1 0 0 0 0,0-1 0 0 0,0 1 1 0 0,0-1-1 0 0,2-3 0 0 0,7-8-17 0 0,-9 11 67 0 0,0 1 0 0 0,1 0 1 0 0,-1 0-1 0 0,1 0 0 0 0,-1 0 0 0 0,1 1 0 0 0,0 0 1 0 0,6-3-1 0 0,-9 4-27 0 0,1 1-1 0 0,-1 0 1 0 0,0-1 0 0 0,0 1 0 0 0,0 0-1 0 0,1 0 1 0 0,-1 0 0 0 0,0 0-1 0 0,0 0 1 0 0,0 0 0 0 0,1 0 0 0 0,-1 0-1 0 0,0 1 1 0 0,0-1 0 0 0,0 0 0 0 0,1 1-1 0 0,-1-1 1 0 0,0 1 0 0 0,0-1 0 0 0,0 1-1 0 0,0 0 1 0 0,0-1 0 0 0,0 1 0 0 0,0 0-1 0 0,0 0 1 0 0,0 0 0 0 0,-1-1 0 0 0,1 1-1 0 0,0 0 1 0 0,0 0 0 0 0,-1 0 0 0 0,1 0-1 0 0,-1 1 1 0 0,1-1 0 0 0,-1 0 0 0 0,1 2-1 0 0,3 7 591 0 0,-1 1-1 0 0,-1 0 1 0 0,0 0-1 0 0,0 0 1 0 0,-1 0-1 0 0,-1 0 0 0 0,-1 16 1 0 0,2 12 443 0 0,-1-28-959 0 0,0-7-66 0 0,0-1 1 0 0,0 0-1 0 0,0 1 0 0 0,0-1 1 0 0,1 1-1 0 0,0-1 1 0 0,-1 0-1 0 0,1 0 0 0 0,0 1 1 0 0,1-1-1 0 0,-1 0 0 0 0,0 0 1 0 0,1 0-1 0 0,0 0 1 0 0,2 3-1 0 0,-4-5-36 0 0,1-1 1 0 0,-1 0-1 0 0,0 0 1 0 0,0 1-1 0 0,1-1 1 0 0,-1 0-1 0 0,0 0 1 0 0,0 1-1 0 0,1-1 0 0 0,-1 0 1 0 0,0 0-1 0 0,1 0 1 0 0,-1 0-1 0 0,0 1 1 0 0,1-1-1 0 0,-1 0 1 0 0,0 0-1 0 0,1 0 1 0 0,-1 0-1 0 0,0 0 0 0 0,1 0 1 0 0,-1 0-1 0 0,0 0 1 0 0,1 0-1 0 0,-1 0 1 0 0,0 0-1 0 0,1 0 1 0 0,-1 0-1 0 0,0 0 0 0 0,1 0 1 0 0,-1 0-1 0 0,0-1 1 0 0,1 1-1 0 0,-1 0 1 0 0,0 0-1 0 0,1 0 1 0 0,-1 0-1 0 0,0-1 1 0 0,0 1-1 0 0,1 0 0 0 0,-1-1-116 0 0,8-2-585 0 0,-2-2 0 0 0,1 1 1 0 0,0 0-1 0 0,-1-1 0 0 0,0-1 0 0 0,6-5 1 0 0,17-21-9273 0 0,-13 15 2510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7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20 609 10735 0 0,'-1'2'832'0'0,"-1"5"-544"0"0,1-6-255 0 0,1-1 0 0 0,0 1-1 0 0,0-1 1 0 0,0 1 0 0 0,-1 0 0 0 0,1-1-1 0 0,0 1 1 0 0,-1-1 0 0 0,1 1-1 0 0,0-1 1 0 0,-1 1 0 0 0,1-1 0 0 0,0 0-1 0 0,-1 1 1 0 0,1-1 0 0 0,-1 1-1 0 0,1-1 1 0 0,-1 0 0 0 0,1 1 0 0 0,-1-1-1 0 0,1 0 1 0 0,-1 0 0 0 0,0 0-1 0 0,1 1 1 0 0,-1-1 0 0 0,1 0 0 0 0,-1 0-1 0 0,-3 1 3500 0 0,17-2-2165 0 0,0 1 0 0 0,23-6 0 0 0,-21 3-1632 0 0,1-2 1 0 0,-1 0-1 0 0,27-13 1 0 0,-24 10-4435 0 0,-1 1-1589 0 0</inkml:trace>
  <inkml:trace contextRef="#ctx0" brushRef="#br0" timeOffset="1">377 1 10943 0 0,'0'0'839'0'0,"-1"1"-452"0"0,-1 1-217 0 0,0 0 0 0 0,1 1-1 0 0,-1-1 1 0 0,1 1 0 0 0,0-1 0 0 0,-1 1 0 0 0,1-1 0 0 0,1 1 0 0 0,-1 0 0 0 0,0 0 0 0 0,0-1 0 0 0,1 1 0 0 0,0 0 0 0 0,0 4 0 0 0,0 7 1253 0 0,2 25 1 0 0,0-27-572 0 0,26 541 5042 0 0,-28-387-5199 0 0,5-107-1 0 0,1-30-1716 0 0,4-4-5473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15 15319 0 0,'0'0'1650'0'0,"0"-15"5318"0"0,-5 26-4607 0 0,-3 17-832 0 0,-9 105 843 0 0,0 155 0 0 0,13-189-2181 0 0,-1 7-302 0 0,-4 128 357 0 0,10-167-997 0 0,13 99 0 0 0,-11-143-13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17071 0 0,'2'-65'3418'0'0,"-2"65"-3288"0"0,0-1 1 0 0,0 0 0 0 0,0 1-1 0 0,1-1 1 0 0,-1 0 0 0 0,0 1-1 0 0,0-1 1 0 0,0 0 0 0 0,1 1-1 0 0,-1-1 1 0 0,0 1 0 0 0,1-1-1 0 0,-1 0 1 0 0,1 1 0 0 0,0-2-1 0 0,7-11 1394 0 0,5-23 296 0 0,-12 34-1655 0 0,0 0 1 0 0,0 1-1 0 0,0-1 0 0 0,0 0 0 0 0,0 1 0 0 0,0-1 1 0 0,1 1-1 0 0,-1 0 0 0 0,1-1 0 0 0,-1 1 0 0 0,1 0 1 0 0,-1 0-1 0 0,1 0 0 0 0,-1 0 0 0 0,1 0 0 0 0,0 0 1 0 0,0 0-1 0 0,2 0 0 0 0,2-1 272 0 0,0 1 0 0 0,0 0 0 0 0,0 0 0 0 0,7 0 0 0 0,6 0 472 0 0,-16 0-874 0 0,0 0 0 0 0,0 0-1 0 0,0 0 1 0 0,0 0 0 0 0,0-1-1 0 0,0 1 1 0 0,-1-1 0 0 0,1 0-1 0 0,0 1 1 0 0,-1-1 0 0 0,0 0 0 0 0,1-1-1 0 0,-1 1 1 0 0,0 0 0 0 0,3-5-1 0 0,9-7-2 0 0,-9 10-30 0 0,1 0 1 0 0,0 1-1 0 0,1 0 1 0 0,-1 1-1 0 0,0-1 0 0 0,1 1 1 0 0,-1 1-1 0 0,1-1 1 0 0,9 0-1 0 0,11-4-2 0 0,76-23 0 0 0,48-25 0 0 0,-133 47-2111 0 0,0 3-4806 0 0,-2 2-3279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6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5327 0 0,'0'0'962'0'0,"5"13"408"0"0,-1 7-230 0 0,-2 0-1 0 0,-1 1 1 0 0,0 0-1 0 0,-2-1 1 0 0,-4 30-1 0 0,-25 103 1568 0 0,26-136-2317 0 0,0 1 74 0 0,1-10-40 0 0,1 0 0 0 0,1 0 0 0 0,-1 0 1 0 0,1 9-1 0 0,16-30 99 0 0,-4-1-471 0 0,-1-1 0 0 0,0-1 0 0 0,9-20 0 0 0,6-10 28 0 0,2-2-66 0 0,-17 28 6 0 0,1 1-1 0 0,2-1 1 0 0,0 2-1 0 0,20-23 1 0 0,-33 41-1 0 0,0-1 0 0 0,0 1 0 0 0,0-1 0 0 0,1 1 0 0 0,-1 0 0 0 0,0-1 0 0 0,1 1 0 0 0,-1 0 0 0 0,0-1 0 0 0,1 1 0 0 0,-1 0 0 0 0,0-1 0 0 0,1 1 0 0 0,-1 0 0 0 0,1 0 1 0 0,-1-1-1 0 0,1 1 0 0 0,-1 0 0 0 0,0 0 0 0 0,1 0 0 0 0,-1 0 0 0 0,1 0 0 0 0,-1 0 0 0 0,1 0 0 0 0,-1 0 0 0 0,1 0 0 0 0,-1 0 0 0 0,1 0 0 0 0,-1 0 0 0 0,1 0 0 0 0,-1 0 1 0 0,1 0-1 0 0,-1 0 0 0 0,0 0 0 0 0,1 1 0 0 0,0 0 43 0 0,0 0 0 0 0,0 1 0 0 0,-1-1 1 0 0,1 1-1 0 0,0-1 0 0 0,-1 1 0 0 0,0-1 1 0 0,1 1-1 0 0,-1-1 0 0 0,0 4 0 0 0,1 6 239 0 0,-1 1-1 0 0,-1-1 1 0 0,0 1 0 0 0,0-1-1 0 0,-5 16 1 0 0,-1 8 412 0 0,6-22-419 0 0,-4 29 532 0 0,5-38-728 0 0,-1-1 1 0 0,2 1-1 0 0,-1-1 1 0 0,0 1 0 0 0,1-1-1 0 0,0 1 1 0 0,-1-1 0 0 0,2 1-1 0 0,0 3 1 0 0,-2-7-85 0 0,1 0 0 0 0,-1 0 0 0 0,0 0-1 0 0,0 1 1 0 0,1-1 0 0 0,-1 0 0 0 0,0 0 0 0 0,0 0 0 0 0,1 0 0 0 0,-1 0 0 0 0,0 0 0 0 0,0 0 0 0 0,1 0 0 0 0,-1 0 0 0 0,0 0 0 0 0,0 0 0 0 0,1 0 0 0 0,-1 0 0 0 0,0 0-1 0 0,1 0 1 0 0,-1 0 0 0 0,0 0 0 0 0,0 0 0 0 0,1 0 0 0 0,-1 0 0 0 0,0 0 0 0 0,0 0 0 0 0,1 0 0 0 0,-1 0 0 0 0,0-1 0 0 0,0 1 0 0 0,1 0 0 0 0,6-5 116 0 0,3-8-63 0 0,6-7-35 0 0,-8 12-46 0 0,0 0 0 0 0,-1 0 0 0 0,0-1 0 0 0,0 0 0 0 0,-1-1 0 0 0,9-15-1 0 0,23-65-110 0 0,-35 83 121 0 0,1-7 19 0 0,-5 18 85 0 0,-1 65 124 0 0,2-52 16 0 0,1-11-321 0 0,-1 0 1 0 0,1 0-1 0 0,0 1 0 0 0,1-1 1 0 0,-1 0-1 0 0,1 0 1 0 0,0 0-1 0 0,1 0 1 0 0,0 0-1 0 0,0-1 0 0 0,0 1 1 0 0,0-1-1 0 0,6 7 1 0 0,-6-10-54 0 0,0 1 1 0 0,0-1-1 0 0,0 0 1 0 0,1 0-1 0 0,-1 0 1 0 0,1 0-1 0 0,-1-1 1 0 0,1 0 0 0 0,-1 1-1 0 0,1-1 1 0 0,0 0-1 0 0,0-1 1 0 0,0 1-1 0 0,-1-1 1 0 0,1 1-1 0 0,0-1 1 0 0,0 0-1 0 0,8-2 1 0 0,-4-1 25 0 0,-4 2 89 0 0,1 0-1 0 0,-1-1 1 0 0,0 1 0 0 0,0-1-1 0 0,0 0 1 0 0,-1 0 0 0 0,6-4-1 0 0,-1 0 40 0 0,-7 6 0 0 0,0-1 0 0 0,0 1-1 0 0,0-1 1 0 0,0 1 0 0 0,0-1 0 0 0,0 0 0 0 0,0 0 0 0 0,0 1 0 0 0,-1-1 0 0 0,1 0 0 0 0,0 0 0 0 0,0 0 0 0 0,0-1 0 0 0,-4-4 65 0 0,3 6-84 0 0,0 0 0 0 0,0 0 0 0 0,0 0 0 0 0,0 0 0 0 0,0 0 0 0 0,0 0 0 0 0,0 0 0 0 0,0 1 0 0 0,0-1 0 0 0,0 0 1 0 0,0 0-1 0 0,0 0 0 0 0,0 0 0 0 0,0 0 0 0 0,0 0 0 0 0,0 0 0 0 0,0 0 0 0 0,0 1 0 0 0,0-1 0 0 0,0 0 0 0 0,0 0 0 0 0,0 0 0 0 0,0 0 0 0 0,0 0 0 0 0,0 0 0 0 0,0 0 1 0 0,0 0-1 0 0,-1 0 0 0 0,1 1 0 0 0,0-1 0 0 0,0 0 0 0 0,0 0 0 0 0,0 0 0 0 0,0 0 0 0 0,0 0 0 0 0,0 0 0 0 0,0 0 0 0 0,0 0 0 0 0,0 0 0 0 0,-1 0 0 0 0,1 0 0 0 0,0 0 1 0 0,0 0-1 0 0,0 0 0 0 0,0 0 0 0 0,0 0 0 0 0,0 0 0 0 0,0 0 0 0 0,0 0 0 0 0,-1 0 0 0 0,1 0 0 0 0,0 0 0 0 0,0 0 0 0 0,0 0 0 0 0,0 0 0 0 0,0 0 0 0 0,0 0 0 0 0,0 0 1 0 0,0 0-1 0 0,-1 0 0 0 0,1 0 0 0 0,0 0 0 0 0,0 0 0 0 0,0 0 0 0 0,0 0 0 0 0,0 0 0 0 0,0-1 0 0 0,-3 21 693 0 0,2-15-487 0 0,0 0 0 0 0,0 0 0 0 0,0 0 0 0 0,1 0 0 0 0,0 6 0 0 0,0-10-174 0 0,0 0 0 0 0,0 0-1 0 0,0 0 1 0 0,1 0 0 0 0,-1-1-1 0 0,0 1 1 0 0,1 0 0 0 0,-1 0 0 0 0,0 0-1 0 0,1 0 1 0 0,-1-1 0 0 0,1 1 0 0 0,-1 0-1 0 0,1 0 1 0 0,0-1 0 0 0,-1 1-1 0 0,1 0 1 0 0,0-1 0 0 0,0 1 0 0 0,-1 0-1 0 0,1-1 1 0 0,0 1 0 0 0,0-1 0 0 0,0 0-1 0 0,-1 1 1 0 0,1-1 0 0 0,0 0-1 0 0,0 1 1 0 0,0-1 0 0 0,0 0 0 0 0,0 0-1 0 0,2 0 1 0 0,-1 0-3 0 0,0 0 0 0 0,0 0 0 0 0,1 0 0 0 0,-1-1 0 0 0,0 1 0 0 0,0-1 1 0 0,0 1-1 0 0,1-1 0 0 0,-1 0 0 0 0,0 0 0 0 0,0 0 0 0 0,2-2 0 0 0,25-18 79 0 0,-16 11-60 0 0,-10 7-36 0 0,0 0-1 0 0,0 0 1 0 0,0 0 0 0 0,0-1-1 0 0,0 1 1 0 0,0-1-1 0 0,-1 1 1 0 0,0-1-1 0 0,3-7 1 0 0,-4 9-122 0 0,0 1 0 0 0,0-1 1 0 0,-1 0-1 0 0,1 0 0 0 0,0 0 0 0 0,-1 0 1 0 0,0 0-1 0 0,0 0 0 0 0,1 0 1 0 0,-1-1-1 0 0,0 1 0 0 0,-1 0 0 0 0,1 0 1 0 0,0 0-1 0 0,-1 0 0 0 0,1 0 0 0 0,-1 0 1 0 0,1 0-1 0 0,-1 0 0 0 0,0 0 1 0 0,-2-3-1 0 0,-4 1-2292 0 0,5 3 1946 0 0,-6-1-1148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67 784 5439 0 0,'0'-1'111'0'0,"1"1"0"0"0,-1-1-1 0 0,0 0 1 0 0,1 0 0 0 0,-1 0-1 0 0,0 0 1 0 0,0 0 0 0 0,0 1-1 0 0,1-1 1 0 0,-1 0 0 0 0,0 0-1 0 0,0 0 1 0 0,-1 0 0 0 0,1 0-1 0 0,0 0 1 0 0,0 0 0 0 0,0 1-1 0 0,0-1 1 0 0,-1 0 0 0 0,-1-2 1488 0 0,1 2-1227 0 0,1 1 0 0 0,-1 0 1 0 0,1 0-1 0 0,-1-1 0 0 0,1 1 0 0 0,0 0 0 0 0,-1 0 0 0 0,1 0 1 0 0,-1 0-1 0 0,1 0 0 0 0,-1 0 0 0 0,1 0 0 0 0,-1 0 0 0 0,1 0 1 0 0,-1 0-1 0 0,1 0 0 0 0,-1 0 0 0 0,1 0 0 0 0,-2 0 0 0 0,-12 8 2106 0 0,-8 15-1608 0 0,4 8 4114 0 0,32-35-4100 0 0,-5-2-829 0 0,-1 0 1 0 0,1-1-1 0 0,-1-1 1 0 0,0 1-1 0 0,-1-1 0 0 0,0-1 1 0 0,0 1-1 0 0,7-13 1 0 0,40-80 384 0 0,-49 92-435 0 0,7-20 0 0 0,0 0 1 0 0,-2 0-1 0 0,-1-1 0 0 0,-2 0 1 0 0,5-34-1 0 0,-7 18 6 0 0,-2 0-1 0 0,-4-81 1 0 0,0 119-7 0 0,-3-33-128 0 0,4 37 95 0 0,-1 1 0 0 0,0-1 1 0 0,0 1-1 0 0,0-1 0 0 0,-1 1 1 0 0,1 0-1 0 0,-1-1 0 0 0,-3-5 0 0 0,5 9 27 0 0,-1 0 0 0 0,1-1 0 0 0,0 1 0 0 0,0 0 0 0 0,0 0 0 0 0,-1-1 0 0 0,1 1 0 0 0,0 0 0 0 0,0 0 0 0 0,-1 0 0 0 0,1-1 0 0 0,0 1 0 0 0,0 0 0 0 0,-1 0 0 0 0,1 0 0 0 0,0 0 0 0 0,-1 0 0 0 0,1-1 0 0 0,0 1-1 0 0,-1 0 1 0 0,1 0 0 0 0,0 0 0 0 0,-1 0 0 0 0,1 0 0 0 0,0 0 0 0 0,-1 0 0 0 0,1 0 0 0 0,0 0 0 0 0,-1 0 0 0 0,1 1 0 0 0,0-1 0 0 0,0 0 0 0 0,-1 0 0 0 0,1 0 0 0 0,0 0 0 0 0,-1 0 0 0 0,1 1 0 0 0,-1-1 0 0 0,-6 9-73 0 0,7-8 72 0 0,-3 5 38 0 0,0 0 0 0 0,1 0 0 0 0,0 0 0 0 0,0 1-1 0 0,1 0 1 0 0,0-1 0 0 0,0 1 0 0 0,0-1 0 0 0,1 11 0 0 0,0-6 0 0 0,-6 143 1384 0 0,15 156 1 0 0,-9-304-1460 0 0,9 69 570 0 0,-8-68-679 0 0,1-1 0 0 0,0 1 0 0 0,0-1 0 0 0,0 1-1 0 0,1-1 1 0 0,0 0 0 0 0,0 0 0 0 0,7 9 0 0 0,-10-14-43 0 0,0-1 0 0 0,1 1 0 0 0,-1 0 0 0 0,1-1 0 0 0,-1 1 0 0 0,1-1 0 0 0,-1 1 1 0 0,1-1-1 0 0,0 0 0 0 0,-1 1 0 0 0,1-1 0 0 0,-1 0 0 0 0,1 1 0 0 0,0-1 0 0 0,-1 0 0 0 0,1 0 0 0 0,0 1 0 0 0,-1-1 1 0 0,1 0-1 0 0,0 0 0 0 0,0 0 0 0 0,-1 0 0 0 0,1 0 0 0 0,0 0 0 0 0,-1 0 0 0 0,1 0 0 0 0,1-1 0 0 0,15-9-7378 0 0,-11 5 5809 0 0,-5 4 1330 0 0,1 1 411 0 0,0 0 0 0 0,0 0 0 0 0,0 0 0 0 0,0 0 0 0 0,0-1 0 0 0,0 1 0 0 0,3-2 0 0 0,4-2 719 0 0,0-1 0 0 0,0 0 0 0 0,0-1 0 0 0,-1 0 0 0 0,0 0 0 0 0,-1-1 0 0 0,10-10 0 0 0,-11 11-340 0 0,-1 0 1 0 0,0-1-1 0 0,-1 0 1 0 0,1 1-1 0 0,-1-1 1 0 0,-1-1-1 0 0,1 1 1 0 0,-1-1-1 0 0,4-13 0 0 0,-7 18-294 0 0,1 1-1 0 0,-1-1 0 0 0,0 1 0 0 0,0 0 0 0 0,0-1 1 0 0,0 1-1 0 0,0-1 0 0 0,0 1 0 0 0,-1 0 0 0 0,1-1 1 0 0,-1 1-1 0 0,0 0 0 0 0,0-1 0 0 0,1 1 0 0 0,-1 0 0 0 0,-2-3 1 0 0,2 4-21 0 0,0 0 0 0 0,1 0 0 0 0,-1 1 0 0 0,0-1 0 0 0,1 1 0 0 0,-1-1 0 0 0,0 0 0 0 0,0 1 0 0 0,1-1 0 0 0,-1 1 0 0 0,0 0 0 0 0,0-1 0 0 0,0 1 0 0 0,0 0 0 0 0,0-1 0 0 0,1 1 0 0 0,-3 0 0 0 0,1 0 24 0 0,1 0-1 0 0,-1 0 1 0 0,1 0 0 0 0,-1 1-1 0 0,1-1 1 0 0,-1 0 0 0 0,1 1-1 0 0,-1-1 1 0 0,1 1 0 0 0,0 0-1 0 0,-1-1 1 0 0,1 1 0 0 0,0 0-1 0 0,-2 1 1 0 0,-3 3 119 0 0,1 0 0 0 0,0 1 0 0 0,0-1-1 0 0,0 1 1 0 0,0 0 0 0 0,1 1 0 0 0,0-1 0 0 0,0 1 0 0 0,1 0 0 0 0,0 0-1 0 0,0 0 1 0 0,0 0 0 0 0,1 0 0 0 0,-2 14 0 0 0,4-20-180 0 0,0 0 1 0 0,-1 0 0 0 0,1-1-1 0 0,0 1 1 0 0,0 0 0 0 0,0-1-1 0 0,0 1 1 0 0,0 0 0 0 0,0-1 0 0 0,0 1-1 0 0,1 0 1 0 0,-1-1 0 0 0,0 1-1 0 0,0 0 1 0 0,0-1 0 0 0,1 1-1 0 0,-1 0 1 0 0,0-1 0 0 0,1 1-1 0 0,-1-1 1 0 0,0 1 0 0 0,1-1-1 0 0,-1 1 1 0 0,1-1 0 0 0,-1 1-1 0 0,1-1 1 0 0,-1 1 0 0 0,1-1-1 0 0,0 1 1 0 0,-1-1 0 0 0,1 0-1 0 0,-1 1 1 0 0,1-1 0 0 0,0 0-1 0 0,-1 0 1 0 0,1 1 0 0 0,0-1-1 0 0,-1 0 1 0 0,1 0 0 0 0,0 0 0 0 0,-1 0-1 0 0,1 0 1 0 0,0 0 0 0 0,-1 0-1 0 0,2 0 1 0 0,1-1-3 0 0,0 1-1 0 0,0-1 1 0 0,0 0 0 0 0,0 0-1 0 0,0 0 1 0 0,-1 0 0 0 0,1-1-1 0 0,0 1 1 0 0,3-3 0 0 0,5-6-109 0 0,0 0 1 0 0,-1 0-1 0 0,0-1 1 0 0,-1 0-1 0 0,0-1 1 0 0,-1 0-1 0 0,0 0 0 0 0,-1-1 1 0 0,-1 0-1 0 0,0 0 1 0 0,0-1-1 0 0,4-17 1 0 0,3-20-922 0 0,-2-1 1 0 0,4-54-1 0 0,-7 46 442 0 0,-7 53 544 0 0,13-85 215 0 0,26-94-1 0 0,-40 186-120 0 0,0-1 0 0 0,0 1 0 0 0,1-1-1 0 0,-1 1 1 0 0,0-1 0 0 0,0 0 0 0 0,0 1 0 0 0,0-1-1 0 0,0 1 1 0 0,0-1 0 0 0,0 1 0 0 0,0-1 0 0 0,0 0-1 0 0,0 1 1 0 0,0-1 0 0 0,0 1 0 0 0,0-1 0 0 0,0 1-1 0 0,0-1 1 0 0,-1 1 0 0 0,1-2 0 0 0,-1 2 34 0 0,1 0 0 0 0,0 0 0 0 0,-1 0 1 0 0,1 0-1 0 0,0 0 0 0 0,-1 0 0 0 0,1 0 0 0 0,0 0 1 0 0,-1 0-1 0 0,1 0 0 0 0,-1 0 0 0 0,1 0 1 0 0,0 0-1 0 0,-1 0 0 0 0,1 1 0 0 0,0-1 1 0 0,-1 0-1 0 0,1 0 0 0 0,0 0 0 0 0,-1 0 0 0 0,1 1 1 0 0,0-1-1 0 0,-1 0 0 0 0,-1 2 177 0 0,-1 0-1 0 0,1 0 1 0 0,0 0 0 0 0,-1 1-1 0 0,1-1 1 0 0,-3 5 0 0 0,2 0-2 0 0,0 1-1 0 0,0-1 1 0 0,0 1 0 0 0,1-1 0 0 0,1 1 0 0 0,-1 0 0 0 0,1 0 0 0 0,1 0-1 0 0,-1 11 1 0 0,3 10 175 0 0,6 36-1 0 0,-5-42-452 0 0,21 112 16 0 0,71 231 0 0 0,-82-322-2 0 0,48 133 0 0 0,-51-151 0 0 0,2-1 0 0 0,1 0 0 0 0,1-1 0 0 0,29 37 0 0 0,-36-52 0 0 0,0-1 0 0 0,0-1 0 0 0,0 0 0 0 0,1 0 0 0 0,0 0 0 0 0,1-1 0 0 0,0 0 0 0 0,14 7 0 0 0,-19-11 0 0 0,0 0 0 0 0,1-1 0 0 0,-1 1 0 0 0,1-1 0 0 0,0 0 0 0 0,-1 0 0 0 0,1-1 0 0 0,0 1 0 0 0,0-1 0 0 0,-1 0 0 0 0,1 0 0 0 0,0-1 0 0 0,-1 0 0 0 0,1 1 0 0 0,0-1 0 0 0,-1-1 0 0 0,1 1 0 0 0,-1-1 0 0 0,1 0 0 0 0,6-4 0 0 0,-6 3 0 0 0,1-1 0 0 0,-2 1 0 0 0,1-1 0 0 0,0 0 0 0 0,-1-1 0 0 0,0 1 0 0 0,1-1 0 0 0,-2 0 0 0 0,1 0 0 0 0,5-10 0 0 0,-1-4 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16 14047 0 0,'-26'-15'1083'0'0,"26"15"-1070"0"0,0 0 1 0 0,0 0-1 0 0,-1 0 0 0 0,1 0 0 0 0,0 0 1 0 0,-1 0-1 0 0,1 0 0 0 0,0 0 1 0 0,0 0-1 0 0,-1 0 0 0 0,1 0 1 0 0,0 0-1 0 0,-1 0 0 0 0,1 0 0 0 0,0 0 1 0 0,0 0-1 0 0,-1 0 0 0 0,1 0 1 0 0,0 0-1 0 0,0 0 0 0 0,-1 0 1 0 0,1 0-1 0 0,0 1 0 0 0,0-1 0 0 0,-1 0 1 0 0,1 0-1 0 0,0 0 0 0 0,0 0 1 0 0,0 1-1 0 0,-1-1 0 0 0,1 0 0 0 0,0 0 1 0 0,0 1-1 0 0,-1-1 0 0 0,-3 9 69 0 0,3-7 74 0 0,-2 5 758 0 0,0 0 0 0 0,0 1 0 0 0,-2 9 1 0 0,-7 16 2969 0 0,9-23-3632 0 0,0 1 0 0 0,1 0 0 0 0,0 0 0 0 0,1 0 0 0 0,0 0 0 0 0,1 21 0 0 0,0-23-160 0 0,8 100 648 0 0,1-1 1729 0 0,-9-89-1800 0 0,1-1-1 0 0,0 1 1 0 0,2 0-1 0 0,7 30 1 0 0,-9-47-610 0 0,-1 0 1 0 0,1 0 0 0 0,0-1-1 0 0,-1 1 1 0 0,1 0 0 0 0,0 0-1 0 0,0 0 1 0 0,0-1-1 0 0,0 1 1 0 0,0 0 0 0 0,1-1-1 0 0,-1 1 1 0 0,0-1 0 0 0,3 2-1 0 0,-3-2-56 0 0,-1-1-1 0 0,1 0 1 0 0,-1 0-1 0 0,1 1 1 0 0,-1-1-1 0 0,1 0 1 0 0,0 0-1 0 0,-1 0 1 0 0,1 0 0 0 0,-1 0-1 0 0,1 0 1 0 0,0 0-1 0 0,-1 0 1 0 0,1 0-1 0 0,-1 0 1 0 0,1 0-1 0 0,0 0 1 0 0,-1 0-1 0 0,1-1 1 0 0,-1 1-1 0 0,1 0 1 0 0,-1 0-1 0 0,1-1 1 0 0,-1 1-1 0 0,1 0 1 0 0,-1-1-1 0 0,1 1 1 0 0,-1 0-1 0 0,1-1 1 0 0,-1 1-1 0 0,0-1 1 0 0,1 1-1 0 0,-1-1 1 0 0,1 1-1 0 0,-1-2 1 0 0,1 1-3 0 0,34-26-144 0 0,-35 26 64 0 0,8-2-2875 0 0,-7 2 2806 0 0,-1 1 0 0 0,1-1 1 0 0,0 1-1 0 0,-1 0 0 0 0,1-1 1 0 0,-1 1-1 0 0,1 0 1 0 0,0 0-1 0 0,-1-1 0 0 0,1 1 1 0 0,0 0-1 0 0,-1 0 1 0 0,1 0-1 0 0,0 0 0 0 0,-1 0 1 0 0,1 0-1 0 0,1 0 0 0 0,0 0-69 0 0,1 0-1 0 0,-1 0 0 0 0,1-1 0 0 0,0 1 0 0 0,-1-1 0 0 0,1 1 1 0 0,-1-1-1 0 0,0 0 0 0 0,1 0 0 0 0,-1 0 0 0 0,0 0 0 0 0,1 0 1 0 0,-1 0-1 0 0,0-1 0 0 0,3-2 0 0 0,-3 3 23 0 0,-1-5-652 0 0,3-8 1689 0 0,1 1 0 0 0,10-24-1 0 0,-9 25-289 0 0,7-23 0 0 0,12-57 1305 0 0,3 19 403 0 0,-26 70-2244 0 0,0-2 1425 0 0,-2 9-4 0 0,0 3-1746 0 0,6 63 387 0 0,-2-26-74 0 0,-2-23-3 0 0,0-1 0 0 0,1 1 0 0 0,1-1 0 0 0,1 0 0 0 0,1 0 0 0 0,8 19 0 0 0,-13-37 0 0 0,-1-1 0 0 0,1 0 0 0 0,0 1 0 0 0,0-1 0 0 0,0 0 0 0 0,0 0 0 0 0,0 1 0 0 0,0-1 0 0 0,0 0 0 0 0,0 0 0 0 0,1 0 0 0 0,-1 0 0 0 0,0-1 0 0 0,0 1 0 0 0,1 0 0 0 0,-1 0 0 0 0,1-1 0 0 0,-1 1 0 0 0,1-1 0 0 0,-1 0 0 0 0,1 1 0 0 0,-1-1 0 0 0,1 0 0 0 0,-1 0 0 0 0,1 0 0 0 0,-1 0 0 0 0,1 0 0 0 0,-1 0 0 0 0,1 0 0 0 0,0 0 0 0 0,-1-1 0 0 0,1 1 0 0 0,1-1 0 0 0,6-2 0 0 0,-1-1 0 0 0,1 1 0 0 0,-1-1 0 0 0,11-7 0 0 0,-12 7 0 0 0,14-10 0 0 0,0-1 0 0 0,36-34 0 0 0,-50 43-11 0 0,-1-1 0 0 0,0 0 0 0 0,-1 0 0 0 0,0 0 0 0 0,0-1 0 0 0,0 0-1 0 0,-1 1 1 0 0,0-2 0 0 0,-1 1 0 0 0,0 0 0 0 0,0-1 0 0 0,1-9 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0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45 289 14743 0 0,'6'-8'1191'0'0,"1"1"0"0"0,-1-1-1 0 0,2 1 1 0 0,-1 1 0 0 0,11-8-1 0 0,20-19 1929 0 0,-22 16-2317 0 0,-1 0 1 0 0,0-1-1 0 0,-2-1 1 0 0,0 0-1 0 0,17-34 0 0 0,-29 51-714 0 0,0 0 0 0 0,0 0 0 0 0,-1 0 0 0 0,1 0 0 0 0,0 0-1 0 0,-1 0 1 0 0,0 0 0 0 0,0-1 0 0 0,1 1 0 0 0,-1 0 0 0 0,-1 0-1 0 0,1 0 1 0 0,0-1 0 0 0,0 1 0 0 0,-1 0 0 0 0,0-3 0 0 0,0 3 357 0 0,-1 1 3 0 0,-1-2-432 0 0,0 1 1 0 0,-1 0-1 0 0,1 0 0 0 0,-1 0 1 0 0,1 0-1 0 0,-1 1 0 0 0,0-1 1 0 0,0 1-1 0 0,0 0 0 0 0,0 0 1 0 0,0 0-1 0 0,0 1 0 0 0,0-1 1 0 0,0 1-1 0 0,0 0 0 0 0,0 1 1 0 0,0-1-1 0 0,0 0 0 0 0,0 1 1 0 0,0 0-1 0 0,0 0 0 0 0,0 0 1 0 0,-7 4-1 0 0,4-2-1 0 0,-1 1 1 0 0,0 1-1 0 0,1-1 0 0 0,0 1 0 0 0,0 0 1 0 0,1 1-1 0 0,-1-1 0 0 0,1 1 0 0 0,0 1 1 0 0,-8 11-1 0 0,7-7-15 0 0,0 0 0 0 0,1 0 0 0 0,0 1 0 0 0,1 0 0 0 0,0 0 0 0 0,1 0 0 0 0,0 1 0 0 0,1-1 0 0 0,-3 27 0 0 0,5-33 0 0 0,1 1 0 0 0,0 0 0 0 0,0-1 0 0 0,1 1 0 0 0,0-1 0 0 0,0 1 0 0 0,0-1 0 0 0,1 1 0 0 0,0-1 0 0 0,0 0 0 0 0,1 1 0 0 0,-1-1 0 0 0,2 0 0 0 0,-1-1 0 0 0,0 1 0 0 0,1-1 0 0 0,0 1 0 0 0,1-1 0 0 0,-1 0 0 0 0,1-1 0 0 0,7 7 0 0 0,-10-10-141 0 0,1 1 1 0 0,-1-1-1 0 0,1 0 1 0 0,-1 0-1 0 0,1 0 1 0 0,0 0-1 0 0,-1 0 1 0 0,1 0-1 0 0,0-1 1 0 0,0 0-1 0 0,-1 1 0 0 0,1-1 1 0 0,0 0-1 0 0,0 0 1 0 0,0-1-1 0 0,-1 1 1 0 0,1 0-1 0 0,0-1 1 0 0,0 0-1 0 0,-1 0 1 0 0,1 1-1 0 0,-1-2 0 0 0,1 1 1 0 0,4-2-1 0 0,6-5-1718 0 0,-1 0 0 0 0,1 0 0 0 0,15-15-1 0 0,-18 15 342 0 0,6-6-7253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1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6559 0 0,'-7'34'584'0'0,"4"-21"-464"0"0,0 0 1000 0 0,-1 3 208 0 0,-2 2 40 0 0,0-2 8 0 0,-1 2 512 0 0,-1-3 96 0 0,1-1 32 0 0,1-1 0 0 0,2-2-960 0 0,1 0-712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1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18111 0 0,'0'0'3347'0'0,"-1"11"-1857"0"0,1 10-3730 0 0,1-1-1 0 0,4 24 0 0 0,-3-36 1097 0 0,0 1 1 0 0,0-1 0 0 0,1 0 0 0 0,-1 0 0 0 0,2 0 0 0 0,-1-1 0 0 0,10 15 0 0 0,-11-20 1055 0 0,0 1 0 0 0,1-1 0 0 0,-1 1 0 0 0,1-1-1 0 0,-1 0 1 0 0,1 0 0 0 0,0 0 0 0 0,0 0 0 0 0,0-1 0 0 0,0 1 0 0 0,0-1 0 0 0,0 0 0 0 0,1 0 0 0 0,-1 0 0 0 0,0 0 0 0 0,1 0 0 0 0,-1-1 0 0 0,0 1 0 0 0,1-1 0 0 0,-1 0 0 0 0,1 0 0 0 0,-1 0 0 0 0,0-1 0 0 0,4 0-1 0 0,-2 0 567 0 0,-1 0 0 0 0,1 0 0 0 0,0 0-1 0 0,-1-1 1 0 0,0 0 0 0 0,1 0-1 0 0,-1 0 1 0 0,0 0 0 0 0,0 0 0 0 0,0-1-1 0 0,0 0 1 0 0,-1 0 0 0 0,1 0-1 0 0,-1 0 1 0 0,0-1 0 0 0,6-6 0 0 0,-6 5 183 0 0,-2 4-275 0 0,0-1-1 0 0,0 1 0 0 0,0-1 0 0 0,0 0 1 0 0,0 1-1 0 0,0-1 0 0 0,0 0 1 0 0,-1 0-1 0 0,1 0 0 0 0,-1 0 1 0 0,1 0-1 0 0,-1 0 0 0 0,0 1 1 0 0,0-1-1 0 0,1 0 0 0 0,-2 0 1 0 0,1-3-1 0 0,0 4-299 0 0,0 1 1 0 0,-1-1-1 0 0,1 1 1 0 0,0-1-1 0 0,-1 1 0 0 0,1-1 1 0 0,0 1-1 0 0,-1-1 1 0 0,1 1-1 0 0,-1 0 1 0 0,1-1-1 0 0,-1 1 1 0 0,1-1-1 0 0,-1 1 0 0 0,1 0 1 0 0,-1 0-1 0 0,1-1 1 0 0,-1 1-1 0 0,1 0 1 0 0,-1 0-1 0 0,0 0 1 0 0,1-1-1 0 0,-2 1 0 0 0,-13-1 1205 0 0,9 1-899 0 0,-1 1-1 0 0,0 0 1 0 0,1 0 0 0 0,-1 0-1 0 0,1 1 1 0 0,0 0 0 0 0,-1 0-1 0 0,1 1 1 0 0,0-1 0 0 0,0 1-1 0 0,1 1 1 0 0,-1-1-1 0 0,1 1 1 0 0,-10 8 0 0 0,11-8-271 0 0,-47 46 1178 0 0,45-44-1138 0 0,1 1-1 0 0,0 0 1 0 0,1 0 0 0 0,-1 1 0 0 0,1-1-1 0 0,-4 11 1 0 0,8-16-153 0 0,-1-1 0 0 0,1 0 0 0 0,-1 0 0 0 0,1 0 0 0 0,0 1 1 0 0,-1-1-1 0 0,1 0 0 0 0,0 0 0 0 0,0 1 0 0 0,0-1 0 0 0,0 0 0 0 0,0 1 0 0 0,0-1 0 0 0,0 0 0 0 0,1 0 0 0 0,-1 1 0 0 0,1 1 0 0 0,-1-2-2 0 0,1-1 0 0 0,0 1 0 0 0,-1-1 0 0 0,1 1 0 0 0,-1 0-1 0 0,1-1 1 0 0,0 1 0 0 0,-1-1 0 0 0,1 1 0 0 0,0-1 0 0 0,0 0 0 0 0,-1 1-1 0 0,1-1 1 0 0,0 0 0 0 0,0 1 0 0 0,-1-1 0 0 0,1 0 0 0 0,0 0-1 0 0,0 0 1 0 0,1 0 0 0 0,2 0 7 0 0,0 0 0 0 0,1 0 0 0 0,-1-1 0 0 0,0 1-1 0 0,1-1 1 0 0,-1-1 0 0 0,0 1 0 0 0,7-3 0 0 0,7-6-337 0 0,24-16-1 0 0,-23 14-68 0 0,20-10 0 0 0,1 5-500 0 0,-40 17 885 0 0,0-1 0 0 0,1 1 0 0 0,-1 0 0 0 0,0 0 0 0 0,0 0 0 0 0,0 0 0 0 0,1 0 0 0 0,-1 0 0 0 0,0 0 0 0 0,0 0 0 0 0,1 0 0 0 0,-1 0 0 0 0,0 0 0 0 0,0 0 0 0 0,1 0 0 0 0,-1 0 0 0 0,0 0 0 0 0,0 0 0 0 0,1 0 0 0 0,-1 0 0 0 0,0 0 0 0 0,0 0 0 0 0,1 0 0 0 0,-1 0 0 0 0,0 0 0 0 0,0 0 0 0 0,1 1 0 0 0,-1-1 0 0 0,0 0 0 0 0,1 2 14 0 0,1 0 0 0 0,-1 0 0 0 0,0 0-1 0 0,-1 0 1 0 0,1 1 0 0 0,0-1 0 0 0,-1 0 0 0 0,1 0 0 0 0,-1 1-1 0 0,0-1 1 0 0,1 0 0 0 0,-1 4 0 0 0,-2 32 603 0 0,1-33-482 0 0,-56 395 1629 0 0,56-394-1756 0 0,-51 213 0 0 0,41-182 0 0 0,-1-1 0 0 0,-3 0 0 0 0,-32 60 0 0 0,37-80 0 0 0,0-1 0 0 0,-1 0 0 0 0,-14 14 0 0 0,18-22 0 0 0,0 0 0 0 0,-1-1 0 0 0,1 1 0 0 0,-1-2 0 0 0,-1 1 0 0 0,1-1 0 0 0,-12 6 0 0 0,18-10-15 0 0,0-1 0 0 0,0 1 0 0 0,0 0 0 0 0,0-1-1 0 0,0 1 1 0 0,0-1 0 0 0,0 0 0 0 0,0 0 0 0 0,0 0 0 0 0,0 0 0 0 0,0 0 0 0 0,0 0-1 0 0,0 0 1 0 0,0-1 0 0 0,0 1 0 0 0,0-1 0 0 0,0 1 0 0 0,0-1 0 0 0,-2-1 0 0 0,1 0-53 0 0,0 0 0 0 0,0 0 0 0 0,1 0 1 0 0,-1 0-1 0 0,1-1 0 0 0,0 1 0 0 0,-1-1 1 0 0,1 0-1 0 0,0 1 0 0 0,-2-6 0 0 0,-1-2-196 0 0,1 0 0 0 0,0-1 0 0 0,0 1-1 0 0,1-1 1 0 0,1 1 0 0 0,-2-15 0 0 0,1-17-2717 0 0,3-1-3610 0 0,2-8-2180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21711 0 0,'-6'164'6114'0'0,"2"-82"-2876"0"0,1-29-2705 0 0,0-20-143 0 0,2 0 1 0 0,6 60-1 0 0,-5-90-390 0 0,0-1 0 0 0,1 1 0 0 0,-1-1 0 0 0,1 1 0 0 0,0-1 0 0 0,0 0 0 0 0,0 1 0 0 0,0-1 0 0 0,0 0 0 0 0,0 0 0 0 0,1 0 0 0 0,-1 0 0 0 0,1 0 0 0 0,-1 0 0 0 0,3 2 0 0 0,-3-3 0 0 0,0-1 0 0 0,1 1 0 0 0,-1-1 0 0 0,0 1 0 0 0,0-1 0 0 0,0 1 0 0 0,1-1 0 0 0,-1 0 0 0 0,0 0 0 0 0,0 1 0 0 0,1-1 0 0 0,-1 0 0 0 0,0 0 0 0 0,1 0 0 0 0,-1 0 0 0 0,0-1 0 0 0,0 1 0 0 0,1 0 0 0 0,-1-1 0 0 0,0 1 0 0 0,0 0 0 0 0,1-1 0 0 0,-1 1 0 0 0,0-1 0 0 0,0 0 0 0 0,0 1 0 0 0,0-1 0 0 0,0 0 0 0 0,0 0 0 0 0,2-2 0 0 0,5-4-186 0 0,-1-1 0 0 0,1 0-1 0 0,-1 0 1 0 0,-1-1 0 0 0,0 0 0 0 0,0 0 0 0 0,8-18 0 0 0,21-34-444 0 0,-34 86 2125 0 0,-6 6-1120 0 0,3-25-325 0 0,1 1 0 0 0,0-1 0 0 0,0 1-1 0 0,1 10 1 0 0,1-10-85 0 0,1-7-40 0 0,-1-1 0 0 0,1 0 0 0 0,0 0-1 0 0,0 0 1 0 0,-1 0 0 0 0,1 0 0 0 0,0 0-1 0 0,2-3 1 0 0,34-38-4417 0 0,-22 20 2152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2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8 18687 0 0,'16'-8'1442'0'0,"-16"8"-1379"0"0,0 0 1 0 0,1 0 0 0 0,-1 1 0 0 0,1-1 0 0 0,-1 0 0 0 0,0 0 0 0 0,1 0 0 0 0,-1 0 0 0 0,0 0 0 0 0,1 1 0 0 0,-1-1 0 0 0,0 0 0 0 0,1 0 0 0 0,-1 1 0 0 0,0-1 0 0 0,1 0 0 0 0,-1 0 0 0 0,0 1 0 0 0,0-1 0 0 0,1 0 0 0 0,-1 1-1 0 0,0-1 1 0 0,0 0 0 0 0,0 1 0 0 0,1-1 0 0 0,-1 0 0 0 0,0 1 0 0 0,0-1 0 0 0,0 1 0 0 0,0-1 0 0 0,0 0 0 0 0,0 1 0 0 0,0 0 192 0 0,4 9 1013 0 0,-1 0 0 0 0,-1 0 0 0 0,0 0 0 0 0,0 0 0 0 0,0 21-1 0 0,-4 54 815 0 0,1-78-1847 0 0,-9 92-66 0 0,-32 143 0 0 0,15-91-1583 0 0,23-135 618 0 0</inkml:trace>
  <inkml:trace contextRef="#ctx0" brushRef="#br0" timeOffset="1">35 487 16727 0 0,'-7'-10'974'0'0,"-15"-24"-207"0"0,21 32-316 0 0,0 0-1 0 0,0-1 1 0 0,1 1 0 0 0,-1 0-1 0 0,0-1 1 0 0,1 1-1 0 0,0-1 1 0 0,-1-2-1 0 0,1 5-271 0 0,0 0 1 0 0,0-1-1 0 0,0 1 0 0 0,0 0 1 0 0,1-1-1 0 0,-1 1 0 0 0,0 0 0 0 0,0-1 1 0 0,0 1-1 0 0,0 0 0 0 0,0 0 1 0 0,1-1-1 0 0,-1 1 0 0 0,0 0 0 0 0,0 0 1 0 0,1-1-1 0 0,-1 1 0 0 0,0 0 1 0 0,0 0-1 0 0,1-1 0 0 0,-1 1 0 0 0,0 0 1 0 0,1 0-1 0 0,12-4 1159 0 0,-12 4-1104 0 0,74-6 3676 0 0,-51 5-3769 0 0,0-1-1 0 0,38-9 1 0 0,-40 5-249 0 0,-2-1 1 0 0,1-1-1 0 0,-1-1 1 0 0,0-1 0 0 0,-1-1-1 0 0,0 0 1 0 0,29-24-1 0 0,-24 14-2006 0 0,30-32 0 0 0,15-30-9294 0 0,-47 51 4349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7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12639 0 0,'0'0'33'0'0,"0"0"0"0"0,0 0-1 0 0,0 0 1 0 0,0-1 0 0 0,-1 1-1 0 0,1 0 1 0 0,0 0 0 0 0,0 0-1 0 0,0 0 1 0 0,0-1 0 0 0,0 1-1 0 0,-1 0 1 0 0,1 0 0 0 0,0 0-1 0 0,0-1 1 0 0,0 1 0 0 0,0 0-1 0 0,0 0 1 0 0,0 0 0 0 0,0-1-1 0 0,0 1 1 0 0,0 0 0 0 0,0 0 0 0 0,0-1-1 0 0,0 1 1 0 0,0 0 0 0 0,0 0-1 0 0,0 0 1 0 0,0-1 0 0 0,0 1-1 0 0,0 0 1 0 0,0 0 0 0 0,0 0-1 0 0,0-1 1 0 0,0 1 0 0 0,1 0-1 0 0,-1 0 1 0 0,0 0 0 0 0,0-1-1 0 0,0 1 1 0 0,0 0 0 0 0,0 0-1 0 0,1 0 1 0 0,-1 0 0 0 0,0-1-1 0 0,0 1 1 0 0,0 0 0 0 0,0 0-1 0 0,1 0 1 0 0,-1 0 0 0 0,0 0-1 0 0,0 0 1 0 0,0 0 0 0 0,1 0-1 0 0,-1 0 1 0 0,0-1 0 0 0,0 1 0 0 0,1 0-1 0 0,-1 0 1 0 0,0 0 0 0 0,0 0-1 0 0,1 0 1 0 0,14-1 379 0 0,0 5 684 0 0,1 0 1 0 0,-1 1 0 0 0,0 0-1 0 0,24 13 1 0 0,-1-2-707 0 0,-33-14-324 0 0,58 26 646 0 0,-58-25-629 0 0,1 0 0 0 0,-1 1 0 0 0,0-1 0 0 0,0 1-1 0 0,0 0 1 0 0,-1 0 0 0 0,1 0 0 0 0,5 9 0 0 0,-8-11-31 0 0,-1 0-1 0 0,0 0 0 0 0,0 0 1 0 0,-1 0-1 0 0,1 0 0 0 0,0 0 1 0 0,-1 0-1 0 0,1 0 0 0 0,-1 0 1 0 0,0 0-1 0 0,1 0 0 0 0,-1 0 1 0 0,0 0-1 0 0,0 0 1 0 0,-1 1-1 0 0,0 2 0 0 0,0 2 149 0 0,-2 0 0 0 0,1 0 1 0 0,-6 10-1 0 0,0 2 93 0 0,-89 176 1115 0 0,18-41-3560 0 0,71-134-3668 0 0,6-6-1883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2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2878 1 5671 0 0,'9'6'285'0'0,"-1"0"0"0"0,0 0-1 0 0,0 1 1 0 0,7 9 0 0 0,-4-3 964 0 0,-2-1 0 0 0,1 2 0 0 0,-2-1 0 0 0,9 17 0 0 0,-2 6 2370 0 0,-1-1-1 0 0,12 49 0 0 0,-19-62-3055 0 0,23 98 4295 0 0,-27-103-4333 0 0,-1 1 0 0 0,0-1 1 0 0,-1 1-1 0 0,-1-1 0 0 0,-2 18 0 0 0,0-25-525 0 0,0 0 0 0 0,-1 0 0 0 0,0 0 0 0 0,-1-1 0 0 0,0 0 0 0 0,0 1 0 0 0,-1-1 0 0 0,-1-1 0 0 0,1 1 0 0 0,-1-1 0 0 0,0 0 0 0 0,-1 0 0 0 0,0-1 0 0 0,-15 12 0 0 0,-9 6 0 0 0,-1-2 0 0 0,-51 27 0 0 0,62-38 0 0 0,-122 66-2438 0 0,96-57-632 0 0,-1-1-1 0 0,-87 24 1 0 0,74-30-6041 0 0</inkml:trace>
  <inkml:trace contextRef="#ctx0" brushRef="#br0" timeOffset="1">0 885 20159 0 0,'12'25'1792'0'0,"4"5"-1440"0"0,5 1-280 0 0,5 4-72 0 0,5 8 184 0 0,6-1 16 0 0,2-4 8 0 0,11-7 0 0 0,12-4-208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4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1623 386 9215 0 0,'-2'1'55'0'0,"1"-1"-1"0"0,0 1 0 0 0,-1-1 1 0 0,1 0-1 0 0,0 0 0 0 0,-1 0 1 0 0,1 0-1 0 0,-1 0 0 0 0,1 0 1 0 0,0 0-1 0 0,-1-1 0 0 0,1 1 1 0 0,0 0-1 0 0,-1-1 0 0 0,1 1 1 0 0,0-1-1 0 0,0 1 0 0 0,-1-1 1 0 0,1 0-1 0 0,0 1 0 0 0,0-1 1 0 0,-2-2-1 0 0,-9-4 422 0 0,5 6 224 0 0,-1-2 1 0 0,1 1-1 0 0,0-1 1 0 0,0 0 0 0 0,0-1-1 0 0,0 1 1 0 0,1-1-1 0 0,-7-5 1 0 0,-89-65 2717 0 0,82 61-3147 0 0,-12-7 121 0 0,-2 3 0 0 0,0 0 0 0 0,0 2 0 0 0,-59-16 0 0 0,75 26-302 0 0,0 2 1 0 0,-1 0-1 0 0,1 1 0 0 0,-1 0 0 0 0,0 2 1 0 0,1 0-1 0 0,-1 1 0 0 0,-19 4 0 0 0,5 1 110 0 0,0 2-1 0 0,0 1 0 0 0,-48 20 0 0 0,24-3-98 0 0,2 3-1 0 0,0 2 0 0 0,-53 42 1 0 0,87-59-119 0 0,-198 144-97 0 0,13 17 552 0 0,196-167-286 0 0,1 2 0 0 0,0 0 0 0 0,1 0 0 0 0,0 0 0 0 0,-11 22 1 0 0,17-30-109 0 0,1 1 0 0 0,0-1 0 0 0,-1 1 0 0 0,1 0 1 0 0,1-1-1 0 0,-1 1 0 0 0,0 0 0 0 0,1 0 0 0 0,-1 0 0 0 0,1-1 1 0 0,0 1-1 0 0,0 0 0 0 0,0 0 0 0 0,0 0 0 0 0,1 0 1 0 0,-1 0-1 0 0,1-1 0 0 0,0 1 0 0 0,-1 0 0 0 0,1 0 1 0 0,1-1-1 0 0,-1 1 0 0 0,0-1 0 0 0,1 1 0 0 0,-1-1 0 0 0,1 1 1 0 0,-1-1-1 0 0,1 0 0 0 0,0 0 0 0 0,0 0 0 0 0,0 0 1 0 0,5 3-1 0 0,9 6-3 0 0,0-1 0 0 0,0 0 0 0 0,1-2 0 0 0,1 0 0 0 0,-1-1 0 0 0,24 7 0 0 0,116 20-45 0 0,-102-24 83 0 0,678 97 423 0 0,-383-76-98 0 0,127 11 289 0 0,-72-34 211 0 0,-310-8-623 0 0,268-7 1103 0 0,-75 1-1034 0 0,25 4-261 0 0,104 0-30 0 0,166-3 80 0 0,-3-26-61 0 0,-400 12-77 0 0,289-68 0 0 0,-314 48 0 0 0,374-112 0 0 0,-446 124 0 0 0,33-12 0 0 0,-97 31 0 0 0,-1 0 0 0 0,0-1 0 0 0,30-20 0 0 0,-44 26 0 0 0,-1 1 0 0 0,0-1 0 0 0,1 0 0 0 0,-1 0 0 0 0,0 0 0 0 0,0-1 0 0 0,2-3 0 0 0,-5 6 0 0 0,1 0 0 0 0,0 0 0 0 0,-1 0 0 0 0,0 0 0 0 0,1 0 0 0 0,-1 0 0 0 0,0-1 0 0 0,1 1 0 0 0,-1 0 0 0 0,0 0 0 0 0,0 0 0 0 0,0-1 0 0 0,0 1 0 0 0,0 0 0 0 0,0 0 0 0 0,0 0 0 0 0,-1 0 0 0 0,1-1 0 0 0,0 1 0 0 0,-1 0 0 0 0,1 0 0 0 0,-1 0 0 0 0,1 0 0 0 0,-1 0 0 0 0,1 0 0 0 0,-1 0 0 0 0,0 0 0 0 0,0-1 0 0 0,-4-3 0 0 0,0 0 0 0 0,0 1 0 0 0,-1-1 0 0 0,1 1 0 0 0,-1 0 0 0 0,0 1 0 0 0,-11-6 0 0 0,-4-2 0 0 0,-12-7 0 0 0,0 1 0 0 0,-54-17 0 0 0,-74-15 0 0 0,123 38 0 0 0,-802-199 0 0 0,421 138 11 0 0,-4 20-65 0 0,-596-23-1692 0 0,520 45 763 0 0,-325 8-2705 0 0,685 29 1612 0 0,1 7-4112 0 0,18 6-1608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9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25 6735 0 0,'-40'-24'520'0'0,"40"24"-517"0"0,-1 0 0 0 0,1 0 0 0 0,0-1 0 0 0,0 1 0 0 0,0 0 0 0 0,0 0 0 0 0,-1 0 0 0 0,1 0 0 0 0,0 0 0 0 0,0 0-1 0 0,0 0 1 0 0,0 0 0 0 0,0 0 0 0 0,-1 0 0 0 0,1 0 0 0 0,0 0 0 0 0,0 0 0 0 0,0 0 0 0 0,0 0 0 0 0,-1 0 0 0 0,1 0 0 0 0,0 0-1 0 0,0 0 1 0 0,0 0 0 0 0,0 1 0 0 0,-1-1 0 0 0,1 0 0 0 0,0 0 0 0 0,0 0 0 0 0,0 0 0 0 0,0 0 0 0 0,0 0 0 0 0,0 0 0 0 0,-1 0-1 0 0,1 1 1 0 0,0-1 0 0 0,0 0 0 0 0,0 0 0 0 0,0 0 0 0 0,0 0 0 0 0,0 0 0 0 0,0 1 0 0 0,0-1 0 0 0,0 0 0 0 0,0 0 0 0 0,0 0 0 0 0,0 0-1 0 0,0 1 1 0 0,0-1 0 0 0,0 0 0 0 0,0 0 0 0 0,0 0 0 0 0,0 0 0 0 0,0 1 0 0 0,0-1 0 0 0,0 0 0 0 0,0 0 0 0 0,0 0 0 0 0,0 0-1 0 0,0 1 1 0 0,0-1 0 0 0,0 0 0 0 0,5 16 8 0 0,-3-11-6 0 0,33 154 6015 0 0,-21-87-3872 0 0,91 373 6683 0 0,-100-427-8480 0 0,1 3 136 0 0,0-1 1 0 0,14 31 0 0 0,-18-47-424 0 0,1 1 0 0 0,-1-1 0 0 0,1 0 0 0 0,-1 0 0 0 0,1 0 0 0 0,0 0 0 0 0,1 0 0 0 0,-1-1 0 0 0,1 1 0 0 0,0-1 0 0 0,-1 0 0 0 0,1 0 0 0 0,1 0 0 0 0,-1-1 0 0 0,0 0 0 0 0,8 4 0 0 0,-8-6-38 0 0,-1 1 0 0 0,1-1-1 0 0,0 1 1 0 0,-1-1 0 0 0,1 0-1 0 0,0 0 1 0 0,-1-1-1 0 0,1 1 1 0 0,0-1 0 0 0,-1 0-1 0 0,1 0 1 0 0,-1 0 0 0 0,1 0-1 0 0,-1-1 1 0 0,0 1-1 0 0,1-1 1 0 0,-1 0 0 0 0,0 0-1 0 0,4-4 1 0 0,-4 4-199 0 0,-1 0 1 0 0,0 0-1 0 0,0 0 0 0 0,0 0 0 0 0,-1 0 1 0 0,1-1-1 0 0,0 1 0 0 0,-1-1 0 0 0,0 1 1 0 0,1-1-1 0 0,0-4 0 0 0,-1 5-360 0 0,-1 0 0 0 0,0 0 0 0 0,1-1-1 0 0,-1 1 1 0 0,0 0 0 0 0,0-1 0 0 0,0 1-1 0 0,0 0 1 0 0,-1 0 0 0 0,1-1 0 0 0,-1 1-1 0 0,1 0 1 0 0,-1 0 0 0 0,0 0 0 0 0,0 0-1 0 0,-1-2 1 0 0,-6-9-6703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9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0 486 9215 0 0,'0'0'707'0'0,"2"-1"-464"0"0,32-21 4126 0 0,41-34 1 0 0,-19 13-748 0 0,-1 4-1354 0 0,72-39 0 0 0,-91 59-1701 0 0,105-53 839 0 0,-19 13-1408 0 0,-65 23-1911 0 0,-40 24-1245 0 0,19-18-1 0 0,-26 21-2333 0 0,-2-1-1156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9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6647 0 0,'16'179'2543'0'0,"2"-1"3401"0"0,-10-91-2400 0 0,-4-37-1162 0 0,18 93 0 0 0,-20-136-2133 0 0,-1-1 0 0 0,1 0 1 0 0,1 0-1 0 0,-1 0 0 0 0,1 0 0 0 0,0-1 1 0 0,8 11-1 0 0,-10-15-221 0 0,0 1 1 0 0,0-1 0 0 0,0 0-1 0 0,0 0 1 0 0,0 0 0 0 0,1 0 0 0 0,-1 0-1 0 0,0-1 1 0 0,1 1 0 0 0,-1 0-1 0 0,1 0 1 0 0,-1-1 0 0 0,1 1-1 0 0,-1-1 1 0 0,1 0 0 0 0,-1 1-1 0 0,1-1 1 0 0,-1 0 0 0 0,1 0-1 0 0,-1 0 1 0 0,1 0 0 0 0,0 0-1 0 0,-1 0 1 0 0,1 0 0 0 0,-1-1 0 0 0,1 1-1 0 0,-1 0 1 0 0,1-1 0 0 0,-1 0-1 0 0,1 1 1 0 0,-1-1 0 0 0,1 0-1 0 0,-1 1 1 0 0,0-1 0 0 0,0 0-1 0 0,1 0 1 0 0,0-1 0 0 0,2-2 11 0 0,-1 1 1 0 0,1 0-1 0 0,-1-1 0 0 0,0 0 1 0 0,0 1-1 0 0,0-1 1 0 0,-1 0-1 0 0,1-1 1 0 0,2-6-1 0 0,2-7 211 0 0,5-20 0 0 0,-6 20-196 0 0,1-4-93 0 0,21-58-455 0 0,-24 72 447 0 0,0 0 1 0 0,0 0-1 0 0,1 1 1 0 0,0-1-1 0 0,0 1 0 0 0,1 0 1 0 0,8-8-1 0 0,-7 10 46 0 0,-1 1 0 0 0,0 0 0 0 0,1 0 0 0 0,8-3 0 0 0,-6 2 0 0 0,16-7 96 0 0,31-16 468 0 0,-49 24-500 0 0,0-1 0 0 0,-1 1 1 0 0,0-1-1 0 0,0-1 0 0 0,9-9 0 0 0,-11 11-54 0 0,-1-1-1 0 0,0 0 0 0 0,0 0 1 0 0,0 0-1 0 0,-1 0 0 0 0,1 0 1 0 0,-1-1-1 0 0,-1 1 0 0 0,3-12 1 0 0,-3 14-6 0 0,-1-1 1 0 0,1 0-1 0 0,-1 0 1 0 0,0 1-1 0 0,0-1 1 0 0,-1 0 0 0 0,1 0-1 0 0,-1 0 1 0 0,0 1-1 0 0,0-1 1 0 0,0 0-1 0 0,0 1 1 0 0,-1-1-1 0 0,1 1 1 0 0,-1-1 0 0 0,-3-3-1 0 0,4 5 1 0 0,-1-1 1 0 0,0 1-1 0 0,0 0 1 0 0,0 0-1 0 0,0 0 0 0 0,0 0 1 0 0,0 1-1 0 0,0-1 1 0 0,-1 0-1 0 0,1 1 0 0 0,-1 0 1 0 0,1-1-1 0 0,-1 1 0 0 0,0 0 1 0 0,1 0-1 0 0,-1 1 1 0 0,0-1-1 0 0,0 0 0 0 0,1 1 1 0 0,-1 0-1 0 0,0 0 1 0 0,0-1-1 0 0,0 2 0 0 0,0-1 1 0 0,-5 1-1 0 0,4 0 5 0 0,0 1-1 0 0,0-1 1 0 0,0 1 0 0 0,0 0-1 0 0,0 0 1 0 0,0 0 0 0 0,1 1-1 0 0,-1-1 1 0 0,1 1 0 0 0,-1 0-1 0 0,1 0 1 0 0,0 0-1 0 0,0 0 1 0 0,0 0 0 0 0,1 1-1 0 0,-4 4 1 0 0,0 5-5 0 0,0-1-1 0 0,0 1 1 0 0,2 0 0 0 0,-1 0-1 0 0,2 1 1 0 0,0-1-1 0 0,0 1 1 0 0,1 0 0 0 0,1 0-1 0 0,0 17 1 0 0,2-8 376 0 0,1 0-1 0 0,1-1 1 0 0,1 0-1 0 0,0 0 1 0 0,12 33 0 0 0,-13-48-249 0 0,0 0 0 0 0,0 0 0 0 0,0 0 0 0 0,1-1 0 0 0,0 0 0 0 0,0 1 0 0 0,1-1 0 0 0,-1-1 0 0 0,1 1 0 0 0,1-1 0 0 0,-1 0 0 0 0,1 0 0 0 0,0 0 0 0 0,11 6 0 0 0,-12-8-124 0 0,0-1 0 0 0,0 0 0 0 0,0 0 1 0 0,0-1-1 0 0,0 1 0 0 0,0-1 0 0 0,0 0 1 0 0,0-1-1 0 0,1 1 0 0 0,-1-1 0 0 0,0 0 1 0 0,1 0-1 0 0,-1-1 0 0 0,0 0 0 0 0,0 0 1 0 0,1 0-1 0 0,-1 0 0 0 0,0-1 0 0 0,0 0 1 0 0,0 0-1 0 0,6-3 0 0 0,3-4 55 0 0,24-19 0 0 0,-2 1-29 0 0,37-21-2533 0 0,-1 0-4686 0 0,-43 27-2739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0.4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81 12639 0 0,'8'-15'3362'0'0,"-3"26"-2608"0"0,1 1 0 0 0,-1 0 1 0 0,-1 1-1 0 0,3 12 0 0 0,8 56 1323 0 0,-10-51-1495 0 0,-1-1 115 0 0,-1 31 1 0 0,-1-14-101 0 0,-1-33-318 0 0,-2 0 0 0 0,-2 15 1 0 0,2-15 75 0 0,0-1 1 0 0,1 17-1 0 0,0 1 680 0 0,0-30-1003 0 0,0 1 1 0 0,0-1 0 0 0,0 0-1 0 0,0 0 1 0 0,-1 1-1 0 0,1-1 1 0 0,0 0 0 0 0,0 0-1 0 0,0 1 1 0 0,0-1 0 0 0,0 0-1 0 0,0 1 1 0 0,0-1-1 0 0,0 0 1 0 0,0 0 0 0 0,1 1-1 0 0,-1-1 1 0 0,0 0 0 0 0,0 0-1 0 0,0 1 1 0 0,0-1-1 0 0,0 0 1 0 0,0 0 0 0 0,1 1-1 0 0,-1-1 1 0 0,0 0 0 0 0,0 0-1 0 0,0 1 1 0 0,0-1-1 0 0,1 0 1 0 0,-1 0 0 0 0,0 0-1 0 0,0 0 1 0 0,1 1 0 0 0,-1-1-1 0 0,0 0 1 0 0,0 0-1 0 0,1 0 1 0 0,-1 0 0 0 0,0 0-1 0 0,0 0 1 0 0,1 0-1 0 0,-1 0 1 0 0,0 0 0 0 0,1 0-1 0 0,-1 0 1 0 0,0 0 0 0 0,0 0-1 0 0,1 0 1 0 0,-1 0-1 0 0,0 0 1 0 0,0 0 0 0 0,1 0-1 0 0,-1 0 1 0 0,0 0 0 0 0,0 0-1 0 0,1 0 1 0 0,-1-1-1 0 0,1 1 1 0 0,2-4 42 0 0,1 0 0 0 0,0-1 0 0 0,-1 0 0 0 0,0 1 0 0 0,0-1 0 0 0,0 0 0 0 0,-1-1 0 0 0,0 1-1 0 0,2-7 1 0 0,33-117 8 0 0,8-53-491 0 0,-20 88 24 0 0,-24 89 378 0 0,1 0 0 0 0,0 0-1 0 0,0 0 1 0 0,0 0 0 0 0,0 0 0 0 0,1 1 0 0 0,0-1 0 0 0,5-6-1 0 0,2-3-1 0 0,-10 14 9 0 0,0-1-1 0 0,1 1 0 0 0,-1-1 1 0 0,0 1-1 0 0,1-1 1 0 0,-1 1-1 0 0,0 0 1 0 0,1-1-1 0 0,-1 1 1 0 0,1 0-1 0 0,-1-1 1 0 0,1 1-1 0 0,-1 0 1 0 0,1-1-1 0 0,-1 1 1 0 0,1 0-1 0 0,-1 0 0 0 0,1 0 1 0 0,-1 0-1 0 0,1-1 1 0 0,-1 1-1 0 0,1 0 1 0 0,-1 0-1 0 0,1 0 1 0 0,0 0-1 0 0,-1 0 1 0 0,1 0-1 0 0,-1 0 1 0 0,1 0-1 0 0,-1 1 1 0 0,1-1-1 0 0,-1 0 1 0 0,1 0-1 0 0,-1 0 0 0 0,1 1 1 0 0,-1-1-1 0 0,1 0 1 0 0,-1 0-1 0 0,1 1 1 0 0,-1-1-1 0 0,1 0 1 0 0,-1 1-1 0 0,0-1 1 0 0,1 1-1 0 0,-1-1 1 0 0,0 0-1 0 0,1 1 1 0 0,-1-1-1 0 0,1 1 0 0 0,2 4 39 0 0,0-1 0 0 0,0 1 0 0 0,4 8 0 0 0,-6-12-25 0 0,8 21 207 0 0,-1 0-1 0 0,-1 0 0 0 0,-1 0 0 0 0,3 24 0 0 0,-2-10 130 0 0,6 34 539 0 0,-6-31-449 0 0,13 44 0 0 0,-18-78-434 0 0,0 0-1 0 0,0 0 0 0 0,0 0 1 0 0,0 0-1 0 0,1-1 0 0 0,0 1 1 0 0,0-1-1 0 0,0 0 0 0 0,1 1 1 0 0,3 3-1 0 0,6 0-5 0 0,-8-8 0 0 0,-2 0 0 0 0,-2 0-226 0 0,0 0 1 0 0,0 0-1 0 0,0 0 0 0 0,0 0 0 0 0,0-1 1 0 0,0 1-1 0 0,0 0 0 0 0,0 0 1 0 0,0-1-1 0 0,0 1 0 0 0,0-1 0 0 0,0 1 1 0 0,1-1-1 0 0,0-1-851 0 0,0 1 0 0 0,0-1-1 0 0,-1 0 1 0 0,1 1 0 0 0,-1-1 0 0 0,1 0 0 0 0,-1 0 0 0 0,2-3 0 0 0,6-12-6109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1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44 236 2415 0 0,'-1'0'6'0'0,"1"0"-1"0"0,0 0 0 0 0,0 0 1 0 0,0 0-1 0 0,-1 0 0 0 0,1 0 1 0 0,0 0-1 0 0,0 0 0 0 0,-1 0 1 0 0,1 0-1 0 0,0 0 0 0 0,0 0 1 0 0,-1 1-1 0 0,1-1 0 0 0,0 0 0 0 0,0 0 1 0 0,0 0-1 0 0,-1 0 0 0 0,1 0 1 0 0,0 0-1 0 0,0 1 0 0 0,0-1 1 0 0,0 0-1 0 0,-1 0 0 0 0,1 0 1 0 0,0 0-1 0 0,0 1 0 0 0,0-1 1 0 0,0 0-1 0 0,0 0 0 0 0,-1 0 1 0 0,1 1-1 0 0,0-1 0 0 0,0 0 0 0 0,0 0 1 0 0,0 0-1 0 0,0 1 0 0 0,0-1 1 0 0,0 0-1 0 0,-4 15 75 0 0,2-6 1307 0 0,2-8-1265 0 0,0-1 0 0 0,0 0 0 0 0,0 0 0 0 0,0 0 0 0 0,0 1 0 0 0,0-1 0 0 0,0 0 0 0 0,0 0 0 0 0,0 0 0 0 0,0 1 0 0 0,0-1 0 0 0,0 0 0 0 0,0 0 0 0 0,0 0 0 0 0,0 1 0 0 0,0-1 0 0 0,-1 0 0 0 0,1 0-1 0 0,0 0 1 0 0,0 0 0 0 0,0 1 0 0 0,0-1 0 0 0,0 0 0 0 0,0 0 0 0 0,-1 0 0 0 0,1 0 0 0 0,0 0 0 0 0,0 1 0 0 0,0-1 0 0 0,-1 0 0 0 0,1 0 0 0 0,0 0 0 0 0,0 0 0 0 0,0 0 0 0 0,-1 0 0 0 0,1 0 0 0 0,0 0-1 0 0,0 0 1 0 0,0 0 0 0 0,-1 0 0 0 0,0-4 2928 0 0,1-2-4164 0 0,0 5 1242 0 0,-1 0-21 0 0,-6-27 1036 0 0,7 27-873 0 0,-2 0 272 0 0,-2 0 550 0 0,1 8-402 0 0,1 2 265 0 0,-3 29 4133 0 0,6-35-4807 0 0,0 0 0 0 0,0 0 0 0 0,1-1-1 0 0,-1 1 1 0 0,1 0 0 0 0,0-1 0 0 0,0 1 0 0 0,2 2 0 0 0,-3-4 183 0 0,2-1-15 0 0,7 0-120 0 0,-6 0-145 0 0,0 0 0 0 0,1 0 0 0 0,-1 0 0 0 0,0 0 0 0 0,0-1 0 0 0,0 1 0 0 0,0-1-1 0 0,1 0 1 0 0,-1-1 0 0 0,5-2 0 0 0,4-3 52 0 0,-1 0 1 0 0,0-1-1 0 0,0-1 1 0 0,-1 0-1 0 0,0-1 0 0 0,0 0 1 0 0,-2 0-1 0 0,1-1 0 0 0,-1 0 1 0 0,15-25-1 0 0,-11 15-126 0 0,-8 14-94 0 0,-1 1 1 0 0,0-1-1 0 0,0-1 0 0 0,-1 1 0 0 0,1 0 0 0 0,-2-1 1 0 0,1 0-1 0 0,1-7 0 0 0,-3 9-13 0 0,-1 1 0 0 0,1-1 1 0 0,-1 0-1 0 0,0 1 0 0 0,-1-1 0 0 0,0-8 0 0 0,0 12 8 0 0,1 1 1 0 0,0-1-1 0 0,-1 1 0 0 0,1 0 0 0 0,-1-1 0 0 0,0 1 0 0 0,1-1 1 0 0,-1 1-1 0 0,0 0 0 0 0,0 0 0 0 0,0-1 0 0 0,1 1 1 0 0,-2 0-1 0 0,1 0 0 0 0,0 0 0 0 0,0 0 0 0 0,0 0 1 0 0,0 0-1 0 0,-1 0 0 0 0,1 0 0 0 0,0 1 0 0 0,-1-1 1 0 0,1 0-1 0 0,0 1 0 0 0,-1-1 0 0 0,1 1 0 0 0,-1 0 1 0 0,-2-1-1 0 0,2 1-10 0 0,-1 0 0 0 0,1 1 0 0 0,0-1 0 0 0,0 1 1 0 0,0-1-1 0 0,0 1 0 0 0,0 0 0 0 0,0-1 0 0 0,0 1 0 0 0,0 0 1 0 0,0 0-1 0 0,0 1 0 0 0,-1 1 0 0 0,-26 21-3 0 0,21-17 1 0 0,1 0 0 0 0,-1 0 1 0 0,1 1-1 0 0,1 0 0 0 0,0 0 1 0 0,0 1-1 0 0,0-1 0 0 0,1 1 1 0 0,-7 17-1 0 0,7-11 6 0 0,1 0 0 0 0,0-1 0 0 0,0 1 0 0 0,2 1 0 0 0,-2 17 0 0 0,3-10 183 0 0,1 0-1 0 0,0 0 1 0 0,6 31-1 0 0,-4-42 12 0 0,0-1 0 0 0,1 1 0 0 0,1 0 0 0 0,0-1 0 0 0,1 0-1 0 0,0 0 1 0 0,0 0 0 0 0,8 11 0 0 0,-11-20-195 0 0,1 1 1 0 0,-1 0-1 0 0,0-1 1 0 0,1 1-1 0 0,-1-1 1 0 0,1 0-1 0 0,0 1 1 0 0,0-2-1 0 0,-1 1 1 0 0,2 0-1 0 0,-1 0 0 0 0,0-1 1 0 0,0 0-1 0 0,0 1 1 0 0,1-1-1 0 0,-1 0 1 0 0,0-1-1 0 0,1 1 1 0 0,5 0-1 0 0,-3-1 1 0 0,-1-1-1 0 0,0 1 1 0 0,0-1-1 0 0,0 0 1 0 0,0 0-1 0 0,0 0 1 0 0,0-1-1 0 0,0 0 1 0 0,0 0-1 0 0,0 0 1 0 0,0 0-1 0 0,6-5 1 0 0,-1 0-60 0 0,-1 1-299 0 0,0 0 0 0 0,-1 0-1 0 0,0-1 1 0 0,0 0 0 0 0,0 0 0 0 0,13-17-1 0 0,-11 9-1358 0 0,-1 0-1 0 0,-1 0 0 0 0,10-24 0 0 0,-13 23-1548 0 0,0 1 0 0 0,3-17 0 0 0,-3 1-2674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1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 6159 0 0,'0'0'472'0'0,"1"0"-258"0"0,0 1 0 0 0,1-1 0 0 0,-1 1 0 0 0,0-1 0 0 0,1 1 0 0 0,-1 0 0 0 0,0-1 0 0 0,0 1 0 0 0,0 0 0 0 0,2 2 0 0 0,24 61 8320 0 0,-6 3-3681 0 0,9 73 169 0 0,-28-126-4482 0 0,0-8-254 0 0,0 0-1 0 0,0 1 1 0 0,0-1 0 0 0,1 0 0 0 0,0 0-1 0 0,0 0 1 0 0,1-1 0 0 0,4 8 0 0 0,-8-13-252 0 0,1 0 1 0 0,-1 0-1 0 0,0 1 1 0 0,1-1-1 0 0,-1 0 1 0 0,0 0-1 0 0,1 0 1 0 0,-1 0-1 0 0,0 1 1 0 0,1-1-1 0 0,-1 0 1 0 0,0 0-1 0 0,1 0 1 0 0,-1 0-1 0 0,0 0 1 0 0,1 0-1 0 0,-1 0 1 0 0,0 0-1 0 0,1 0 1 0 0,-1 0-1 0 0,0 0 1 0 0,1 0-1 0 0,-1 0 0 0 0,0 0 1 0 0,1 0-1 0 0,-1 0 1 0 0,0-1-1 0 0,1 1 1 0 0,-1 0-1 0 0,1 0 1 0 0,8-6 214 0 0,-8 5-193 0 0,3-2-38 0 0,-1 0-1 0 0,1 0 0 0 0,-1-1 1 0 0,0 1-1 0 0,0-1 0 0 0,0 0 1 0 0,0 0-1 0 0,-1 0 1 0 0,4-8-1 0 0,0-3-32 0 0,7-25 0 0 0,-4 9-2 0 0,0-2-189 0 0,-7 24 68 0 0,0 0-1 0 0,1 0 1 0 0,0 1 0 0 0,0-1-1 0 0,0 1 1 0 0,8-12-1 0 0,-10 19 119 0 0,-1 1-1 0 0,0-1 1 0 0,1 0-1 0 0,-1 1 1 0 0,1-1-1 0 0,-1 1 1 0 0,1-1-1 0 0,0 1 1 0 0,-1-1-1 0 0,1 1 1 0 0,0 0-1 0 0,-1-1 1 0 0,1 1-1 0 0,0 0 1 0 0,-1-1-1 0 0,1 1 1 0 0,0 0-1 0 0,0 0 1 0 0,-1 0-1 0 0,1 0 1 0 0,0 0-1 0 0,0-1 1 0 0,-1 1-1 0 0,1 0 1 0 0,0 1-1 0 0,1-1 1 0 0,-1 0-4 0 0,1 1 1 0 0,0 0 0 0 0,-1 0-1 0 0,1 0 1 0 0,0-1-1 0 0,-1 2 1 0 0,1-1 0 0 0,-1 0-1 0 0,1 0 1 0 0,1 2-1 0 0,3 4-17 0 0,-1-1-1 0 0,0 1 1 0 0,6 11-1 0 0,30 71 189 0 0,-28-57 440 0 0,18 31 1 0 0,-26-54-435 0 0,0 0 0 0 0,1-1 1 0 0,0 0-1 0 0,1 0 1 0 0,0-1-1 0 0,0 0 1 0 0,0 0-1 0 0,9 6 1 0 0,-12-10-150 0 0,-1-1 1 0 0,1 0 0 0 0,0 0-1 0 0,-1 0 1 0 0,1-1-1 0 0,0 0 1 0 0,0 1 0 0 0,0-1-1 0 0,0 0 1 0 0,0-1 0 0 0,0 1-1 0 0,0-1 1 0 0,1 0 0 0 0,-1 0-1 0 0,0 0 1 0 0,0-1-1 0 0,0 1 1 0 0,0-1 0 0 0,0 0-1 0 0,0 0 1 0 0,0 0 0 0 0,0-1-1 0 0,0 1 1 0 0,-1-1-1 0 0,1 0 1 0 0,0 0 0 0 0,4-4-1 0 0,-2 2 1 0 0,-1-1 0 0 0,1 0 0 0 0,-1 0 0 0 0,-1 0 0 0 0,1 0 0 0 0,-1-1 0 0 0,1 1 0 0 0,-2-1 0 0 0,1 0 0 0 0,-1-1 0 0 0,0 1 0 0 0,0-1 0 0 0,0 1 0 0 0,-1-1 0 0 0,2-10 0 0 0,3-21-5 0 0,-4 25 0 0 0,0 0 0 0 0,-1 0 0 0 0,-1-1 0 0 0,0 1 0 0 0,-1-1 0 0 0,-2-21 0 0 0,-2 18 0 0 0,0 0 0 0 0,-2 0 0 0 0,-8-18 0 0 0,-3-8 0 0 0,2 1-2111 0 0,-2 0-4806 0 0,6 18-3279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2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212 851 8863 0 0,'-2'-4'262'0'0,"0"-1"-1"0"0,1 1 0 0 0,0 0 0 0 0,0-1 1 0 0,0 1-1 0 0,0 0 0 0 0,1-1 0 0 0,-1 1 0 0 0,1-1 1 0 0,1 1-1 0 0,-1-1 0 0 0,0 1 0 0 0,3-8 1 0 0,-1-12 1722 0 0,-1 13-1522 0 0,-1-1 0 0 0,-1 0 1 0 0,0 1-1 0 0,0-1 0 0 0,-1 0 1 0 0,-1 1-1 0 0,0-1 0 0 0,-1 1 1 0 0,0 0-1 0 0,0 0 0 0 0,-9-15 1 0 0,12 24-396 0 0,-1 1 1 0 0,1-1-1 0 0,-1 0 1 0 0,1 0 0 0 0,-1 1-1 0 0,0-1 1 0 0,0 1-1 0 0,0-1 1 0 0,1 1 0 0 0,-1 0-1 0 0,-1 0 1 0 0,1 0-1 0 0,0 0 1 0 0,0 0 0 0 0,0 0-1 0 0,0 1 1 0 0,-1-1 0 0 0,1 1-1 0 0,0-1 1 0 0,-1 1-1 0 0,1 0 1 0 0,0 0 0 0 0,-1 0-1 0 0,1 0 1 0 0,0 0-1 0 0,-4 1 1 0 0,1 1-23 0 0,0-1 1 0 0,0 1-1 0 0,0 0 1 0 0,1 0-1 0 0,-1 0 1 0 0,1 0-1 0 0,-1 1 0 0 0,1 0 1 0 0,0 0-1 0 0,0 0 1 0 0,-4 4-1 0 0,2 0 3 0 0,0 1-1 0 0,1-1 1 0 0,0 1-1 0 0,0 0 1 0 0,0 0-1 0 0,1 1 1 0 0,0-1-1 0 0,1 1 1 0 0,0 0-1 0 0,1 0 1 0 0,-1 0-1 0 0,2 1 1 0 0,-2 17-1 0 0,1 0 249 0 0,2 0 0 0 0,1 0 0 0 0,8 42 0 0 0,-9-63-149 0 0,1-1 0 0 0,0 1 0 0 0,1-1-1 0 0,-1 1 1 0 0,1-1 0 0 0,0 0 0 0 0,0 0 0 0 0,1 0-1 0 0,0 0 1 0 0,0 0 0 0 0,0 0 0 0 0,0-1-1 0 0,7 8 1 0 0,-9-12-110 0 0,0 1 1 0 0,0 0-1 0 0,0-1 1 0 0,0 1-1 0 0,0-1 0 0 0,0 0 1 0 0,0 1-1 0 0,0-1 1 0 0,0 0-1 0 0,0 0 0 0 0,0 1 1 0 0,0-1-1 0 0,0 0 0 0 0,0 0 1 0 0,0 0-1 0 0,0 0 1 0 0,0 0-1 0 0,0-1 0 0 0,0 1 1 0 0,0 0-1 0 0,0 0 1 0 0,0-1-1 0 0,0 1 0 0 0,0 0 1 0 0,0-1-1 0 0,0 1 0 0 0,1-2 1 0 0,3-1 125 0 0,0-1 1 0 0,-1 0 0 0 0,9-8-1 0 0,-9 8-16 0 0,9-11 30 0 0,-1-1-1 0 0,-1-1 1 0 0,0 0-1 0 0,11-23 1 0 0,-13 23-100 0 0,11-22 20 0 0,-2 0 1 0 0,17-59-1 0 0,13-86 115 0 0,-14-16-4 0 0,-29 156-139 0 0,-3-1 1 0 0,-4-67-1 0 0,1 103-42 0 0,0 0-1 0 0,-1-1 1 0 0,1 1 0 0 0,-2 0-1 0 0,-4-14 1 0 0,6 23-13 0 0,1 0 1 0 0,-1 0-1 0 0,1 0 0 0 0,0 0 1 0 0,-1 0-1 0 0,1 0 0 0 0,0 1 1 0 0,-1-1-1 0 0,1 0 1 0 0,0 0-1 0 0,-1 1 0 0 0,1-1 1 0 0,0 0-1 0 0,-1 0 0 0 0,1 1 1 0 0,0-1-1 0 0,0 0 0 0 0,-1 1 1 0 0,1-1-1 0 0,0 1 0 0 0,-3 4 73 0 0,1 0-1 0 0,0 0 0 0 0,0 0 0 0 0,0 0 1 0 0,1 0-1 0 0,0 0 0 0 0,-1 11 0 0 0,0 40 123 0 0,1 13-21 0 0,4 1-1 0 0,13 78 1 0 0,-7-97 50 0 0,22 69-1 0 0,-25-103-198 0 0,0-1 0 0 0,1 0 0 0 0,1 0-1 0 0,1 0 1 0 0,0-1 0 0 0,1-1-1 0 0,22 26 1 0 0,-25-32-38 0 0,0-1-1 0 0,1-1 1 0 0,-1 1 0 0 0,1-1 0 0 0,0-1-1 0 0,18 10 1 0 0,-21-13-1 0 0,0 0 0 0 0,0 0 0 0 0,0 0 0 0 0,1-1 0 0 0,-1 0 0 0 0,0 0 0 0 0,1-1-1 0 0,-1 1 1 0 0,1-1 0 0 0,-1 0 0 0 0,1-1 0 0 0,-1 1 0 0 0,0-1 0 0 0,8-2 0 0 0,-3-1 0 0 0,0 1 0 0 0,-1-2 0 0 0,1 1 0 0 0,-1-2 0 0 0,0 1 0 0 0,0-1 0 0 0,-1 0 0 0 0,1-1 0 0 0,-1 0 0 0 0,-1 0 0 0 0,0-1 0 0 0,0 0 0 0 0,0 0 0 0 0,-1-1 0 0 0,0 0 0 0 0,6-11 0 0 0,-4 3 0 0 0,0 1 0 0 0,-1-1 0 0 0,-1-1 0 0 0,0 1 0 0 0,-2-1 0 0 0,0 0 0 0 0,0 0 0 0 0,0-29 0 0 0,-4 37 0 0 0,0 1 0 0 0,-1-1 0 0 0,0 1 0 0 0,-1-1 0 0 0,0 1 0 0 0,0 0 0 0 0,-1 0 0 0 0,0 0 0 0 0,0 0 0 0 0,-7-10 0 0 0,8 15 0 0 0,0 1 0 0 0,0-1 0 0 0,0 1 0 0 0,-1-1 0 0 0,0 1 0 0 0,0 0 0 0 0,1 0 0 0 0,-2 0 0 0 0,1 1 0 0 0,0-1 0 0 0,0 1 0 0 0,-1 0 0 0 0,0-1 0 0 0,1 1 0 0 0,-1 1 0 0 0,0-1 0 0 0,0 1 0 0 0,0-1 0 0 0,0 1 0 0 0,0 0 0 0 0,0 1 0 0 0,0-1 0 0 0,0 1 0 0 0,-1 0 0 0 0,-5 0 0 0 0,7 0 0 0 0,0 1 0 0 0,0 0 0 0 0,1-1 0 0 0,-1 1 0 0 0,0 0 0 0 0,0 0 0 0 0,0 1 0 0 0,1-1 0 0 0,-1 1 0 0 0,0-1 0 0 0,1 1 0 0 0,0 0 0 0 0,-1 0 0 0 0,1 0 0 0 0,0 0 0 0 0,0 0 0 0 0,0 1 0 0 0,0-1 0 0 0,0 0 0 0 0,1 1 0 0 0,-2 3 0 0 0,-3 6 0 0 0,1 0 0 0 0,0 0 0 0 0,-4 22 0 0 0,3-15 0 0 0,2-1 0 0 0,0-1 0 0 0,0 1 0 0 0,2 0 0 0 0,0 0 0 0 0,1 0 0 0 0,1 0 0 0 0,1 0 0 0 0,0 0 0 0 0,1 0 0 0 0,9 33 0 0 0,-10-47 0 0 0,1 0 0 0 0,-1 0 0 0 0,1 1 0 0 0,0-1 0 0 0,0 0 0 0 0,0-1 0 0 0,1 1 0 0 0,0 0 0 0 0,-1-1 0 0 0,1 1 0 0 0,0-1 0 0 0,1 0 0 0 0,5 5 0 0 0,-7-7 0 0 0,0 1 0 0 0,1-1 0 0 0,-1-1 0 0 0,0 1 0 0 0,0 0 0 0 0,0 0 0 0 0,0-1 0 0 0,1 1 0 0 0,-1-1 0 0 0,0 0 0 0 0,0 0 0 0 0,1 0 0 0 0,-1 0 0 0 0,0 0 0 0 0,1 0 0 0 0,-1-1 0 0 0,0 1 0 0 0,0-1 0 0 0,1 1 0 0 0,-1-1 0 0 0,0 0 0 0 0,0 0 0 0 0,0 0 0 0 0,0 0 0 0 0,0 0 0 0 0,0-1 0 0 0,0 1 0 0 0,2-3 0 0 0,3-2 0 0 0,1-2 0 0 0,-1 1 0 0 0,-1-1 0 0 0,1 0 0 0 0,8-15 0 0 0,23-49 0 0 0,34-111 0 0 0,-70 177 0 0 0,1-1 0 0 0,-1 0 0 0 0,7-9 0 0 0,-9 16 0 0 0,0-1 0 0 0,1 0 0 0 0,-1 0 0 0 0,1 1 0 0 0,-1-1 0 0 0,1 1 0 0 0,-1-1 0 0 0,1 0 0 0 0,-1 1 0 0 0,1-1 0 0 0,0 1 0 0 0,-1-1 0 0 0,1 1 0 0 0,0 0 0 0 0,-1-1 0 0 0,1 1 0 0 0,1-1 0 0 0,2 3 0 0 0,-4-2 0 0 0,7 6 0 0 0,-5-1 0 0 0,-1-1 0 0 0,1 2 0 0 0,-1-1 0 0 0,0 0 0 0 0,-1 0 0 0 0,1 0 0 0 0,-1 0 0 0 0,0 1 0 0 0,0-1 0 0 0,-2 10 0 0 0,1 24 0 0 0,1-20 0 0 0,-1-16 0 0 0,1 0 0 0 0,0 0 0 0 0,0 1 0 0 0,0-1 0 0 0,0 0 0 0 0,1 1 0 0 0,-1-1 0 0 0,1 0 0 0 0,2 6 0 0 0,4-2 0 0 0,-5-7-41 0 0,-1 0-1 0 0,1 1 1 0 0,0-1 0 0 0,-1 0-1 0 0,1 0 1 0 0,0 0 0 0 0,-1 0-1 0 0,1 0 1 0 0,0 0 0 0 0,-1-1-1 0 0,1 1 1 0 0,-1 0-1 0 0,1-1 1 0 0,0 1 0 0 0,-1-1-1 0 0,1 0 1 0 0,-1 0 0 0 0,1 1-1 0 0,-1-1 1 0 0,0 0 0 0 0,1 0-1 0 0,1-2 1 0 0,0 0-216 0 0,0 1-1 0 0,-1-1 1 0 0,1 0 0 0 0,-1 0 0 0 0,1-1-1 0 0,-1 1 1 0 0,0 0 0 0 0,0-1-1 0 0,2-6 1 0 0,19-76-10896 0 0,-11 30 4622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4.9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9527 0 0,'5'9'201'0'0,"-1"0"-1"0"0,0 0 1 0 0,-1 0-1 0 0,0 0 1 0 0,-1 0-1 0 0,0 1 1 0 0,0-1-1 0 0,0 18 1 0 0,2 3 702 0 0,43 320 7198 0 0,-26-185-5414 0 0,-20-160-2631 0 0,28 176 2522 0 0,-22-153-2497 0 0,1 0-1 0 0,1-1 1 0 0,1 0 0 0 0,18 35-1 0 0,-25-57 796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8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15375 0 0,'-1'5'161'0'0,"1"0"1"0"0,-1 0-1 0 0,0 0 0 0 0,0 0 0 0 0,-1 0 1 0 0,0-1-1 0 0,1 1 0 0 0,-1 0 0 0 0,-1-1 0 0 0,-4 8 1 0 0,5-10-6 0 0,-1 1 1 0 0,1 1 0 0 0,-1-1 0 0 0,1 0-1 0 0,0 0 1 0 0,0 1 0 0 0,1-1 0 0 0,-1 1-1 0 0,1 0 1 0 0,-1-1 0 0 0,1 1 0 0 0,0 0-1 0 0,1 0 1 0 0,-1 0 0 0 0,0 4 0 0 0,-3 46 2635 0 0,2 77 0 0 0,4-97-2083 0 0,1 0 0 0 0,2-1 0 0 0,14 49-1 0 0,-17-76-656 0 0,0 1 1 0 0,1-1-1 0 0,-1 0 0 0 0,2 0 0 0 0,-1 0 0 0 0,0 0 0 0 0,1 0 0 0 0,0-1 0 0 0,1 0 0 0 0,-1 0 0 0 0,1 0 0 0 0,0 0 0 0 0,0-1 0 0 0,0 1 0 0 0,1-1 0 0 0,0-1 1 0 0,-1 1-1 0 0,1-1 0 0 0,12 5 0 0 0,-15-8-275 0 0,-1 1 1 0 0,1-1-1 0 0,-1 0 1 0 0,1 0-1 0 0,-1 0 0 0 0,1 0 1 0 0,-1-1-1 0 0,1 1 1 0 0,-1 0-1 0 0,1-1 1 0 0,2-1-1 0 0,1 1-1044 0 0,12-4-5064 0 0,-2 0-1799 0 0</inkml:trace>
  <inkml:trace contextRef="#ctx0" brushRef="#br0" timeOffset="1">257 109 13391 0 0,'0'2'1027'0'0,"1"13"-168"0"0,1 1 0 0 0,0 0 0 0 0,0 0 0 0 0,9 24 0 0 0,26 62 3853 0 0,-31-86-4162 0 0,7 15 314 0 0,1 1-1 0 0,1-2 0 0 0,2 0 1 0 0,40 53-1 0 0,-52-78-1099 0 0,0 0-1 0 0,0 0 0 0 0,0 0 0 0 0,1-1 1 0 0,-1 0-1 0 0,9 5 0 0 0,-14-9-192 0 0,1 0-1 0 0,0 0 1 0 0,-1 0-1 0 0,1 1 0 0 0,0-1 1 0 0,-1 0-1 0 0,1 0 1 0 0,-1 0-1 0 0,1 0 1 0 0,0 0-1 0 0,-1 0 1 0 0,1 0-1 0 0,0-1 1 0 0,-1 1-1 0 0,1 0 1 0 0,0 0-1 0 0,-1 0 1 0 0,1-1-1 0 0,0 1 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6.1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1 542 9215 0 0,'1'-1'707'0'0,"21"-22"-261"0"0,25-24 3204 0 0,-31 33-1845 0 0,-1-2 0 0 0,15-20 0 0 0,-15 18-199 0 0,25-25-1 0 0,-17 22-555 0 0,2 1-1 0 0,0 1 0 0 0,1 1 1 0 0,34-17-1 0 0,-51 32-1021 0 0,0 0 0 0 0,0 1 0 0 0,-1 0 0 0 0,1 0 0 0 0,0 1 0 0 0,1 0 0 0 0,-1 1 0 0 0,14 1-1 0 0,0-1-225 0 0,5-1-16 0 0,21 0-2096 0 0,-14 1-3461 0 0,11 3-2687 0 0</inkml:trace>
  <inkml:trace contextRef="#ctx0" brushRef="#br0" timeOffset="1">991 165 10135 0 0,'-18'8'1071'0'0,"-15"10"-916"0"0,2 1 1087 0 0,14-9-281 0 0,0 1 0 0 0,0 1 0 0 0,1 0-1 0 0,-21 22 1 0 0,32-28-686 0 0,1 0-1 0 0,-1 0 0 0 0,1 1 0 0 0,1-1 1 0 0,-1 1-1 0 0,1 0 0 0 0,0 1 1 0 0,1-1-1 0 0,-1 0 0 0 0,0 9 1 0 0,0-2 138 0 0,2-1 0 0 0,0 1 0 0 0,0-1 0 0 0,2 0 0 0 0,1 15 0 0 0,-2-22-173 0 0,1 0-1 0 0,1 0 1 0 0,-1 0-1 0 0,1 0 1 0 0,0-1 0 0 0,0 1-1 0 0,5 7 1 0 0,-7-11-187 0 0,1-1 0 0 0,0 0 0 0 0,0 1 1 0 0,0-1-1 0 0,0 0 0 0 0,0 0 0 0 0,0 1 0 0 0,0-1 1 0 0,0 0-1 0 0,0 0 0 0 0,0 0 0 0 0,1 0 0 0 0,-1-1 0 0 0,0 1 1 0 0,1 0-1 0 0,-1 0 0 0 0,1-1 0 0 0,-1 1 0 0 0,1-1 1 0 0,-1 0-1 0 0,1 1 0 0 0,-1-1 0 0 0,1 0 0 0 0,0 0 1 0 0,-1 0-1 0 0,1 0 0 0 0,-1 0 0 0 0,1 0 0 0 0,-1 0 1 0 0,1 0-1 0 0,-1-1 0 0 0,4 0 0 0 0,0-2 2 0 0,0 1 1 0 0,0-1-1 0 0,-1 0 0 0 0,1 0 1 0 0,-1-1-1 0 0,0 0 0 0 0,0 1 1 0 0,0-1-1 0 0,0-1 0 0 0,4-4 1 0 0,3-7 87 0 0,15-26 1 0 0,5-20 12 0 0,16-25 24 0 0,-46 85-180 0 0,0 0-1 0 0,0 1 1 0 0,0 0 0 0 0,0-1-1 0 0,0 1 1 0 0,0-1-1 0 0,1 1 1 0 0,-1 0 0 0 0,0 0-1 0 0,1 0 1 0 0,-1 0 0 0 0,1 0-1 0 0,-1 0 1 0 0,1 0 0 0 0,-1 0-1 0 0,1 1 1 0 0,0-1-1 0 0,2 0 1 0 0,-2 1 2 0 0,-1 0-1 0 0,1 0 1 0 0,-1 0-1 0 0,1 1 1 0 0,-1-1-1 0 0,1 1 1 0 0,-1-1-1 0 0,1 1 1 0 0,-1-1-1 0 0,0 1 1 0 0,1 0-1 0 0,-1 0 1 0 0,0 0-1 0 0,0 0 1 0 0,1 0-1 0 0,-1 0 1 0 0,0 0-1 0 0,0 0 1 0 0,0 0 0 0 0,0 0-1 0 0,0 0 1 0 0,1 3-1 0 0,4 8 176 0 0,1 1 0 0 0,-2 0 0 0 0,0 0-1 0 0,0 0 1 0 0,5 28 0 0 0,3 5 630 0 0,-12-40-700 0 0,1 0-1 0 0,0-1 1 0 0,0 0-1 0 0,1 1 0 0 0,-1-1 1 0 0,6 6-1 0 0,-7-9-105 0 0,0-1 0 0 0,0 0 0 0 0,1 0 0 0 0,-1 1 0 0 0,0-1 0 0 0,1 0 0 0 0,-1 0 0 0 0,1-1 0 0 0,-1 1 0 0 0,1 0 0 0 0,0 0 0 0 0,-1-1-1 0 0,1 1 1 0 0,0-1 0 0 0,-1 1 0 0 0,1-1 0 0 0,0 0 0 0 0,-1 0 0 0 0,1 0 0 0 0,0 0 0 0 0,0 0 0 0 0,-1 0 0 0 0,1 0 0 0 0,0-1-1 0 0,3 0 1 0 0,4-2-983 0 0,0 0-1 0 0,14-7 1 0 0,-3 2-5005 0 0,9-4-3280 0 0</inkml:trace>
  <inkml:trace contextRef="#ctx0" brushRef="#br0" timeOffset="2">1867 1 24535 0 0,'-4'13'413'0'0,"1"0"0"0"0,0 0 0 0 0,1 0 1 0 0,0 17-1 0 0,2 55-3656 0 0,1-49 2935 0 0,28 461 7014 0 0,-16-334-5594 0 0,15 109-10 0 0,-19-216-837 0 0,3 1 1 0 0,33 95 0 0 0,-37-130-2002 0 0,16 27 0 0 0,-19-41 614 0 0,0 1-1 0 0,0-1 1 0 0,1-1-1 0 0,0 1 1 0 0,0-1-1 0 0,8 7 1 0 0,0-5-8117 0 0</inkml:trace>
  <inkml:trace contextRef="#ctx0" brushRef="#br0" timeOffset="3">1862 144 21335 0 0,'3'-19'1440'0'0,"-2"14"-1378"0"0,0-1 0 0 0,0 1 0 0 0,-1-1 0 0 0,0-7-1 0 0,12 15-649 0 0,20 10 1776 0 0,-4-1-301 0 0,-2-6-442 0 0,0-2 1 0 0,0-1-1 0 0,0 0 0 0 0,34-4 1 0 0,-51 1-333 0 0,-1 1-54 0 0,1-1 0 0 0,-1 1 0 0 0,0 1 0 0 0,0-1 0 0 0,10 3 0 0 0,-16-2-51 0 0,-1-1 0 0 0,1 0-1 0 0,-1 1 1 0 0,0 0 0 0 0,1-1 0 0 0,-1 1-1 0 0,1 0 1 0 0,-1 0 0 0 0,0-1-1 0 0,0 1 1 0 0,1 0 0 0 0,-1 0 0 0 0,0 0-1 0 0,0 1 1 0 0,0-1 0 0 0,0 0-1 0 0,0 0 1 0 0,0 1 0 0 0,-1-1-1 0 0,1 0 1 0 0,0 1 0 0 0,-1-1 0 0 0,1 0-1 0 0,-1 1 1 0 0,1-1 0 0 0,-1 1-1 0 0,0-1 1 0 0,1 1 0 0 0,-1 0 0 0 0,0-1-1 0 0,0 1 1 0 0,0-1 0 0 0,0 1-1 0 0,-1 1 1 0 0,0 4 77 0 0,-1 0 0 0 0,0-1-1 0 0,-1 1 1 0 0,1-1 0 0 0,-1 0 0 0 0,-7 11-1 0 0,0 0-48 0 0,-1 6-13 0 0,-1 0 0 0 0,-2-1-1 0 0,-28 36 1 0 0,21-33-76 0 0,9-10-220 0 0,-1-1 0 0 0,-27 24 0 0 0,16-13-1095 0 0,3-4-2445 0 0,39-37-11390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6.5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73 8951 0 0,'0'0'694'0'0,"-1"1"-454"0"0,1 1-115 0 0,-26 87 6833 0 0,23-78-5953 0 0,1 0 0 0 0,1 1-1 0 0,0-1 1 0 0,1 0 0 0 0,0 0 0 0 0,2 16 0 0 0,-1-20-572 0 0,0 0 0 0 0,1-1 1 0 0,-1 1-1 0 0,2 0 0 0 0,-1-1 0 0 0,1 0 1 0 0,5 11-1 0 0,-7-15-376 0 0,1-1 0 0 0,-1 1 1 0 0,0-1-1 0 0,1 1 0 0 0,-1-1 1 0 0,0 1-1 0 0,1-1 0 0 0,0 0 1 0 0,-1 0-1 0 0,1 0 0 0 0,0 0 1 0 0,0 0-1 0 0,-1 0 0 0 0,1 0 0 0 0,0-1 1 0 0,0 1-1 0 0,0-1 0 0 0,0 1 1 0 0,0-1-1 0 0,0 0 0 0 0,0 0 1 0 0,0 1-1 0 0,0-2 0 0 0,0 1 1 0 0,0 0-1 0 0,0 0 0 0 0,0-1 0 0 0,0 1 1 0 0,0-1-1 0 0,0 1 0 0 0,2-2 1 0 0,2-1-31 0 0,1 0 1 0 0,-1 0-1 0 0,0-1 1 0 0,0 0-1 0 0,0-1 0 0 0,0 1 1 0 0,-1-1-1 0 0,1 0 1 0 0,7-10-1 0 0,-7 7-12 0 0,1 0 0 0 0,-2-1-1 0 0,1 0 1 0 0,-1 1 0 0 0,-1-2-1 0 0,6-12 1 0 0,-7 9-256 0 0,4-26-1 0 0,-4 18-83 0 0,-2 16 169 0 0,-1 0 0 0 0,0 0 1 0 0,-1 0-1 0 0,1-1 0 0 0,-1 1 0 0 0,0 0 0 0 0,0 0 1 0 0,0 0-1 0 0,-1 0 0 0 0,-2-4 0 0 0,-3-13-1035 0 0,6 18 894 0 0,0 1 0 0 0,-1-1 0 0 0,1 1 0 0 0,-1 0 0 0 0,1 0-1 0 0,-5-6 1 0 0,-2-2-4089 0 0,3 5-201 0 0,-4-6-1871 0 0</inkml:trace>
  <inkml:trace contextRef="#ctx0" brushRef="#br0" timeOffset="1">312 28 6767 0 0,'3'25'600'0'0,"-5"-7"-480"0"0,-1 6-120 0 0,-2 1 0 0 0,1-2 784 0 0,-4 0 136 0 0,1 3 24 0 0,3-2 8 0 0,0-2 240 0 0,1 0 56 0 0,0-1 0 0 0,1-3 8 0 0,2-10-328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6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 10103 0 0,'-16'65'2282'0'0,"1"-22"7835"0"0,17-43-9649 0 0,5-2-351 0 0,-1 0-1 0 0,1-1 1 0 0,-1 0 0 0 0,0 0 0 0 0,1 0 0 0 0,-1-1-1 0 0,-1 1 1 0 0,1-1 0 0 0,-1-1 0 0 0,10-9-1 0 0,-9 9-160 0 0,-1 0-1 0 0,1 0 0 0 0,0 0 1 0 0,0 1-1 0 0,0 0 0 0 0,1 0 0 0 0,-1 1 1 0 0,1 0-1 0 0,10-4 0 0 0,-4 6-6 0 0,-9 5 25 0 0,-3-3 23 0 0,15 17 68 0 0,-15-16 270 0 0,0 0 98 0 0,3 10 171 0 0,-1-1-1 0 0,0 1 0 0 0,-1 0 1 0 0,0 0-1 0 0,0 23 0 0 0,-1-16-321 0 0,2-11-121 0 0,2-11-673 0 0,6-19-2457 0 0,-9 17 1641 0 0,4-9-4743 0 0,0-6-1593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7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274 4 15863 0 0,'1'0'57'0'0,"-1"0"1"0"0,0-1-1 0 0,1 1 0 0 0,-1 0 0 0 0,1-1 0 0 0,-1 1 0 0 0,1 0 0 0 0,-1 0 0 0 0,1 0 1 0 0,-1-1-1 0 0,1 1 0 0 0,-1 0 0 0 0,1 0 0 0 0,-1 0 0 0 0,1 0 0 0 0,-1 0 0 0 0,1 0 1 0 0,-1 0-1 0 0,1 0 0 0 0,-1 0 0 0 0,1 0 0 0 0,-1 0 0 0 0,1 0 0 0 0,-1 0 0 0 0,2 1 1 0 0,-1 0 39 0 0,0-1 0 0 0,0 1 0 0 0,0 0 0 0 0,0 0 0 0 0,0-1 0 0 0,-1 1 0 0 0,1 0 0 0 0,0 0 0 0 0,0 0 0 0 0,1 2 0 0 0,0 2 611 0 0,1 1 1 0 0,0-1-1 0 0,2 11 1 0 0,5 25 1791 0 0,-2 0 0 0 0,3 60 0 0 0,1 122-904 0 0,-8-111-386 0 0,23 146 1 0 0,-16-203-2133 0 0,3-1-1 0 0,2 0 1 0 0,34 77 0 0 0,-36-98-6298 0 0,-4-11-2199 0 0</inkml:trace>
  <inkml:trace contextRef="#ctx0" brushRef="#br0" timeOffset="1">0 964 16351 0 0,'4'-3'180'0'0,"0"0"0"0"0,0 0-1 0 0,1 1 1 0 0,-1-1 0 0 0,0 1 0 0 0,1 0-1 0 0,0 0 1 0 0,-1 0 0 0 0,9-2 0 0 0,0 0 609 0 0,20-9 1 0 0,-20 7 634 0 0,23-7 0 0 0,1 4 520 0 0,0 0 0 0 0,55-4 0 0 0,-79 12-1405 0 0,0 1 0 0 0,0 0 0 0 0,0 1 0 0 0,23 4 1 0 0,-31-3-723 0 0,0-1 0 0 0,1 1 1 0 0,-1 0-1 0 0,0 1 1 0 0,6 3-1 0 0,-6-3-1226 0 0,0 1 0 0 0,-1 0 0 0 0,1 0 0 0 0,-1 0 0 0 0,6 7 0 0 0,3 8-7866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7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6335 0 0,'1'11'446'0'0,"1"0"-384"0"0,-1-1-1 0 0,2 1 1 0 0,3 11-1 0 0,-2-7 65 0 0,0 0-1 0 0,4 29 0 0 0,-1 0 890 0 0,20 86 3389 0 0,-6 1 1 0 0,7 196-1 0 0,-26-220-1691 0 0,-2-106-2017 0 0,-4-21-289 0 0,3 6-372 0 0,1 0 0 0 0,0 0 0 0 0,3-22 0 0 0,-2 27-61 0 0,1 0 0 0 0,0 0 1 0 0,0 1-1 0 0,1-1 0 0 0,0 1 1 0 0,8-15-1 0 0,-10 20 6 0 0,1 0 0 0 0,0 1 1 0 0,1-1-1 0 0,-1 1 0 0 0,0-1 0 0 0,1 1 0 0 0,-1 0 0 0 0,1 0 0 0 0,-1 0 0 0 0,1 1 1 0 0,0-1-1 0 0,0 0 0 0 0,0 1 0 0 0,0 0 0 0 0,0 0 0 0 0,0 0 0 0 0,0 0 0 0 0,1 0 1 0 0,-1 1-1 0 0,5-1 0 0 0,-1 1-7 0 0,-1 0-1 0 0,1 0 1 0 0,-1 1 0 0 0,0 0 0 0 0,1 0 0 0 0,-1 1-1 0 0,0-1 1 0 0,1 1 0 0 0,8 5 0 0 0,-12-5 19 0 0,0 0 1 0 0,0 0-1 0 0,0 1 0 0 0,0-1 1 0 0,0 1-1 0 0,0 0 1 0 0,-1 0-1 0 0,1 0 0 0 0,-1 0 1 0 0,0 1-1 0 0,0-1 1 0 0,0 0-1 0 0,-1 1 0 0 0,3 6 1 0 0,-2-5 62 0 0,0 0 0 0 0,-1 1 0 0 0,1-1 0 0 0,-1 1 0 0 0,0-1 0 0 0,-1 1 0 0 0,1-1 0 0 0,-1 1 0 0 0,-1 8 0 0 0,-1-5 101 0 0,1-1-1 0 0,-1-1 1 0 0,-1 1 0 0 0,1 0 0 0 0,-1 0 0 0 0,-1-1 0 0 0,0 0-1 0 0,0 1 1 0 0,0-1 0 0 0,-1-1 0 0 0,1 1 0 0 0,-2-1-1 0 0,1 0 1 0 0,-1 0 0 0 0,0 0 0 0 0,0-1 0 0 0,-1 0-1 0 0,1 0 1 0 0,-1-1 0 0 0,0 1 0 0 0,-9 3 0 0 0,7-4-361 0 0,0 0 1 0 0,-1-1-1 0 0,0 0 1 0 0,0 0-1 0 0,1-1 1 0 0,-1-1-1 0 0,0 1 0 0 0,-1-2 1 0 0,-15 0-1 0 0,15 1-1270 0 0,-2-1-5369 0 0,3-2-1022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8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1333 7455 0 0,'43'-36'718'0'0,"-30"23"749"0"0,-1-1 1 0 0,0-1 0 0 0,-1 0 0 0 0,-1 0 0 0 0,0-1-1 0 0,8-18 1 0 0,8-27-173 0 0,27-129 3403 0 0,-52 184-4530 0 0,1-2 121 0 0,0 0-1 0 0,-1 0 1 0 0,-1 0-1 0 0,1 0 1 0 0,-2-14-1 0 0,0 19-224 0 0,1 1-1 0 0,-1 0 0 0 0,1-1 1 0 0,-1 1-1 0 0,1 0 0 0 0,-1 0 1 0 0,0-1-1 0 0,0 1 0 0 0,0 0 1 0 0,-3-3-1 0 0,3 4-42 0 0,0 0-1 0 0,1 0 1 0 0,-1 1-1 0 0,0-1 0 0 0,0 0 1 0 0,0 1-1 0 0,0-1 1 0 0,0 0-1 0 0,0 1 1 0 0,0 0-1 0 0,0-1 1 0 0,0 1-1 0 0,-1-1 1 0 0,1 1-1 0 0,0 0 0 0 0,0 0 1 0 0,0 0-1 0 0,0 0 1 0 0,0 0-1 0 0,-1 0 1 0 0,1 0-1 0 0,0 0 1 0 0,-1 0-1 0 0,-1 1 6 0 0,1 0 0 0 0,-1 0-1 0 0,0 0 1 0 0,1 0 0 0 0,-1 0-1 0 0,1 1 1 0 0,0-1 0 0 0,-1 1-1 0 0,1-1 1 0 0,0 1 0 0 0,0 0 0 0 0,0 0-1 0 0,0 0 1 0 0,0 0 0 0 0,1 0-1 0 0,-3 4 1 0 0,-1 1 6 0 0,1 0 0 0 0,1 1-1 0 0,-1-1 1 0 0,-2 11 0 0 0,-6 19-84 0 0,-12 72-1 0 0,22-88 139 0 0,0-1 0 0 0,1 1 1 0 0,1-1-1 0 0,1 1 0 0 0,4 27 0 0 0,-4-42 13 0 0,1 0-1 0 0,-1 0 1 0 0,1 0 0 0 0,1 0-1 0 0,-1 0 1 0 0,1 0-1 0 0,0 0 1 0 0,0-1 0 0 0,6 8-1 0 0,-7-11-28 0 0,0 1 0 0 0,0-1 0 0 0,1 1-1 0 0,-1-1 1 0 0,1 0 0 0 0,0 0 0 0 0,0 0 0 0 0,0 0-1 0 0,0 0 1 0 0,0-1 0 0 0,0 1 0 0 0,0-1-1 0 0,0 0 1 0 0,0 0 0 0 0,1 0 0 0 0,-1-1-1 0 0,0 1 1 0 0,7 0 0 0 0,-1-1 20 0 0,-1-1 1 0 0,0 0-1 0 0,0 0 0 0 0,0-1 0 0 0,1 0 1 0 0,-2 0-1 0 0,1 0 0 0 0,0-1 1 0 0,0-1-1 0 0,13-7 0 0 0,-11 4-233 0 0,0 0 0 0 0,-1-1 0 0 0,1 0-1 0 0,-2-1 1 0 0,1 0 0 0 0,11-15 0 0 0,0-7-421 0 0,-1-1 1 0 0,-2 0-1 0 0,25-65 0 0 0,-5 10 361 0 0,-15 36-401 0 0,-1-1-1 0 0,21-86 1 0 0,-25 56 347 0 0,-4 0 1 0 0,-3-1-1 0 0,-1-100 0 0 0,-10 152 364 0 0,-7-45 0 0 0,6 64-92 0 0,0 0 1 0 0,-2 0-1 0 0,1 0 1 0 0,-2 1-1 0 0,1 0 0 0 0,-11-18 1 0 0,13 26 33 0 0,0 0-1 0 0,0 1 1 0 0,0-1 0 0 0,0 0 0 0 0,-1 1 0 0 0,1-1 0 0 0,-1 1-1 0 0,0-1 1 0 0,-5-2 0 0 0,7 4-39 0 0,0 1 0 0 0,0 0 0 0 0,1-1 0 0 0,-1 1 0 0 0,0-1 0 0 0,0 1 0 0 0,0 0 0 0 0,0 0-1 0 0,0 0 1 0 0,0-1 0 0 0,0 1 0 0 0,0 0 0 0 0,0 0 0 0 0,0 0 0 0 0,0 1 0 0 0,0-1 0 0 0,0 0 0 0 0,0 0 0 0 0,0 0 0 0 0,0 1-1 0 0,0-1 1 0 0,0 1 0 0 0,1-1 0 0 0,-1 0 0 0 0,0 1 0 0 0,0-1 0 0 0,0 1 0 0 0,0 0 0 0 0,1-1 0 0 0,-1 1 0 0 0,0 0 0 0 0,1-1-1 0 0,-1 1 1 0 0,0 0 0 0 0,1 0 0 0 0,-1 0 0 0 0,0 1 0 0 0,-4 8 40 0 0,1-1 0 0 0,0 1 0 0 0,0 0 0 0 0,1 1 0 0 0,0-1 0 0 0,1 1 0 0 0,0-1 0 0 0,-1 14 0 0 0,3 88 528 0 0,2-84-438 0 0,35 376 648 0 0,29-3 336 0 0,-66-400-1132 0 0,18 79 12 0 0,-15-70-842 0 0,0 0 0 0 0,1 0 0 0 0,6 10 0 0 0,-3-12-5752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8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70 2847 0 0,'-2'-5'28'0'0,"1"-1"0"0"0,-1 0-1 0 0,1 0 1 0 0,0-12 0 0 0,-2-9 5017 0 0,-6 26-1063 0 0,6 1-3411 0 0,0 0 0 0 0,1 0 1 0 0,-1 1-1 0 0,0-1 0 0 0,1 1 1 0 0,-1 0-1 0 0,1 0 0 0 0,-1 0 1 0 0,1 0-1 0 0,-1 0 0 0 0,-3 2 1 0 0,3 0-216 0 0,-1 0 0 0 0,0 0 1 0 0,1 0-1 0 0,0 0 0 0 0,0 1 1 0 0,-3 4-1 0 0,-2 3 181 0 0,1 1 0 0 0,0 1 0 0 0,-6 17 0 0 0,8-19-217 0 0,1 0 0 0 0,1 1 0 0 0,0 0 0 0 0,1 0 0 0 0,0 0 0 0 0,0 0 0 0 0,2 0 0 0 0,0 20 0 0 0,0-24-128 0 0,1 0 0 0 0,1 1 0 0 0,-1-1 0 0 0,1 0 0 0 0,1-1 0 0 0,-1 1 0 0 0,1 0 0 0 0,1-1 0 0 0,-1 1 0 0 0,1-1 0 0 0,0 0 0 0 0,1 0 0 0 0,5 6 0 0 0,-9-12-165 0 0,0 0-1 0 0,-1-1 1 0 0,1 1-1 0 0,0 0 1 0 0,0-1-1 0 0,0 1 1 0 0,-1-1 0 0 0,1 1-1 0 0,0-1 1 0 0,0 1-1 0 0,0-1 1 0 0,0 0-1 0 0,0 0 1 0 0,0 1 0 0 0,0-1-1 0 0,0 0 1 0 0,0 0-1 0 0,2 0 1 0 0,1 0 49 0 0,0 1-37 0 0,-1-1-1 0 0,1 0 0 0 0,-1 1 1 0 0,1-2-1 0 0,0 1 0 0 0,-1 0 0 0 0,1-1 1 0 0,-1 0-1 0 0,1 1 0 0 0,-1-2 1 0 0,1 1-1 0 0,-1 0 0 0 0,0-1 0 0 0,0 1 1 0 0,1-1-1 0 0,-1 0 0 0 0,0 0 1 0 0,4-3-1 0 0,3-5 57 0 0,1 0 0 0 0,-2 0 1 0 0,12-16-1 0 0,-14 17-50 0 0,1 0 75 0 0,-1-1 0 0 0,-1 0 1 0 0,0 0-1 0 0,0-1 0 0 0,5-14 1 0 0,-9 18-611 0 0,0 1 1 0 0,0 0 0 0 0,-1-1 0 0 0,1-11-1 0 0,-1 15-762 0 0,-1-1-1 0 0,-1 0 0 0 0,1 0 1 0 0,0 0-1 0 0,-1 0 0 0 0,0 0 1 0 0,0 1-1 0 0,-2-8 0 0 0,-4 0-5179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9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 6391 0 0,'0'0'492'0'0,"0"2"-322"0"0,3 33 786 0 0,-2 21 5070 0 0,-8 130 4146 0 0,5-93-7408 0 0,2-85-2565 0 0,-1-3-52 0 0,1-1 1 0 0,0 1 0 0 0,0 0 0 0 0,0 0 0 0 0,1-1-1 0 0,-1 1 1 0 0,1 0 0 0 0,0-1 0 0 0,0 1-1 0 0,1 0 1 0 0,3 7 0 0 0,-5-12-143 0 0,1 1-1 0 0,-1-1 1 0 0,1 0-1 0 0,-1 1 1 0 0,0-1-1 0 0,1 0 1 0 0,-1 1 0 0 0,1-1-1 0 0,-1 0 1 0 0,1 1-1 0 0,-1-1 1 0 0,1 0-1 0 0,0 0 1 0 0,-1 0-1 0 0,1 0 1 0 0,-1 0 0 0 0,1 0-1 0 0,-1 1 1 0 0,1-1-1 0 0,0-1 1 0 0,-1 1-1 0 0,1 0 1 0 0,-1 0-1 0 0,1 0 1 0 0,-1 0 0 0 0,1 0-1 0 0,-1 0 1 0 0,1-1-1 0 0,0 1 1 0 0,-1 0-1 0 0,1 0 1 0 0,-1-1-1 0 0,1 1 1 0 0,-1 0 0 0 0,0-1-1 0 0,1 1 1 0 0,-1 0-1 0 0,1-1 1 0 0,-1 1-1 0 0,1-1 1 0 0,17-20 70 0 0,-17 19-73 0 0,7-9 14 0 0,0 0-1 0 0,-1-1 1 0 0,0 0 0 0 0,-1 0 0 0 0,0 0-1 0 0,-1-1 1 0 0,-1 0 0 0 0,0 0-1 0 0,-1 0 1 0 0,0-1 0 0 0,-1 1-1 0 0,1-22 1 0 0,0-5-909 0 0,-3 39 892 0 0,1 1 1 0 0,-1-1 0 0 0,0 1 0 0 0,0 0-1 0 0,0-1 1 0 0,0 1 0 0 0,0-1-1 0 0,0 1 1 0 0,0-1 0 0 0,0 1 0 0 0,0 0-1 0 0,0-1 1 0 0,0 1 0 0 0,-1-1-1 0 0,1 1 1 0 0,0-1 0 0 0,0 1-1 0 0,0 0 1 0 0,0-1 0 0 0,-1 1 0 0 0,1-1-1 0 0,-1 1 1 0 0,1 0 11 0 0,0 1-1 0 0,-1-1 1 0 0,1 1 0 0 0,0-1-1 0 0,0 1 1 0 0,-1-1 0 0 0,1 1-1 0 0,0-1 1 0 0,0 1 0 0 0,0 0-1 0 0,-1-1 1 0 0,1 1 0 0 0,0-1-1 0 0,0 1 1 0 0,0 0 0 0 0,0-1-1 0 0,0 1 1 0 0,0-1 0 0 0,1 2-1 0 0,-1 2 33 0 0,0 1 0 0 0,0-1-1 0 0,1 0 1 0 0,-1 0 0 0 0,1 1-1 0 0,0-1 1 0 0,0 0 0 0 0,1 0-1 0 0,-1 0 1 0 0,1 0 0 0 0,0 0 0 0 0,0 0-1 0 0,5 5 1 0 0,-5-6-28 0 0,0 0 1 0 0,1-1 0 0 0,0 0-1 0 0,-1 0 1 0 0,1 0 0 0 0,0 0-1 0 0,0 0 1 0 0,0 0-1 0 0,0-1 1 0 0,0 1 0 0 0,0-1-1 0 0,1 0 1 0 0,-1 0 0 0 0,0 0-1 0 0,1-1 1 0 0,-1 1-1 0 0,7-1 1 0 0,2 0-29 0 0,-1-1-1 0 0,1 0 1 0 0,0-1-1 0 0,-1 0 1 0 0,0-1 0 0 0,1 0-1 0 0,-1 0 1 0 0,0-2-1 0 0,-1 1 1 0 0,1-1 0 0 0,-1-1-1 0 0,0 0 1 0 0,0-1-1 0 0,-1 1 1 0 0,0-2 0 0 0,0 1-1 0 0,14-17 1 0 0,-18 18-83 0 0,0 1 1 0 0,-1-1-1 0 0,0 0 1 0 0,0-1-1 0 0,5-9 0 0 0,-9 16 94 0 0,0-1-1 0 0,0 0 0 0 0,-1 1 1 0 0,1-1-1 0 0,0 0 1 0 0,0 1-1 0 0,0-1 0 0 0,0 1 1 0 0,-1-1-1 0 0,1 0 0 0 0,0 1 1 0 0,-1-1-1 0 0,1 1 0 0 0,0-1 1 0 0,-1 1-1 0 0,1-1 1 0 0,-1 1-1 0 0,1-1 0 0 0,-1 1 1 0 0,1 0-1 0 0,-2-1 0 0 0,-12-8 8 0 0,-11 1-5 0 0,12 3 0 0 0,9 7 0 0 0,3-1 0 0 0,0-1-2 0 0,0 1 0 0 0,1-1 0 0 0,-1 0 0 0 0,0 1 0 0 0,1-1 0 0 0,-1 1 0 0 0,0-1 0 0 0,1 1-1 0 0,-1-1 1 0 0,1 1 0 0 0,-1-1 0 0 0,1 1 0 0 0,-1 0 0 0 0,1-1 0 0 0,-1 1 0 0 0,1 0 0 0 0,-1 0 0 0 0,1-1 0 0 0,0 1 0 0 0,-1 0 0 0 0,1 0 0 0 0,0-1 0 0 0,0 1-1 0 0,0 0 1 0 0,0 0 0 0 0,0 0 0 0 0,0 1 0 0 0,-1 0-29 0 0,1 5-8 0 0,-1 0 0 0 0,1 0 0 0 0,0 0 0 0 0,1 0 1 0 0,0 0-1 0 0,0 0 0 0 0,4 11 0 0 0,-1 3 34 0 0,34 256-62 0 0,-27 141 984 0 0,-35-229-770 0 0,-4-57 91 0 0,22-113-108 0 0,0-1 0 0 0,-1 1 1 0 0,-1-1-1 0 0,-18 29 0 0 0,25-44-104 0 0,-1 0 0 0 0,0-1 1 0 0,0 1-1 0 0,0-1 0 0 0,0 0 0 0 0,0 1 0 0 0,0-1 0 0 0,-1 0 0 0 0,1 0 0 0 0,-1-1 0 0 0,0 1 0 0 0,1 0 0 0 0,-1-1 0 0 0,0 1 0 0 0,0-1 0 0 0,0 0 0 0 0,0 0 1 0 0,0 0-1 0 0,0-1 0 0 0,0 1 0 0 0,0-1 0 0 0,0 0 0 0 0,0 1 0 0 0,0-1 0 0 0,-1-1 0 0 0,1 1 0 0 0,0 0 0 0 0,0-1 0 0 0,0 1 0 0 0,0-1 0 0 0,0 0 0 0 0,0 0 0 0 0,0 0 1 0 0,0-1-1 0 0,1 1 0 0 0,-1-1 0 0 0,0 1 0 0 0,1-1 0 0 0,-1 0 0 0 0,1 0 0 0 0,-3-3 0 0 0,0 0 4 0 0,-1-2 0 0 0,1 1 0 0 0,0-1 0 0 0,1 1 0 0 0,0-1 0 0 0,0-1 0 0 0,0 1 1 0 0,1 0-1 0 0,0-1 0 0 0,0 0 0 0 0,1 1 0 0 0,0-1 0 0 0,0 0 0 0 0,1 0 0 0 0,0-1 0 0 0,1-11 0 0 0,0-11 117 0 0,2-1 0 0 0,12-59 0 0 0,-10 66-69 0 0,1 0 1 0 0,1 0-1 0 0,2 0 1 0 0,0 1-1 0 0,22-43 1 0 0,-24 56-363 0 0,36-62 254 0 0,-12 24-8651 0 0,-3 6-1515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9.7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 0 14999 0 0,'-11'31'1621'0'0,"8"-23"-1366"0"0,0-1 1 0 0,1 1-1 0 0,0 1 0 0 0,-2 14 1 0 0,3-10 621 0 0,0-7-301 0 0,0 0 1 0 0,1 0 0 0 0,0 0-1 0 0,0 0 1 0 0,2 7 0 0 0,-2-11-427 0 0,1 1 0 0 0,0-1 0 0 0,0 0 0 0 0,0 0 0 0 0,0 0 0 0 0,0 0 0 0 0,0 0 0 0 0,0 0 0 0 0,1 0 0 0 0,-1 0 0 0 0,1 0 0 0 0,0-1 0 0 0,-1 1 0 0 0,1-1 0 0 0,0 1 0 0 0,0-1 0 0 0,2 2 0 0 0,2 0 29 0 0,0-1 1 0 0,0 0 0 0 0,0 1 0 0 0,1-2-1 0 0,-1 1 1 0 0,0-1 0 0 0,1 0-1 0 0,-1-1 1 0 0,1 1 0 0 0,-1-1 0 0 0,14-2-1 0 0,-13 2-5 0 0,0-1-1 0 0,0 1 0 0 0,1 0 0 0 0,-1 1 1 0 0,0 0-1 0 0,0 0 0 0 0,0 0 0 0 0,0 1 1 0 0,12 4-1 0 0,-18-5-49 0 0,0-1-1 0 0,0 1 1 0 0,0 0 0 0 0,-1-1-1 0 0,1 1 1 0 0,0 0 0 0 0,0-1 0 0 0,0 1-1 0 0,0 0 1 0 0,-1 0 0 0 0,1 0-1 0 0,0 0 1 0 0,-1 0 0 0 0,1 0-1 0 0,-1 0 1 0 0,1 0 0 0 0,-1 0-1 0 0,1 0 1 0 0,-1 0 0 0 0,0 1-1 0 0,1 1-22 0 0,-1-1 0 0 0,0 0 0 0 0,0 0-1 0 0,0 1 1 0 0,-1-1 0 0 0,1 0-1 0 0,0 0 1 0 0,-1 0 0 0 0,-1 4-1 0 0,0 0-61 0 0,-1 0-1 0 0,1-1 0 0 0,-1 0 0 0 0,-1 0 1 0 0,1 0-1 0 0,-1 0 0 0 0,-4 5 1 0 0,0-3-37 0 0,0 0 0 0 0,0 0 0 0 0,-1-1 0 0 0,1-1 0 0 0,-1 1 0 0 0,-1-1 1 0 0,1-1-1 0 0,0 0 0 0 0,-1 0 0 0 0,0-1 0 0 0,0 0 0 0 0,0-1 0 0 0,-19 3 0 0 0,20-5-1 0 0,0 1-1 0 0,-1-1 0 0 0,1-1 0 0 0,0 0 0 0 0,0 0 1 0 0,0-1-1 0 0,-1 0 0 0 0,2 0 0 0 0,-1-1 1 0 0,0 0-1 0 0,0-1 0 0 0,1 0 0 0 0,0 0 1 0 0,0-1-1 0 0,-14-10 0 0 0,-8-14 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0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23439 0 0,'0'19'882'0'0,"0"0"-1"0"0,5 30 1 0 0,1 11-1311 0 0,-6 230 156 0 0,-3 92 1315 0 0,9-327-2541 0 0,-1-20-3758 0 0,-3-28 3238 0 0,1 14-5599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8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12551 0 0,'-1'2'971'0'0,"-12"21"1807"0"0,1 1 0 0 0,-16 46 0 0 0,-9 56 232 0 0,-8 24-1601 0 0,7-58-780 0 0,19-51-345 0 0,3 2 0 0 0,-12 45 0 0 0,27-86-347 0 0,0 1 0 0 0,1 0 1 0 0,-1 0-1 0 0,1-1 0 0 0,0 1 0 0 0,0 0 0 0 0,0 0 0 0 0,1 3 0 0 0,4 4-7568 0 0</inkml:trace>
  <inkml:trace contextRef="#ctx0" brushRef="#br0" timeOffset="1">410 430 16327 0 0,'6'34'1448'0'0,"-4"-20"-1160"0"0,0 2 808 0 0,-1 3 160 0 0,1 2 32 0 0,-1-1 8 0 0,1 1-432 0 0,-1-3-80 0 0,-1 1-16 0 0,0-2-8 0 0,0-1-496 0 0,0-1-96 0 0,0-3-16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0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23 376 8431 0 0,'-2'-2'86'0'0,"0"0"-1"0"0,0 0 0 0 0,0 0 0 0 0,1 0 1 0 0,-1 0-1 0 0,1-1 0 0 0,-1 1 1 0 0,1 0-1 0 0,0-1 0 0 0,0 1 0 0 0,0-1 1 0 0,0 1-1 0 0,0-1 0 0 0,0 0 0 0 0,1 1 1 0 0,-1-1-1 0 0,1 0 0 0 0,0 1 0 0 0,0-1 1 0 0,0-4-1 0 0,1-1 446 0 0,1 0 0 0 0,0-1-1 0 0,0 1 1 0 0,1 0 0 0 0,0 1 0 0 0,0-1 0 0 0,1 0-1 0 0,0 1 1 0 0,0 0 0 0 0,1-1 0 0 0,0 2 0 0 0,0-1 0 0 0,1 1-1 0 0,-1 0 1 0 0,1 0 0 0 0,1 0 0 0 0,12-9 0 0 0,-11 10-196 0 0,-1 1 0 0 0,1-1 0 0 0,0 1 0 0 0,0 1 0 0 0,0 0 1 0 0,0 0-1 0 0,1 0 0 0 0,-1 1 0 0 0,1 0 0 0 0,0 1 1 0 0,-1 0-1 0 0,1 0 0 0 0,0 1 0 0 0,0 0 0 0 0,0 0 0 0 0,0 1 1 0 0,10 3-1 0 0,-6-1-203 0 0,-1 1 0 0 0,1 0 0 0 0,-1 1 0 0 0,0 1 0 0 0,-1 0 0 0 0,1 0 0 0 0,-1 1 0 0 0,-1 1 0 0 0,1 0 0 0 0,-1 0 0 0 0,0 1 0 0 0,16 19 0 0 0,-4 0 25 0 0,-12-15 11 0 0,0 0 0 0 0,1-1-1 0 0,13 13 1 0 0,-20-22-126 0 0,1 0-1 0 0,-1 0 0 0 0,1 0 1 0 0,-1 0-1 0 0,1-1 1 0 0,0 0-1 0 0,0 0 0 0 0,0 0 1 0 0,0 0-1 0 0,0-1 1 0 0,0 0-1 0 0,0 0 0 0 0,9 0 1 0 0,-8-1-1 0 0,-1 0 1 0 0,1 0-1 0 0,-1-1 0 0 0,0 0 1 0 0,1 0-1 0 0,-1 0 1 0 0,0 0-1 0 0,0-1 1 0 0,0 0-1 0 0,0 0 1 0 0,0-1-1 0 0,0 1 0 0 0,-1-1 1 0 0,6-4-1 0 0,-4 2 19 0 0,0-1 0 0 0,0 0 0 0 0,0-1 0 0 0,0 1 0 0 0,-1-1 0 0 0,0 0 0 0 0,0-1 0 0 0,3-8 0 0 0,2-4-17 0 0,-1-2 0 0 0,-1 1 1 0 0,-1-1-1 0 0,7-43 0 0 0,-12 57-19 0 0,-2-1-1 0 0,1 0 0 0 0,-1 1 1 0 0,0-1-1 0 0,-1 0 1 0 0,0 1-1 0 0,-3-14 1 0 0,4 20-8 0 0,-1 0 1 0 0,0-1-1 0 0,0 1 0 0 0,1-1 1 0 0,-1 1-1 0 0,-1 0 1 0 0,1 0-1 0 0,0 0 0 0 0,-1 0 1 0 0,1 0-1 0 0,-1 0 1 0 0,1 0-1 0 0,-1 0 0 0 0,0 0 1 0 0,0 1-1 0 0,0-1 1 0 0,0 1-1 0 0,0-1 0 0 0,0 1 1 0 0,0 0-1 0 0,0 0 1 0 0,-1 0-1 0 0,1 0 0 0 0,0 0 1 0 0,-1 0-1 0 0,1 1 0 0 0,-1-1 1 0 0,1 1-1 0 0,-1 0 1 0 0,-2-1-1 0 0,-2 2 31 0 0,-1 0 0 0 0,1 0 0 0 0,0 1 1 0 0,-1-1-1 0 0,1 2 0 0 0,0-1 0 0 0,0 1 0 0 0,0 0 0 0 0,0 0 0 0 0,1 1 1 0 0,0 0-1 0 0,-1 0 0 0 0,1 1 0 0 0,-7 6 0 0 0,1 0-58 0 0,1 0 0 0 0,1 1 0 0 0,0 0-1 0 0,0 1 1 0 0,-14 25 0 0 0,-7 24-570 0 0,28-55 118 0 0,1 0-1 0 0,-1 1 0 0 0,1-1 1 0 0,1 1-1 0 0,-1-1 0 0 0,1 15 0 0 0,3-2-6467 0 0,4-6-2079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0.9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 17159 0 0,'2'21'1148'0'0,"0"-1"0"0"0,1 0 0 0 0,9 32 0 0 0,2 14 1369 0 0,-9-24-8 0 0,-2 1 0 0 0,-5 86 0 0 0,-23 82-1986 0 0,11-110-415 0 0,11-74-908 0 0,-7 55-1366 0 0,6-27-6435 0 0,2-21-403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1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0 322 21711 0 0,'2'-2'162'0'0,"-1"0"-1"0"0,1 1 1 0 0,0-1-1 0 0,-1 0 1 0 0,1 1 0 0 0,0-1-1 0 0,0 1 1 0 0,0 0-1 0 0,0-1 1 0 0,0 1-1 0 0,1 0 1 0 0,-1 1-1 0 0,0-1 1 0 0,0 0 0 0 0,4 0-1 0 0,16-8 735 0 0,44-22 2317 0 0,102-34-1 0 0,-84 35-2062 0 0,79-32-1150 0 0,-149 56-725 0 0,-1 0 0 0 0,13-8 0 0 0,-18 9-539 0 0,0-1-1 0 0,0 0 1 0 0,0 0 0 0 0,0-1-1 0 0,-1 0 1 0 0,11-14 0 0 0,-5 1-8103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1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175 1 17591 0 0,'-10'42'1139'0'0,"2"0"0"0"0,-3 58 0 0 0,4-39-27 0 0,-8 32 2868 0 0,-52 171 0 0 0,38-163-1833 0 0,23-80-1931 0 0,1-5-157 0 0,0 1-1 0 0,1 0 1 0 0,1 1 0 0 0,-2 31-1 0 0,5-48-57 0 0,0 0 0 0 0,0 0 0 0 0,0 0 0 0 0,0-1-1 0 0,0 1 1 0 0,1 0 0 0 0,-1 0 0 0 0,0 0-1 0 0,0 0 1 0 0,1-1 0 0 0,-1 1 0 0 0,0 0 0 0 0,1 0-1 0 0,-1-1 1 0 0,0 1 0 0 0,1 0 0 0 0,-1-1 0 0 0,1 1-1 0 0,1 1 1 0 0,-2-2 0 0 0,1 0-1 0 0,-1 0 0 0 0,1 0 1 0 0,-1 1-1 0 0,1-1 1 0 0,-1 0-1 0 0,1 0 1 0 0,0 0-1 0 0,-1 0 0 0 0,1 0 1 0 0,-1 0-1 0 0,1 0 1 0 0,0 0-1 0 0,-1-1 0 0 0,1 1 1 0 0,-1 0-1 0 0,1 0 1 0 0,-1 0-1 0 0,1-1 1 0 0,-1 1-1 0 0,2-1 0 0 0,3-2 1 0 0,0-1 1 0 0,0 1-1 0 0,0-2 0 0 0,5-4 0 0 0,-6 4-1 0 0,31-27 0 0 0,2 1 0 0 0,47-30 0 0 0,-56 43 0 0 0,1 2 0 0 0,0 1 0 0 0,1 1 0 0 0,34-10 0 0 0,-49 19 0 0 0,0-1 0 0 0,0 0 0 0 0,0-1 0 0 0,-1-1 0 0 0,0 0 0 0 0,0-1 0 0 0,-1 0 0 0 0,13-12 0 0 0,-21 16 0 0 0,0 1 0 0 0,-1-1 0 0 0,0 0 0 0 0,0 0 0 0 0,0-1 0 0 0,0 1 0 0 0,-1-1 0 0 0,0 0 0 0 0,0 0 0 0 0,0 0 0 0 0,-1 0 0 0 0,0 0 0 0 0,0 0 0 0 0,-1-1 0 0 0,1 1 0 0 0,-1-1 0 0 0,-1 1 0 0 0,1-1 0 0 0,-1 0 0 0 0,-1 1 0 0 0,1-1 0 0 0,-2-7 0 0 0,2 14 0 0 0,0-1 0 0 0,-1 1 0 0 0,1-1 0 0 0,0 1 0 0 0,0-1 0 0 0,0 1 0 0 0,-1-1 0 0 0,1 1 0 0 0,0-1 0 0 0,-1 1 0 0 0,1-1 0 0 0,0 1 0 0 0,-1 0 0 0 0,1-1 0 0 0,0 1 0 0 0,-1 0 0 0 0,1-1 0 0 0,-1 1 0 0 0,1 0 0 0 0,-1-1 0 0 0,1 1 0 0 0,-1 0 0 0 0,1 0 0 0 0,-1 0 0 0 0,1-1 0 0 0,-1 1 0 0 0,1 0 0 0 0,-1 0 0 0 0,1 0 0 0 0,-1 0 0 0 0,1 0 0 0 0,-1 0 0 0 0,1 0 0 0 0,-1 0 0 0 0,1 0 0 0 0,-1 0 0 0 0,1 0 0 0 0,-1 0 0 0 0,1 1 0 0 0,-1-1 0 0 0,1 0 0 0 0,-1 1 0 0 0,-2-1 0 0 0,1 1 0 0 0,-1 1 0 0 0,1-1 0 0 0,-1 0 0 0 0,1 1 0 0 0,-4 2 0 0 0,-8 9 0 0 0,1 1 0 0 0,1 0 0 0 0,0 1 0 0 0,1 0 0 0 0,-11 19 0 0 0,5-3 0 0 0,-24 61 0 0 0,37-82 0 0 0,0 0 0 0 0,1 1 0 0 0,0 0 0 0 0,1 0 0 0 0,1 0 0 0 0,-1 0 0 0 0,2 0 0 0 0,0 14 0 0 0,0-21 0 0 0,0-1 0 0 0,1 1 0 0 0,0-1 0 0 0,-1 1 0 0 0,1-1 0 0 0,1 0 0 0 0,-1 0 0 0 0,0 1 0 0 0,1-1 0 0 0,0 0 0 0 0,-1 0 0 0 0,1 0 0 0 0,0-1 0 0 0,1 1 0 0 0,-1 0 0 0 0,0-1 0 0 0,1 1 0 0 0,-1-1 0 0 0,1 0 0 0 0,0 0 0 0 0,0 0 0 0 0,0 0 0 0 0,0 0 0 0 0,0-1 0 0 0,0 0 0 0 0,0 1 0 0 0,1-1 0 0 0,-1 0 0 0 0,0 0 0 0 0,5 0 0 0 0,0 0 0 0 0,-1 0 0 0 0,1-1 0 0 0,0 0 0 0 0,0-1 0 0 0,0 1 0 0 0,-1-1 0 0 0,12-3 0 0 0,51-19 0 0 0,-56 16 0 0 0,0 0 0 0 0,-1-1 0 0 0,0 0 0 0 0,0-1 0 0 0,-1 0 0 0 0,0-1 0 0 0,15-17 0 0 0,-1-5-2111 0 0,-6-3-4806 0 0,-16 21-3279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2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0 20591 0 0,'-11'10'2021'0'0,"9"-8"-1979"0"0,0 0 1 0 0,0-1 0 0 0,0 1-1 0 0,0 0 1 0 0,0 0-1 0 0,0 1 1 0 0,1-1 0 0 0,-1 0-1 0 0,-2 5 1 0 0,-8 17 1392 0 0,8-18-913 0 0,0 0 0 0 0,1 1-1 0 0,0-1 1 0 0,0 1 0 0 0,0 0 0 0 0,1 0 0 0 0,0 0-1 0 0,1 0 1 0 0,-2 11 0 0 0,3-17-435 0 0,1 1 0 0 0,-1 0 0 0 0,0-1 0 0 0,1 1 0 0 0,-1 0 0 0 0,1-1 1 0 0,0 1-1 0 0,-1-1 0 0 0,1 1 0 0 0,0-1 0 0 0,0 1 0 0 0,0-1 0 0 0,0 0 0 0 0,0 1 0 0 0,0-1 0 0 0,0 0 0 0 0,1 0 0 0 0,-1 0 0 0 0,0 0 1 0 0,1 0-1 0 0,-1 0 0 0 0,1 0 0 0 0,-1 0 0 0 0,3 0 0 0 0,5 3 90 0 0,0-1-1 0 0,0 0 1 0 0,11 2-1 0 0,-11-3-104 0 0,16 2-37 0 0,1 0 0 0 0,44 0 1 0 0,-46-4-32 0 0,0 2-1 0 0,0 0 1 0 0,32 8 0 0 0,-53-9-4 0 0,-1 0 0 0 0,1 0 0 0 0,-1 0 0 0 0,1 0 0 0 0,-1 0 0 0 0,0 0 0 0 0,0 1 0 0 0,3 1 0 0 0,-5-3 0 0 0,1 0 0 0 0,-1 1 0 0 0,0-1 0 0 0,1 1 0 0 0,-1-1 0 0 0,0 1 0 0 0,1-1 0 0 0,-1 1 0 0 0,0-1 0 0 0,0 1 0 0 0,1-1 0 0 0,-1 1 0 0 0,0-1 0 0 0,0 1 0 0 0,0-1 0 0 0,0 1 0 0 0,0-1 0 0 0,0 1 0 0 0,0 0 0 0 0,0-1 0 0 0,0 1 0 0 0,0-1 0 0 0,0 1 0 0 0,0-1 0 0 0,0 1 0 0 0,0-1 0 0 0,-1 1 0 0 0,1-1 0 0 0,0 1 0 0 0,0-1 0 0 0,-1 1 0 0 0,1-1 0 0 0,0 1 0 0 0,-1-1 0 0 0,1 1 0 0 0,0-1 0 0 0,-1 1 0 0 0,1-1 0 0 0,-1 0 0 0 0,1 1 0 0 0,0-1 0 0 0,-1 0 0 0 0,0 1 0 0 0,-6 6 0 0 0,-1 0 0 0 0,0-1 0 0 0,-1 0 0 0 0,1 0 0 0 0,-1 0 0 0 0,0-1 0 0 0,-12 4 0 0 0,17-7 0 0 0,-19 6 0 0 0,1-1 0 0 0,-2 0 0 0 0,-23 3 0 0 0,13-6-38 0 0,0-2 0 0 0,-35-1 0 0 0,55-2 13 0 0,-1 0 0 0 0,1-1 0 0 0,0 0 1 0 0,0-1-1 0 0,0-1 0 0 0,0 0 0 0 0,-18-9 0 0 0,30 10-2467 0 0,2 2 2215 0 0,0 1 0 0 0,0 0 0 0 0,0-1 0 0 0,0 1 0 0 0,0 0 0 0 0,0-1 1 0 0,0 1-1 0 0,0 0 0 0 0,0-1 0 0 0,0 1 0 0 0,0 0 0 0 0,0-1 0 0 0,1 1 0 0 0,-1 0 0 0 0,0-1 1 0 0,0 1-1 0 0,0 0 0 0 0,1-2-277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2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 78 11975 0 0,'-4'-4'344'0'0,"-5"-13"556"0"0,7 13-818 0 0,0 0 0 0 0,0 0-1 0 0,0 0 1 0 0,-1 0 0 0 0,1 0-1 0 0,-1 1 1 0 0,0 0 0 0 0,0-1-1 0 0,-1 1 1 0 0,1 0 0 0 0,-6-4 0 0 0,6 6 171 0 0,1-1 1 0 0,-1 1-1 0 0,0 0 1 0 0,0 0-1 0 0,1 0 1 0 0,-1 0-1 0 0,0 1 1 0 0,0-1-1 0 0,0 1 1 0 0,0 0-1 0 0,0 0 1 0 0,0 0-1 0 0,0 0 1 0 0,0 0-1 0 0,0 0 1 0 0,1 1-1 0 0,-1 0 1 0 0,-5 1 0 0 0,-3 1 749 0 0,9-2-845 0 0,-1 0 1 0 0,0-1-1 0 0,0 1 0 0 0,0 0 1 0 0,1 1-1 0 0,-1-1 0 0 0,1 0 1 0 0,-1 1-1 0 0,1-1 0 0 0,-1 1 1 0 0,1 0-1 0 0,0 0 0 0 0,0 0 1 0 0,0 0-1 0 0,0 0 0 0 0,0 0 0 0 0,-2 3 1 0 0,-2 5 188 0 0,0 0 0 0 0,1 0 0 0 0,0 1 0 0 0,1-1 0 0 0,0 1 0 0 0,0 0 0 0 0,1 0 0 0 0,1 1 0 0 0,-2 12 0 0 0,3-14-134 0 0,-3 23 980 0 0,-1 49 0 0 0,5-74-939 0 0,1 1 1 0 0,0-1 0 0 0,0 1-1 0 0,0-1 1 0 0,1 1 0 0 0,1-1 0 0 0,-1 0-1 0 0,1 1 1 0 0,0-2 0 0 0,1 1-1 0 0,5 8 1 0 0,-8-14-242 0 0,0 0-1 0 0,0-1 1 0 0,1 1 0 0 0,-1 0-1 0 0,1-1 1 0 0,-1 1 0 0 0,1 0 0 0 0,0-1-1 0 0,-1 0 1 0 0,1 1 0 0 0,0-1-1 0 0,0 0 1 0 0,0 0 0 0 0,0 0-1 0 0,0 0 1 0 0,0 0 0 0 0,0-1 0 0 0,0 1-1 0 0,0-1 1 0 0,1 1 0 0 0,-1-1-1 0 0,0 0 1 0 0,0 0 0 0 0,1 0-1 0 0,-1 0 1 0 0,0 0 0 0 0,0 0-1 0 0,0-1 1 0 0,1 1 0 0 0,-1-1 0 0 0,0 1-1 0 0,0-1 1 0 0,0 0 0 0 0,0 0-1 0 0,3-2 1 0 0,1-1 19 0 0,0 0-1 0 0,0 0 1 0 0,0-1-1 0 0,-1 1 0 0 0,0-2 1 0 0,0 1-1 0 0,0 0 1 0 0,-1-1-1 0 0,8-11 1 0 0,14-38-32 0 0,-19 41 0 0 0,0-1 0 0 0,0 1 0 0 0,13-18 0 0 0,-20 31-3 0 0,1 1 0 0 0,-1-1 0 0 0,1 0 0 0 0,0 0 0 0 0,-1 1-1 0 0,1-1 1 0 0,-1 1 0 0 0,1-1 0 0 0,0 1 0 0 0,0-1 0 0 0,-1 1 0 0 0,1-1 0 0 0,0 1 0 0 0,0 0 0 0 0,0-1 0 0 0,0 1 0 0 0,-1 0-1 0 0,1 0 1 0 0,0-1 0 0 0,0 1 0 0 0,0 0 0 0 0,0 0 0 0 0,0 0 0 0 0,0 0 0 0 0,0 0 0 0 0,0 0 0 0 0,-1 0 0 0 0,1 1 0 0 0,0-1-1 0 0,0 0 1 0 0,0 0 0 0 0,0 1 0 0 0,-1-1 0 0 0,2 1 0 0 0,-1 0-10 0 0,-1-1 0 0 0,0 0 1 0 0,1 1-1 0 0,-1-1 0 0 0,1 1 0 0 0,-1-1 0 0 0,0 1 0 0 0,0 0 1 0 0,1-1-1 0 0,-1 1 0 0 0,0-1 0 0 0,0 1 0 0 0,0-1 0 0 0,1 1 1 0 0,-1 0-1 0 0,0-1 0 0 0,0 1 0 0 0,0 0 0 0 0,0 0 0 0 0,0 1-30 0 0,1 4 51 0 0,0 1 0 0 0,0 0 0 0 0,-1 0 0 0 0,0 0 0 0 0,0 0 0 0 0,-1-1 0 0 0,0 1 0 0 0,0 0 0 0 0,0 0 0 0 0,-4 7 0 0 0,5-12 184 0 0,0-2-234 0 0,0 0 1 0 0,0 0-1 0 0,0 0 1 0 0,-1-1-1 0 0,1 1 1 0 0,0 0-1 0 0,0 0 1 0 0,0 0-1 0 0,0 0 1 0 0,0 0-1 0 0,0 0 1 0 0,0 0-1 0 0,0-1 1 0 0,0 1-1 0 0,0 0 1 0 0,0 0-1 0 0,0 0 1 0 0,0 0-1 0 0,-1 0 1 0 0,1 0-1 0 0,0 0 1 0 0,0 0-1 0 0,0 0 1 0 0,0 0-1 0 0,0 0 0 0 0,0 0 1 0 0,0 0-1 0 0,-1 0 1 0 0,1-1-1 0 0,0 1 1 0 0,0 0-1 0 0,0 0 1 0 0,0 0-1 0 0,0 0 1 0 0,0 0-1 0 0,-1 0 1 0 0,1 0-1 0 0,0 0 1 0 0,0 1-1 0 0,0-1 1 0 0,0 0-1 0 0,0 0 1 0 0,0 0-1 0 0,-1 0 1 0 0,1 0-1 0 0,0 0 1 0 0,0 0-1 0 0,0 0 1 0 0,0 0-1 0 0,5-14-11124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38 15143 0 0,'0'2'1166'0'0,"3"13"-258"0"0,-1 0 0 0 0,-1 1 0 0 0,-1-1 0 0 0,0 0 0 0 0,-3 26 0 0 0,1-20-293 0 0,-4 19 1205 0 0,-1 0-1 0 0,-2-1 1 0 0,-21 58-1 0 0,-4 17 1175 0 0,34-113-2931 0 0,7-7-3 0 0,-2 1-60 0 0,-1-1 0 0 0,1 0 0 0 0,-1 0 0 0 0,0 0 0 0 0,-1 0 0 0 0,4-8 0 0 0,15-43 0 0 0,-16 38 0 0 0,8-19 0 0 0,0 1 0 0 0,-2 0 0 0 0,11-53 0 0 0,-22 87 0 0 0,-1 0 0 0 0,0 0 0 0 0,1 0 0 0 0,0 1 0 0 0,-1-1 0 0 0,1 0 0 0 0,0 0 0 0 0,0 1 0 0 0,1-1 0 0 0,-1 0 0 0 0,1 1 0 0 0,-1-1 0 0 0,1 1 0 0 0,4-5 0 0 0,37-40 0 0 0,-37 35 0 0 0,-4 9 0 0 0,2 12 0 0 0,-1 2 0 0 0,-1-1 0 0 0,0 1 0 0 0,0 0 0 0 0,-1 0 0 0 0,-1 0 0 0 0,0 0 0 0 0,-3 21 0 0 0,2-19 0 0 0,0 1 0 0 0,1-1 0 0 0,0 1 0 0 0,4 17 0 0 0,-4-30 0 0 0,0-1 0 0 0,0 1 0 0 0,0 0 0 0 0,0 0 0 0 0,0-1 0 0 0,0 1 0 0 0,0 0 0 0 0,1-1 0 0 0,-1 1 0 0 0,0 0 0 0 0,0-1 0 0 0,1 1 0 0 0,-1 0 0 0 0,1-1 0 0 0,-1 1 0 0 0,0-1 0 0 0,1 1 0 0 0,-1-1 0 0 0,1 1 0 0 0,-1-1 0 0 0,1 1 0 0 0,-1-1 0 0 0,1 1 0 0 0,0-1 0 0 0,-1 0 0 0 0,1 1 0 0 0,0-1 0 0 0,-1 0 0 0 0,1 1 0 0 0,0-1 0 0 0,-1 0 0 0 0,1 0 0 0 0,0 0 0 0 0,-1 0 0 0 0,1 0 0 0 0,1 0 0 0 0,1 0 0 0 0,1-1 0 0 0,-1 0 0 0 0,0-1 0 0 0,0 1 0 0 0,0-1 0 0 0,5-2 0 0 0,-5 2 0 0 0,0 0 0 0 0,0 0 0 0 0,0 1 0 0 0,1 0 0 0 0,6-3 0 0 0,-7 4 0 0 0,1 0 0 0 0,0 0 0 0 0,0 0 0 0 0,0 0 0 0 0,0 0 0 0 0,0 1 0 0 0,0 0 0 0 0,0 0 0 0 0,-1 0 0 0 0,1 0 0 0 0,0 1 0 0 0,-1-1 0 0 0,1 1 0 0 0,-1 0 0 0 0,7 4 0 0 0,-1 2 0 0 0,1 0 0 0 0,-1 1 0 0 0,12 16 0 0 0,-1-2 0 0 0,-17-20 0 0 0,-1-1 0 0 0,1 1 0 0 0,0-1 0 0 0,-1 0 0 0 0,1 0 0 0 0,0 0 0 0 0,0 0 0 0 0,0 0 0 0 0,1-1 0 0 0,-1 1 0 0 0,0-1 0 0 0,1 0 0 0 0,-1 0 0 0 0,1 0 0 0 0,-1 0 0 0 0,1-1 0 0 0,-1 0 0 0 0,1 1 0 0 0,-1-1 0 0 0,1 0 0 0 0,-1-1 0 0 0,1 1 0 0 0,-1-1 0 0 0,1 1 0 0 0,-1-1 0 0 0,1 0 0 0 0,4-3 0 0 0,0 1 0 0 0,0-1 0 0 0,-1-1 0 0 0,0 1 0 0 0,0-1 0 0 0,0-1 0 0 0,0 1 0 0 0,-1-1 0 0 0,0 0 0 0 0,0 0 0 0 0,7-12 0 0 0,7-11-134 0 0,-2-2 0 0 0,-1 0 0 0 0,-2-1 0 0 0,0-1 0 0 0,11-43 0 0 0,-23 67 210 0 0,0 0 1 0 0,1-14-1 0 0,-4 21-60 0 0,0 1 1 0 0,1-1-1 0 0,-1 1 0 0 0,0 0 0 0 0,0-1 1 0 0,0 1-1 0 0,0-1 0 0 0,-1 1 1 0 0,1-1-1 0 0,0 1 0 0 0,0-1 0 0 0,-1 1 1 0 0,1 0-1 0 0,-1-1 0 0 0,0 1 1 0 0,1 0-1 0 0,-1-1 0 0 0,0 1 1 0 0,0 0-1 0 0,1 0 0 0 0,-1 0 0 0 0,0 0 1 0 0,-2-2-1 0 0,2 3-8 0 0,1-1-1 0 0,-1 1 1 0 0,1 0 0 0 0,-1 0-1 0 0,0 0 1 0 0,1 0 0 0 0,-1 0-1 0 0,1 0 1 0 0,-1 0 0 0 0,1 0-1 0 0,-1 0 1 0 0,0 0 0 0 0,1 0-1 0 0,-1 0 1 0 0,1 0 0 0 0,-2 1-1 0 0,-1-1 14 0 0,-3 0-20 0 0,1 1 1 0 0,0-1-1 0 0,0 1 1 0 0,0 0-1 0 0,0 0 1 0 0,0 1-1 0 0,0-1 1 0 0,0 1-1 0 0,0 0 1 0 0,1 0-1 0 0,-1 1 1 0 0,-7 5 0 0 0,5-3-1 0 0,1 1 0 0 0,0-1 0 0 0,0 2 0 0 0,1-1 1 0 0,-1 0-1 0 0,2 1 0 0 0,-7 10 0 0 0,3-1 0 0 0,0 1-1 0 0,1 0 1 0 0,0 0-1 0 0,2 1 1 0 0,0-1-1 0 0,-4 31 1 0 0,8-37-1 0 0,-1 1 0 0 0,2 0 0 0 0,0-1 0 0 0,0 1 0 0 0,1 0 0 0 0,0-1 0 0 0,3 13 0 0 0,-2-19 0 0 0,-1 0 0 0 0,1-1 0 0 0,0 1 0 0 0,0 0 0 0 0,1-1 0 0 0,-1 0 0 0 0,1 1 0 0 0,0-1 0 0 0,0 0 0 0 0,0 0 0 0 0,1-1 0 0 0,-1 1 0 0 0,1-1 0 0 0,0 0 0 0 0,0 1 0 0 0,0-2 0 0 0,0 1 0 0 0,9 3 0 0 0,-7-3-151 0 0,1-1 0 0 0,0 0 1 0 0,0 0-1 0 0,0-1 0 0 0,0 1 0 0 0,0-2 1 0 0,0 1-1 0 0,0-1 0 0 0,0 0 0 0 0,0 0 0 0 0,0-1 1 0 0,0 0-1 0 0,11-4 0 0 0,-9 3-478 0 0,-1-1 0 0 0,1 0 1 0 0,-1 0-1 0 0,0-1 0 0 0,0-1 0 0 0,0 1 0 0 0,-1-1 1 0 0,0 0-1 0 0,0-1 0 0 0,10-9 0 0 0,4-11-9567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3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2 10103 0 0,'0'0'778'0'0,"7"-1"4740"0"0,-5 13-3879 0 0,0 0 0 0 0,-1 1 0 0 0,0 14 0 0 0,-2-8-390 0 0,-4 28 0 0 0,-27 83 350 0 0,29-120-1276 0 0,-30 123 1852 0 0,11-58-271 0 0,21-70-1764 0 0,2-5 46 0 0,5-12 243 0 0,9-19 105 0 0,5-31-570 0 0,-6 20-27 0 0,19-41-1 0 0,-27 69 43 0 0,1-1 16 0 0,0 0 1 0 0,0 0-1 0 0,2 1 1 0 0,-1 0-1 0 0,2 1 1 0 0,21-24-1 0 0,-21 27 1 0 0,0 1-1 0 0,20-13 1 0 0,-28 20 11 0 0,0 1 1 0 0,0-1-1 0 0,1 1 1 0 0,-1 0-1 0 0,1 0 1 0 0,-1 0-1 0 0,1 0 1 0 0,-1 0-1 0 0,1 0 1 0 0,-1 1-1 0 0,1-1 1 0 0,0 1-1 0 0,-1 0 1 0 0,1-1 0 0 0,0 1-1 0 0,-1 1 1 0 0,1-1-1 0 0,0 0 1 0 0,-1 1-1 0 0,1-1 1 0 0,3 2-1 0 0,-3 0-4 0 0,0 0 0 0 0,0 0 0 0 0,0 1 0 0 0,0-1 0 0 0,-1 1 0 0 0,1-1 0 0 0,-1 1 0 0 0,0 0 0 0 0,1 0 0 0 0,-1 0 0 0 0,0 1 0 0 0,-1-1 0 0 0,1 0 0 0 0,-1 1 0 0 0,1-1 0 0 0,-1 1 0 0 0,0-1-1 0 0,0 1 1 0 0,0 6 0 0 0,1 6 7 0 0,-1 1-1 0 0,-1 31 1 0 0,0-46-10 0 0,0 48 0 0 0,7-65 0 0 0,2-13 0 0 0,-8 26 0 0 0,3-27 0 0 0,2 0 0 0 0,14-38 0 0 0,-19 63 0 0 0,1 0 0 0 0,0 1 0 0 0,0 0 0 0 0,0 0 0 0 0,1-1 0 0 0,3-3 0 0 0,0 2 0 0 0,1 8 0 0 0,-4 0 0 0 0,-1-1 0 0 0,0 1 0 0 0,1 0 0 0 0,-1 1 0 0 0,-1-1 0 0 0,1 0 0 0 0,0 1 0 0 0,-1-1 0 0 0,1 1 0 0 0,-1-1 0 0 0,0 1 0 0 0,0-1 0 0 0,0 6 0 0 0,1 7 0 0 0,-1 28 0 0 0,-1-41 0 0 0,0 8-967 0 0,0-1 1 0 0,1 1-1 0 0,0 0 0 0 0,4 14 1 0 0,-5-22 526 0 0,2 1 0 0 0,-1-1 0 0 0,0 0-1 0 0,0 0 1 0 0,1-1 0 0 0,0 1 0 0 0,-1 0 0 0 0,1-1 0 0 0,0 1 0 0 0,0 0 0 0 0,1-1 0 0 0,-1 0 0 0 0,0 0 0 0 0,1 0 0 0 0,-1 0 0 0 0,1 0 0 0 0,0 0 0 0 0,0-1 0 0 0,3 2 0 0 0,8 3-7854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4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22 4255 0 0,'0'-1'231'0'0,"1"0"0"0"0,-1 1 0 0 0,0-1 0 0 0,1 0-1 0 0,-1 0 1 0 0,0 1 0 0 0,0-1 0 0 0,1 0-1 0 0,-1 0 1 0 0,0 0 0 0 0,0 1 0 0 0,0-1-1 0 0,0 0 1 0 0,0 0 0 0 0,0 1 0 0 0,0-1 0 0 0,0 0-1 0 0,-1-1 1 0 0,1 2 25 0 0,0-1 0 0 0,-1 1 0 0 0,1-1-1 0 0,0 1 1 0 0,-1 0 0 0 0,1-1 0 0 0,0 1 0 0 0,-1 0 0 0 0,1 0-1 0 0,0-1 1 0 0,-1 1 0 0 0,1 0 0 0 0,-1 0 0 0 0,1 0 0 0 0,-1-1-1 0 0,1 1 1 0 0,-1 0 0 0 0,1 0 0 0 0,-1 0 0 0 0,1 0-1 0 0,-1 0 1 0 0,-16 2 4523 0 0,9 1-4844 0 0,2 0 501 0 0,0 1 1 0 0,0 0-1 0 0,1 0 0 0 0,-1 1 1 0 0,1-1-1 0 0,0 1 0 0 0,0 0 0 0 0,1 1 1 0 0,-1-1-1 0 0,1 1 0 0 0,0 0 1 0 0,1 0-1 0 0,-1 0 0 0 0,1 1 1 0 0,1-1-1 0 0,-1 1 0 0 0,1 0 1 0 0,0-1-1 0 0,1 1 0 0 0,-1 0 1 0 0,1 0-1 0 0,1 0 0 0 0,-1 12 1 0 0,2-14-280 0 0,-1 0 0 0 0,0 0 1 0 0,1 0-1 0 0,0 0 0 0 0,0-1 1 0 0,0 1-1 0 0,1 0 0 0 0,-1-1 0 0 0,1 1 1 0 0,0-1-1 0 0,5 7 0 0 0,-6-9-112 0 0,0-1-1 0 0,0 1 1 0 0,0-1 0 0 0,1 1-1 0 0,-1-1 1 0 0,1 0-1 0 0,-1 0 1 0 0,1 0-1 0 0,-1 1 1 0 0,1-2-1 0 0,0 1 1 0 0,-1 0 0 0 0,1 0-1 0 0,0 0 1 0 0,0-1-1 0 0,0 1 1 0 0,-1-1-1 0 0,1 0 1 0 0,0 1-1 0 0,0-1 1 0 0,0 0-1 0 0,0 0 1 0 0,0 0 0 0 0,0 0-1 0 0,0 0 1 0 0,0-1-1 0 0,-1 1 1 0 0,1-1-1 0 0,0 1 1 0 0,0-1-1 0 0,3-1 1 0 0,0 0-79 0 0,-1-1 0 0 0,1 0 0 0 0,0 0 0 0 0,-1 0 0 0 0,0 0 0 0 0,1-1 0 0 0,-1 1 0 0 0,0-1 0 0 0,-1 0 0 0 0,1-1 0 0 0,-1 1-1 0 0,0 0 1 0 0,0-1 0 0 0,2-5 0 0 0,-1 3-66 0 0,-1-1 0 0 0,0 1-1 0 0,0-1 1 0 0,-1 0 0 0 0,0 0 0 0 0,-1 0-1 0 0,1 0 1 0 0,-1-15 0 0 0,-1 22-695 0 0,-6 0-4652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4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1096 5839 0 0,'0'0'798'0'0,"1"-1"206"0"0,5-16 1012 0 0,-5 15-1382 0 0,-1 0 0 0 0,0 0 0 0 0,0 0 0 0 0,0 1 0 0 0,0-1 0 0 0,0 0-1 0 0,0 0 1 0 0,-1 0 0 0 0,1 1 0 0 0,0-1 0 0 0,-2-3 0 0 0,1 4-231 0 0,1 0-1 0 0,-1-1 1 0 0,0 1 0 0 0,1 0-1 0 0,-1 0 1 0 0,0 0 0 0 0,0 0-1 0 0,0 0 1 0 0,0 0 0 0 0,0 0-1 0 0,0 1 1 0 0,0-1-1 0 0,0 0 1 0 0,0 0 0 0 0,-1 1-1 0 0,0-1 1 0 0,0 0-329 0 0,0 0-1 0 0,0 1 1 0 0,0 0-1 0 0,1-1 1 0 0,-1 1-1 0 0,0 0 1 0 0,0 0 0 0 0,-3 0-1 0 0,2 1-3 0 0,0-1-1 0 0,0 1 1 0 0,0 0 0 0 0,0 0 0 0 0,1 1-1 0 0,-1-1 1 0 0,0 0 0 0 0,1 1-1 0 0,-1 0 1 0 0,1 0 0 0 0,-1-1-1 0 0,1 1 1 0 0,0 1 0 0 0,0-1-1 0 0,-4 5 1 0 0,0 1-41 0 0,0 0 0 0 0,1 0 0 0 0,-7 16 0 0 0,7-11 103 0 0,0 1-1 0 0,2 0 1 0 0,-1 0 0 0 0,2 0 0 0 0,0 1 0 0 0,0-1 0 0 0,2 1-1 0 0,0-1 1 0 0,0 1 0 0 0,1-1 0 0 0,1 0 0 0 0,1 1 0 0 0,0-1-1 0 0,1 0 1 0 0,7 20 0 0 0,-10-32-89 0 0,0 0 1 0 0,-1-1-1 0 0,1 1 0 0 0,0 0 0 0 0,0 0 0 0 0,0-1 1 0 0,0 1-1 0 0,1 0 0 0 0,-1-1 0 0 0,0 1 1 0 0,1-1-1 0 0,-1 0 0 0 0,1 1 0 0 0,-1-1 1 0 0,1 0-1 0 0,0 0 0 0 0,-1 0 0 0 0,1 0 0 0 0,0 0 1 0 0,0-1-1 0 0,-1 1 0 0 0,3 0 0 0 0,-1-1-1 0 0,-1 0-1 0 0,0 0 0 0 0,0 0 0 0 0,0-1 0 0 0,0 1 1 0 0,1-1-1 0 0,-1 0 0 0 0,0 1 0 0 0,0-1 1 0 0,0 0-1 0 0,0 0 0 0 0,0 0 0 0 0,-1 0 0 0 0,1-1 1 0 0,0 1-1 0 0,0 0 0 0 0,-1-1 0 0 0,1 0 0 0 0,2-3 1 0 0,3-3-21 0 0,-1 0 1 0 0,0 0-1 0 0,0-1 0 0 0,-1 0 1 0 0,0 0-1 0 0,4-12 1 0 0,17-60 147 0 0,0 1-91 0 0,11-23-321 0 0,-4-1 1 0 0,-5-2-1 0 0,27-212 0 0 0,-45 177 3054 0 0,-10 145-2740 0 0,-1-1 1 0 0,1 1-1 0 0,-1-1 1 0 0,0 1-1 0 0,0-1 0 0 0,-3 6 1 0 0,-2 7 28 0 0,-5 34-100 0 0,-7 88 0 0 0,15-113 0 0 0,-6 53 0 0 0,4 157 0 0 0,6-222-358 0 0,1-1 0 0 0,0 1-1 0 0,5 16 1 0 0,-6-26 249 0 0,0 1-1 0 0,0-1 1 0 0,0 0-1 0 0,1 0 1 0 0,-1 0-1 0 0,1 0 1 0 0,0 0-1 0 0,0 0 1 0 0,0 0-1 0 0,0 0 1 0 0,0-1-1 0 0,0 1 1 0 0,1-1-1 0 0,0 0 1 0 0,-1 1-1 0 0,1-1 1 0 0,4 2-1 0 0,-5-4-103 0 0,0 1 0 0 0,0 0 0 0 0,1-1 0 0 0,-1 1 1 0 0,1-1-1 0 0,-1 0 0 0 0,0 0 0 0 0,1 0 0 0 0,-1 0 0 0 0,0-1 0 0 0,1 1 0 0 0,-1 0 0 0 0,3-2 0 0 0,31-12-1078 0 0,-18 6 844 0 0,12-4 434 0 0,88-30 1245 0 0,-110 39-963 0 0,-1 0-1 0 0,0 0 1 0 0,0-1-1 0 0,-1 1 0 0 0,1-1 1 0 0,-1-1-1 0 0,0 0 1 0 0,0 0-1 0 0,0 0 1 0 0,0 0-1 0 0,-1-1 1 0 0,0 0-1 0 0,8-12 1 0 0,-13 17-197 0 0,0 0-1 0 0,0 1 1 0 0,0-1 0 0 0,0 0 0 0 0,0 0 0 0 0,0 1-1 0 0,0-1 1 0 0,-1 0 0 0 0,1 0 0 0 0,0 1 0 0 0,0-1-1 0 0,-1 0 1 0 0,1 1 0 0 0,0-1 0 0 0,-1 0 0 0 0,1 1-1 0 0,0-1 1 0 0,-1 1 0 0 0,1-1 0 0 0,-1 1 0 0 0,1-1-1 0 0,-1 1 1 0 0,0-1 0 0 0,1 1 0 0 0,-1-1 0 0 0,-1 0-1 0 0,-1-2 144 0 0,3 3-183 0 0,-1 0-1 0 0,1 0 1 0 0,0 0 0 0 0,-1 0-1 0 0,1 0 1 0 0,0 0 0 0 0,-1 0-1 0 0,1 0 1 0 0,-1 0 0 0 0,1 0-1 0 0,0 0 1 0 0,-1 0 0 0 0,1 0-1 0 0,0 0 1 0 0,-1 0 0 0 0,1 0-1 0 0,-1 1 1 0 0,1-1 0 0 0,0 0-1 0 0,-1 0 1 0 0,1 0-1 0 0,-1 1 1 0 0,0-1 61 0 0,-3 2-84 0 0,0 0 0 0 0,-1 1 0 0 0,1-1 0 0 0,0 1 0 0 0,1 0 0 0 0,-1 0 0 0 0,0 0 0 0 0,1 0-1 0 0,0 0 1 0 0,0 1 0 0 0,0 0 0 0 0,0-1 0 0 0,0 1 0 0 0,1 0 0 0 0,0 0 0 0 0,-3 6 0 0 0,0 1-5 0 0,1 1-1 0 0,0 0 1 0 0,1 1 0 0 0,-4 21 0 0 0,7-11-4 0 0,0-18 0 0 0,1 0 0 0 0,0 0 0 0 0,0 0 0 0 0,1 0 0 0 0,-1 0 0 0 0,1 0 0 0 0,1 0 0 0 0,-1 0 0 0 0,0-1 0 0 0,1 1 0 0 0,0-1 0 0 0,0 0 0 0 0,0 0 0 0 0,1 0 0 0 0,0 0 0 0 0,-1-1 0 0 0,1 1 0 0 0,0-1 0 0 0,9 5 0 0 0,-8-5 0 0 0,0-1 0 0 0,0 0 0 0 0,0 0 0 0 0,0-1 0 0 0,0 1 0 0 0,1-1 0 0 0,-1 0 0 0 0,1 0 0 0 0,-1-1 0 0 0,1 0 0 0 0,-1 0 0 0 0,0 0 0 0 0,1-1 0 0 0,-1 0 0 0 0,1 0 0 0 0,-1 0 0 0 0,0 0 0 0 0,1-1 0 0 0,8-4 0 0 0,1-1-265 0 0,-1 0 0 0 0,0-1 1 0 0,0-1-1 0 0,-1 0 0 0 0,0-1 0 0 0,-1 0 1 0 0,0-1-1 0 0,0 0 0 0 0,-1-1 0 0 0,-1 0 0 0 0,0-1 1 0 0,0 0-1 0 0,8-18 0 0 0,-3 3-414 0 0,-1-1 0 0 0,-2 0 1 0 0,0-1-1 0 0,-3 0 0 0 0,12-55 0 0 0,-16 51 446 0 0,-1 0 0 0 0,-2-1 0 0 0,-1 0 0 0 0,-4-38 0 0 0,-3 14 1870 0 0,-22-90-1 0 0,23 130-1498 0 0,-54-282 5396 0 0,57 291-5534 0 0,2 10 0 0 0,0 0 0 0 0,0 0 0 0 0,0 0 0 0 0,0 1 0 0 0,0-1 0 0 0,0 0 0 0 0,0 0 0 0 0,0 0 0 0 0,0 0 0 0 0,0 0 0 0 0,0 0 0 0 0,0 0 0 0 0,0 0 0 0 0,-1 0 0 0 0,1 0 0 0 0,0 0 0 0 0,0 0 0 0 0,0 0 0 0 0,0 0 0 0 0,0 0 0 0 0,0 1 0 0 0,0-1 0 0 0,0 0 0 0 0,0 0 0 0 0,0 0 0 0 0,0 0 0 0 0,0 0 0 0 0,0 0 0 0 0,0 0 0 0 0,0 0 0 0 0,0 0 0 0 0,-1 0 0 0 0,1 0 0 0 0,0 0 0 0 0,0 0 0 0 0,0 0 0 0 0,0 0 0 0 0,0 0 0 0 0,0 0 0 0 0,0 0 0 0 0,0 0 0 0 0,0 0 0 0 0,0 0 0 0 0,0 0 0 0 0,0 0 0 0 0,-1 0 0 0 0,1 0 0 0 0,0 0 0 0 0,0 0 0 0 0,0 0 0 0 0,0 0 0 0 0,0 0 0 0 0,0-1 0 0 0,0 1 0 0 0,0 0 0 0 0,0 0 0 0 0,0 0 0 0 0,0 0 0 0 0,0 0 0 0 0,0 0 0 0 0,0 0 0 0 0,0 0 0 0 0,0 0 0 0 0,0 0 0 0 0,-1 9 0 0 0,1 0 0 0 0,0 1 0 0 0,2 16 0 0 0,1-2 0 0 0,27 190 0 0 0,-27-198 0 0 0,9 40 0 0 0,25 75 0 0 0,31 46 0 0 0,11 7 0 0 0,39 101 0 0 0,-80-180 0 0 0,119 292 0 0 0,-122-324-1114 0 0,23 52-6800 0 0,-31-65-2282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13391 0 0,'0'0'1880'0'0,"10"3"-1736"0"0,-2-2-40 0 0,0 1 88 0 0,1-2-4368 0 0,3 0-856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0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29487 0 0,'83'26'2624'0'0,"-163"233"-2104"0"0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12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363 119 5695 0 0,'0'0'4291'0'0,"-4"-9"2136"0"0,-3 10-5853 0 0,0 1-1 0 0,1 0 1 0 0,-1 1 0 0 0,1-1 0 0 0,-1 1 0 0 0,1 0 0 0 0,0 1 0 0 0,0-1 0 0 0,0 1 0 0 0,1 1 0 0 0,-1-1 0 0 0,-6 8 0 0 0,-4 6 276 0 0,0 1 0 0 0,-16 26 1 0 0,-8 9 248 0 0,26-34-774 0 0,0 0-1 0 0,1 2 0 0 0,1 0 0 0 0,1 0 1 0 0,-10 29-1 0 0,21-50-313 0 0,-58 167 1112 0 0,58-166-1120 0 0,-7 23 90 0 0,1 1 0 0 0,1 0 1 0 0,-2 46-1 0 0,7-52 47 0 0,1 0 0 0 0,0 0 0 0 0,1-1-1 0 0,1 1 1 0 0,9 30 0 0 0,23 40-186 0 0,-8-24 536 0 0,-23-58-434 0 0,0-1 0 0 0,0 1 0 0 0,1-1 1 0 0,-1 0-1 0 0,9 8 0 0 0,-1 0 54 0 0,-1 0-104 0 0,1-1 1 0 0,1 0-1 0 0,0-1 0 0 0,1-1 1 0 0,0 0-1 0 0,1 0 1 0 0,17 9-1 0 0,-19-14-5 0 0,0 0-1 0 0,1-1 1 0 0,0-1 0 0 0,-1 0-1 0 0,2-1 1 0 0,-1 0-1 0 0,0-1 1 0 0,1-1-1 0 0,21 1 1 0 0,-15-3-1 0 0,1 0 0 0 0,37-5 0 0 0,-49 3 0 0 0,-1 0 0 0 0,1-1 0 0 0,-1 0 0 0 0,1 0 0 0 0,-1-1 0 0 0,0 0 0 0 0,0-1 0 0 0,10-6 0 0 0,-5 0 0 0 0,0-1 0 0 0,0-1 0 0 0,-1 0 0 0 0,-1 0 0 0 0,0-1 0 0 0,11-18 0 0 0,53-98 0 0 0,-70 118 0 0 0,7-14 0 0 0,-2 0 0 0 0,-1-1 0 0 0,14-53 0 0 0,5-88 0 0 0,-24 127 0 0 0,-1 0 0 0 0,-3 0 0 0 0,-4-57 0 0 0,0 74 0 0 0,0 0 0 0 0,-2 0 0 0 0,0 1 0 0 0,-2 0 0 0 0,-1 0 0 0 0,0 1 0 0 0,-15-26 0 0 0,11 26 0 0 0,-1 0 0 0 0,-1 1 0 0 0,-1 1 0 0 0,-1 0 0 0 0,-1 1 0 0 0,-31-27 0 0 0,37 37 0 0 0,0 0 0 0 0,-1 1 0 0 0,0 0 0 0 0,-1 1 0 0 0,1 0 0 0 0,-2 1 0 0 0,1 1 0 0 0,0 0 0 0 0,-1 1 0 0 0,0 0 0 0 0,0 1 0 0 0,0 0 0 0 0,-18 0 0 0 0,8 3 0 0 0,0 1 0 0 0,0 1 0 0 0,0 2 0 0 0,1 0 0 0 0,-1 1 0 0 0,-38 14 0 0 0,50-14-952 0 0,1 0-1 0 0,-21 13 1 0 0,27-15 23 0 0,0 1-1 0 0,0 0 1 0 0,0 0 0 0 0,0 0 0 0 0,1 0 0 0 0,0 1 0 0 0,-7 9-1 0 0,2 6-8739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1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3 297 2039 0 0,'1'-14'2896'0'0,"-3"1"-1308"0"0,1-1 0 0 0,0 0 0 0 0,1 0 0 0 0,4-26-1 0 0,14-55 2511 0 0,-11 62-2111 0 0,-6 26-1513 0 0,1 1 0 0 0,0-1-1 0 0,0 1 1 0 0,1 0 0 0 0,0 0-1 0 0,6-10 1 0 0,-8 15-365 0 0,-1 1 0 0 0,1-1 0 0 0,0 1 1 0 0,0-1-1 0 0,0 1 0 0 0,0-1 0 0 0,0 1 0 0 0,0 0 0 0 0,0-1 0 0 0,0 1 0 0 0,0 0 0 0 0,0 0 0 0 0,0 0 0 0 0,0 0 0 0 0,0 0 1 0 0,1 0-1 0 0,-1 0 0 0 0,0 0 0 0 0,0 0 0 0 0,0 0 0 0 0,0 1 0 0 0,1-1 0 0 0,21 9 841 0 0,-19-6-895 0 0,1 0 1 0 0,-1 1-1 0 0,0 0 1 0 0,0 0 0 0 0,0 0-1 0 0,-1 0 1 0 0,1 0-1 0 0,4 9 1 0 0,7 9 53 0 0,-9-14-927 0 0,0 1 0 0 0,8 14-1 0 0,-13-18-257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13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3023 0 0,'1'7'472'0'0,"1"18"3994"0"0,0 0 0 0 0,9 30 0 0 0,4-12-2481 0 0,1-17-1268 0 0,-2-12-6126 0 0,-5-8-682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3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 7367 0 0,'0'0'77'0'0,"0"0"-1"0"0,0 0 0 0 0,-1 0 0 0 0,1 0 0 0 0,0 0 1 0 0,0 0-1 0 0,0 0 0 0 0,-1 0 0 0 0,1 1 0 0 0,0-1 0 0 0,0 0 1 0 0,0 0-1 0 0,-1 0 0 0 0,1 0 0 0 0,0 1 0 0 0,0-1 1 0 0,0 0-1 0 0,0 0 0 0 0,0 0 0 0 0,0 1 0 0 0,-1-1 0 0 0,1 0 1 0 0,0 0-1 0 0,0 1 0 0 0,0-1 0 0 0,0 0 0 0 0,0 0 1 0 0,0 0-1 0 0,0 1 0 0 0,0-1 0 0 0,0 0 0 0 0,0 0 1 0 0,0 1-1 0 0,0-1 0 0 0,0 0 0 0 0,0 0 0 0 0,0 1 0 0 0,0-1 1 0 0,1 0-1 0 0,-1 0 0 0 0,0 0 0 0 0,0 1 0 0 0,0-1 1 0 0,0 0-1 0 0,0 0 0 0 0,0 0 0 0 0,1 1 0 0 0,-1-1 0 0 0,9 18 3149 0 0,-3-7-973 0 0,2 36 2100 0 0,8 63 243 0 0,-13-61-1368 0 0,-2-51-3026 0 0,-1 2-196 0 0,0 0 0 0 0,1 0 1 0 0,-1 0-1 0 0,0 0 0 0 0,0 0 0 0 0,1 0 0 0 0,-1-1 0 0 0,0 1 0 0 0,0 0 0 0 0,1 0 0 0 0,-1 0 0 0 0,0-1 0 0 0,0 1 0 0 0,1 0 0 0 0,-1 0 0 0 0,0 0 0 0 0,0-1 1 0 0,0 1-1 0 0,0 0 0 0 0,1 0 0 0 0,-1-1 0 0 0,0 1 0 0 0,0 0 0 0 0,0-1 0 0 0,0 1 0 0 0,0 0 0 0 0,0-1 0 0 0,0 1 0 0 0,0 0 0 0 0,0 0 0 0 0,0-1 0 0 0,0 1 1 0 0,0 0-1 0 0,0-1 0 0 0,4-18 32 0 0,2-28-1 0 0,-2 20-32 0 0,-1-2-76 0 0,2 2 0 0 0,11-38 0 0 0,-15 63 80 0 0,0 0 1 0 0,0-1-1 0 0,0 1 0 0 0,0 0 1 0 0,1 0-1 0 0,-1 0 0 0 0,0 0 1 0 0,1 0-1 0 0,-1 0 0 0 0,1 0 1 0 0,0 0-1 0 0,0 1 0 0 0,0-1 1 0 0,0 1-1 0 0,0-1 0 0 0,0 1 1 0 0,0 0-1 0 0,0 0 0 0 0,3-2 1 0 0,-4 3 121 0 0,0 1-110 0 0,0-1 0 0 0,0 1 0 0 0,0-1 0 0 0,0 1 0 0 0,0-1 0 0 0,-1 1 0 0 0,1 0 0 0 0,0 0 0 0 0,0-1 0 0 0,0 1 0 0 0,-1 0 0 0 0,1 0 0 0 0,0 0 0 0 0,-1 0 0 0 0,1 0 0 0 0,-1 0 0 0 0,1 0 0 0 0,-1 0 0 0 0,0 0-1 0 0,1 1 1 0 0,6 26 110 0 0,-5-14 603 0 0,1 9 272 0 0,-3-22-980 0 0,0-1-1 0 0,1 1 1 0 0,-1-1-1 0 0,0 1 1 0 0,1 0-1 0 0,-1-1 1 0 0,0 1-1 0 0,1-1 1 0 0,-1 1-1 0 0,0-1 1 0 0,1 1-1 0 0,-1-1 1 0 0,1 0-1 0 0,-1 1 1 0 0,1-1-1 0 0,-1 1 1 0 0,1-1-1 0 0,-1 0 1 0 0,1 0-1 0 0,-1 1 1 0 0,1-1-1 0 0,-1 0 1 0 0,1 0-1 0 0,0 1 0 0 0,-1-1 1 0 0,1 0-1 0 0,0 0 1 0 0,-1 0-1 0 0,1 0 1 0 0,-1 0-1 0 0,2 0 1 0 0,9-1-1743 0 0,0-1 0 0 0,19-4-1 0 0,-18 2-3153 0 0,0-1 0 0 0,13-6-1 0 0,-16 6-619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65 216 9503 0 0,'0'0'464'0'0,"1"-1"-206"0"0,1-1-242 0 0,0 0 0 0 0,0 0 0 0 0,0 0 0 0 0,0 0 0 0 0,0 0 0 0 0,-1-1 0 0 0,1 1 0 0 0,-1-1 0 0 0,0 1 0 0 0,0-1 0 0 0,1 1 0 0 0,-2-1 0 0 0,1 0 0 0 0,0 0 0 0 0,0-4 1 0 0,1 0-12 0 0,1-7 748 0 0,0 0 0 0 0,-1-1 0 0 0,-1 1 0 0 0,0 0 0 0 0,-1-1 0 0 0,-1 1 1 0 0,0 0-1 0 0,-5-22 0 0 0,6 35-706 0 0,0 1 1 0 0,0-1 0 0 0,0 0 0 0 0,-1 1 0 0 0,1-1 0 0 0,0 0 0 0 0,0 1 0 0 0,-1-1 0 0 0,1 0 0 0 0,-1 1 0 0 0,1-1 0 0 0,0 1-1 0 0,-1-1 1 0 0,1 1 0 0 0,-1-1 0 0 0,1 1 0 0 0,-1-1 0 0 0,0 1 0 0 0,1-1 0 0 0,-1 1 0 0 0,1 0 0 0 0,-1-1 0 0 0,0 1 0 0 0,1 0-1 0 0,-1-1 1 0 0,0 1 0 0 0,0 0 0 0 0,-1 0-20 0 0,0 0-1 0 0,0 0 0 0 0,1 0 0 0 0,-1 0 1 0 0,0 1-1 0 0,1-1 0 0 0,-1 0 1 0 0,0 1-1 0 0,1 0 0 0 0,-1-1 0 0 0,-1 2 1 0 0,-2 0 56 0 0,1 1 0 0 0,-1-1 0 0 0,1 1 0 0 0,0 0 0 0 0,0 1 0 0 0,0-1 0 0 0,-4 5 0 0 0,6-3 114 0 0,-1-1 1 0 0,0 1-1 0 0,1 0 0 0 0,0 0 1 0 0,0 0-1 0 0,1 0 0 0 0,-1 1 1 0 0,1-1-1 0 0,0 0 1 0 0,1 0-1 0 0,-1 1 0 0 0,1 5 1 0 0,0 5 287 0 0,1-1 0 0 0,6 30 0 0 0,-6-38-205 0 0,1 0-1 0 0,0 0 1 0 0,0 0-1 0 0,0 0 1 0 0,1-1-1 0 0,0 1 1 0 0,8 11-1 0 0,-10-16-207 0 0,1 0 0 0 0,0 0 0 0 0,0 0-1 0 0,-1 0 1 0 0,1 0 0 0 0,0-1 0 0 0,0 1-1 0 0,0-1 1 0 0,1 0 0 0 0,-1 1 0 0 0,0-1-1 0 0,1 0 1 0 0,-1 0 0 0 0,0-1 0 0 0,1 1-1 0 0,-1 0 1 0 0,1-1 0 0 0,-1 1 0 0 0,1-1 0 0 0,-1 0-1 0 0,1 0 1 0 0,-1 0 0 0 0,1 0 0 0 0,0-1-1 0 0,4 0 1 0 0,-4 0-142 0 0,0 0-1 0 0,0 0 1 0 0,0 0 0 0 0,0-1-1 0 0,0 1 1 0 0,0-1 0 0 0,0 0 0 0 0,0 0-1 0 0,0 0 1 0 0,-1 0 0 0 0,5-5-1 0 0,8-12-2566 0 0,-2 0-4830 0 0,-6 7 180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3655 0 0,'0'0'2350'0'0,"3"8"-152"0"0,5 16 1940 0 0,2-1-1 0 0,22 43 0 0 0,-32-66-4113 0 0,0 1 0 0 0,0-1 1 0 0,0 0-1 0 0,0 1 0 0 0,1-1 0 0 0,-1 0 0 0 0,0 1 0 0 0,0-1 1 0 0,0 0-1 0 0,1 1 0 0 0,-1-1 0 0 0,0 0 0 0 0,1 1 0 0 0,-1-1 0 0 0,0 0 1 0 0,1 0-1 0 0,-1 0 0 0 0,0 1 0 0 0,1-1 0 0 0,-1 0 0 0 0,0 0 0 0 0,1 0 1 0 0,-1 0-1 0 0,0 1 0 0 0,1-1 0 0 0,-1 0 0 0 0,1 0 0 0 0,-1 0 0 0 0,0 0 1 0 0,1 0-1 0 0,-1 0 0 0 0,1 0 0 0 0,-1 0 0 0 0,1-1 70 0 0,0 1-1 0 0,0-1 0 0 0,-1 0 1 0 0,1 1-1 0 0,-1-1 0 0 0,1 0 1 0 0,0 0-1 0 0,-1 1 0 0 0,1-1 1 0 0,-1 0-1 0 0,0 0 0 0 0,1 0 1 0 0,0-1-1 0 0,6-27 1651 0 0,-6 18-1481 0 0,0 0 0 0 0,-2-16 0 0 0,0-20 196 0 0,2 47-449 0 0,0 1 0 0 0,-1-1 1 0 0,1 0-1 0 0,-1 0 0 0 0,1 0 0 0 0,0 0 0 0 0,-1 0 0 0 0,1 1 1 0 0,0-1-1 0 0,-1 0 0 0 0,1 1 0 0 0,-1-1 0 0 0,1 0 0 0 0,-1 1 1 0 0,2 0-1 0 0,17 23 290 0 0,-12-14 49 0 0,1-1 0 0 0,0 0 0 0 0,0 0 0 0 0,17 12 0 0 0,-24-20-279 0 0,1 0 0 0 0,-1 0 0 0 0,1 0 0 0 0,-1-1 0 0 0,1 1-1 0 0,-1 0 1 0 0,1-1 0 0 0,0 0 0 0 0,-1 1 0 0 0,1-1 0 0 0,-1 0 0 0 0,1 0 0 0 0,0 0-1 0 0,0 0 1 0 0,-1 0 0 0 0,1 0 0 0 0,0 0 0 0 0,-1-1 0 0 0,1 1 0 0 0,-1 0 0 0 0,1-1 0 0 0,0 0-1 0 0,-1 1 1 0 0,1-1 0 0 0,-1 0 0 0 0,0 0 0 0 0,1 0 0 0 0,-1 0 0 0 0,2-1 0 0 0,0 0 9 0 0,-1 0-1 0 0,0-1 1 0 0,0 1 0 0 0,1 0 0 0 0,-1-1 0 0 0,-1 0 0 0 0,1 1 0 0 0,0-1 0 0 0,-1 0 0 0 0,1 0-1 0 0,-1 0 1 0 0,0 0 0 0 0,0 0 0 0 0,0-4 0 0 0,0 3-152 0 0,0-3 275 0 0,0 0 0 0 0,0 0 0 0 0,-1 0 0 0 0,0 0 0 0 0,-1-9 0 0 0,1 15-277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5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125 298 3223 0 0,'-11'-17'6987'0'0,"9"15"-6525"0"0,-1 0 0 0 0,1 0 0 0 0,-1 0 0 0 0,0 1 0 0 0,0-1 0 0 0,0 1 0 0 0,0 0 0 0 0,0 0 0 0 0,0 0 0 0 0,0 0 0 0 0,-1 0 0 0 0,1 1 0 0 0,0-1 0 0 0,0 1 0 0 0,-1 0 1 0 0,-4 0-1 0 0,4 0-189 0 0,0 1 1 0 0,1-1-1 0 0,-1 1 1 0 0,0 0-1 0 0,0 0 1 0 0,1 0-1 0 0,-1 0 1 0 0,-4 3-1 0 0,7-3-208 0 0,-1 0-1 0 0,1 0 1 0 0,0 0-1 0 0,-1 0 0 0 0,1 0 1 0 0,0 0-1 0 0,0 1 1 0 0,0-1-1 0 0,0 0 0 0 0,0 1 1 0 0,0-1-1 0 0,0 1 1 0 0,1-1-1 0 0,-1 1 0 0 0,0-1 1 0 0,1 1-1 0 0,-1-1 1 0 0,1 1-1 0 0,0 0 0 0 0,-1-1 1 0 0,1 3-1 0 0,0 4 233 0 0,0-1 0 0 0,1 1 1 0 0,0 0-1 0 0,1 0 0 0 0,-1-1 0 0 0,1 1 0 0 0,1-1 0 0 0,-1 0 0 0 0,1 1 0 0 0,1-1 1 0 0,-1-1-1 0 0,10 14 0 0 0,-12-19 384 0 0,1-2-624 0 0,0-1 0 0 0,0 1 1 0 0,1 0-1 0 0,-1-1 0 0 0,0 0 0 0 0,2-2 0 0 0,-1 1-1 0 0,0-1 1 0 0,-1 0-1 0 0,1 0 0 0 0,-1 0 0 0 0,0 0 1 0 0,0 0-1 0 0,-1 0 0 0 0,1 0 1 0 0,1-9-1 0 0,0-4 372 0 0,1-22 0 0 0,-1 14-279 0 0,10-231 315 0 0,-13 239-245 0 0,1 29 250 0 0,0 5-306 0 0,2 0-1 0 0,0 0 1 0 0,1-1-1 0 0,1 0 1 0 0,0 1-1 0 0,16 29 1 0 0,-15-34-55 0 0,1 0 0 0 0,0 0-1 0 0,1-1 1 0 0,0 0 0 0 0,1 0 0 0 0,0-1 0 0 0,1 0-1 0 0,0-1 1 0 0,13 10 0 0 0,-20-17-79 0 0,0 0 0 0 0,0-1 1 0 0,0 1-1 0 0,0 0 0 0 0,0-1 0 0 0,0 0 0 0 0,0 0 0 0 0,0 0 1 0 0,0 0-1 0 0,1 0 0 0 0,-1-1 0 0 0,0 1 0 0 0,1-1 0 0 0,-1 0 1 0 0,1 0-1 0 0,5-1 0 0 0,-7 1-23 0 0,1-1 0 0 0,-1 0 0 0 0,0 1 0 0 0,1-1 0 0 0,-1 0 0 0 0,0 0 0 0 0,0 0 0 0 0,1 0 0 0 0,-1-1 0 0 0,0 1 0 0 0,0-1 0 0 0,0 1 0 0 0,0-1 0 0 0,-1 0 0 0 0,1 1 0 0 0,0-1 0 0 0,-1 0 0 0 0,1 0 0 0 0,-1 0 0 0 0,0 0 0 0 0,0-1 0 0 0,0 1 0 0 0,0 0 0 0 0,0 0 0 0 0,1-5 0 0 0,1-1-2 0 0,-1 2-1 0 0,0 0 0 0 0,-1 0 1 0 0,1 0-1 0 0,-1 0 0 0 0,0 0 0 0 0,-1-1 0 0 0,0 1 1 0 0,0 0-1 0 0,0 0 0 0 0,-1-1 0 0 0,1 1 0 0 0,-2 0 1 0 0,1 0-1 0 0,-4-9 0 0 0,4 12-5 0 0,0 1-1 0 0,0 0 1 0 0,0 0 0 0 0,0 0 0 0 0,0 1-1 0 0,0-1 1 0 0,-1 0 0 0 0,1 0-1 0 0,-1 1 1 0 0,0-1 0 0 0,1 1 0 0 0,-1-1-1 0 0,0 1 1 0 0,0 0 0 0 0,0-1-1 0 0,0 1 1 0 0,0 0 0 0 0,0 0 0 0 0,0 1-1 0 0,0-1 1 0 0,0 0 0 0 0,0 1-1 0 0,0-1 1 0 0,-1 1 0 0 0,1 0 0 0 0,0 0-1 0 0,-5 0 1 0 0,6 0 2 0 0,0 0-1 0 0,0 1 1 0 0,-1-1-1 0 0,1 1 1 0 0,0-1-1 0 0,0 1 1 0 0,0 0-1 0 0,0-1 1 0 0,-1 1 0 0 0,1 0-1 0 0,0 0 1 0 0,0 0-1 0 0,1 0 1 0 0,-1 0-1 0 0,0 0 1 0 0,0 0-1 0 0,0 0 1 0 0,1 0 0 0 0,-1 0-1 0 0,0 1 1 0 0,1-1-1 0 0,-1 0 1 0 0,1 0-1 0 0,-1 0 1 0 0,1 1-1 0 0,0-1 1 0 0,0 0 0 0 0,-1 1-1 0 0,1 1 1 0 0,0-2-3 0 0,0 7-24 0 0,0 0 1 0 0,0 1-1 0 0,1-1 1 0 0,0 0-1 0 0,1 0 1 0 0,0 1-1 0 0,0-1 1 0 0,1-1-1 0 0,6 16 1 0 0,-7-20 80 0 0,-2-2-29 0 0,1 1 0 0 0,-1-1 1 0 0,1 0-1 0 0,0 0 0 0 0,0 0 0 0 0,-1 0 0 0 0,1 0 0 0 0,0 0 1 0 0,0 0-1 0 0,0 0 0 0 0,0 0 0 0 0,0 0 0 0 0,3 1 0 0 0,-4-2-21 0 0,1 0-1 0 0,-1 0 0 0 0,1 0 0 0 0,-1 1 1 0 0,1-1-1 0 0,-1 0 0 0 0,1 0 1 0 0,-1 0-1 0 0,1 0 0 0 0,0 0 1 0 0,-1 0-1 0 0,1 0 0 0 0,-1 0 0 0 0,1 0 1 0 0,-1 0-1 0 0,1 0 0 0 0,-1 0 1 0 0,1-1-1 0 0,0 1 0 0 0,-1 0 0 0 0,1 0 1 0 0,-1-1-1 0 0,1 1 0 0 0,-1 0 1 0 0,1 0-1 0 0,-1-1 0 0 0,0 1 0 0 0,1-1 1 0 0,-1 1-1 0 0,1 0 0 0 0,-1-1 1 0 0,0 1-1 0 0,1-1 0 0 0,-1 0 0 0 0,14-20-27 0 0,-12 17 104 0 0,2-2-112 0 0,-4 5 25 0 0,0 1 1 0 0,0-1-1 0 0,0 1 1 0 0,1-1-1 0 0,-1 0 1 0 0,0 1-1 0 0,0 0 1 0 0,1-1-1 0 0,-1 1 0 0 0,0-1 1 0 0,1 1-1 0 0,-1-1 1 0 0,0 1-1 0 0,1-1 1 0 0,-1 1-1 0 0,1 0 1 0 0,-1-1-1 0 0,1 1 0 0 0,-1 0 1 0 0,1 0-1 0 0,-1-1 1 0 0,1 1-1 0 0,0 0 1 0 0,1 0 14 0 0,0 1 0 0 0,-1-1-1 0 0,1 1 1 0 0,-1 0 0 0 0,1 0 0 0 0,-1 0 0 0 0,1 0 0 0 0,-1 0 0 0 0,1 0 0 0 0,-1 0 0 0 0,0 0 0 0 0,0 0 0 0 0,0 1 0 0 0,1-1 0 0 0,-1 0 0 0 0,1 4 0 0 0,-2-5-15 0 0,1 1-2 0 0,0-1 0 0 0,-1 1 1 0 0,1-1-1 0 0,0 1 0 0 0,-1 0 1 0 0,1-1-1 0 0,0 1 0 0 0,0-1 0 0 0,0 0 1 0 0,0 1-1 0 0,-1-1 0 0 0,1 0 1 0 0,0 1-1 0 0,0-1 0 0 0,0 0 1 0 0,0 0-1 0 0,0 0 0 0 0,0 0 0 0 0,0 0 1 0 0,0 0-1 0 0,0 0 0 0 0,0 0 1 0 0,-1 0-1 0 0,1 0 0 0 0,0 0 1 0 0,0-1-1 0 0,0 1 0 0 0,0 0 1 0 0,0-1-1 0 0,0 1 0 0 0,-1-1 0 0 0,1 1 1 0 0,0-1-1 0 0,0 1 0 0 0,-1-1 1 0 0,1 1-1 0 0,0-1 0 0 0,-1 0 1 0 0,1 1-1 0 0,0-1 0 0 0,-1 0 1 0 0,1-1-1 0 0,3-3-1323 0 0,0-1-1 0 0,0 0 1 0 0,-1 0 0 0 0,4-8 0 0 0,-7 13 920 0 0,6-11-6189 0 0,-1 0-1490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42 7367 0 0,'-21'-41'20012'0'0,"29"65"-19362"0"0,-1-4 773 0 0,8 28-319 0 0,-2 1 0 0 0,7 52 0 0 0,-17-84-1208 0 0,0 0 0 0 0,2-1 0 0 0,0 1 0 0 0,0-1 0 0 0,1 0 0 0 0,1-1 0 0 0,12 20 0 0 0,-3-3-7558 0 0,-10-10-2874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21 199 5959 0 0,'-20'-13'11275'0'0,"19"12"-10925"0"0,7-10 8587 0 0,2 3-7142 0 0,-2 2-4307 0 0,1-2 2918 0 0,1 1 0 0 0,0 0-1 0 0,0 0 1 0 0,11-7 0 0 0,-15 11-761 0 0,1 1 1 0 0,-1 0-1 0 0,1 0 1 0 0,0 0 0 0 0,0 0-1 0 0,-1 1 1 0 0,1-1-1 0 0,0 1 1 0 0,0 1-1 0 0,10-1 1 0 0,3 1-5583 0 0,-1 1 0 0 0,33 5 0 0 0,-13 4 4352 0 0,-33-8 1896 0 0,0-1-1 0 0,1 0 0 0 0,-1 0 1 0 0,1 0-1 0 0,-1-1 1 0 0,1 1-1 0 0,8-1 0 0 0,-11-1 81 0 0,0 1 0 0 0,0 0 0 0 0,-1-1 0 0 0,1 1 0 0 0,0-1 1 0 0,-1 1-1 0 0,1-1 0 0 0,0 0 0 0 0,-1 0 0 0 0,1 0 0 0 0,-1 0 0 0 0,1 0 0 0 0,-1 0 0 0 0,0 0 0 0 0,1 0 0 0 0,-1-1 0 0 0,0 1 0 0 0,0-1 0 0 0,0 1 0 0 0,0-1 0 0 0,0 1 0 0 0,0-1 0 0 0,0-1 0 0 0,1-2-112 0 0,0 1 0 0 0,0-1 0 0 0,-1 1 1 0 0,0-1-1 0 0,0 0 0 0 0,0 0 0 0 0,0 0 0 0 0,-1 0 0 0 0,0 1 0 0 0,0-1 1 0 0,0 0-1 0 0,-1 0 0 0 0,1 0 0 0 0,-1 0 0 0 0,0 0 0 0 0,-1 1 1 0 0,1-1-1 0 0,-3-4 0 0 0,3 8 394 0 0,-7 13 328 0 0,7-8-840 0 0,-1 0 0 0 0,1 0 0 0 0,-1 0 0 0 0,1 0 0 0 0,1 0 0 0 0,-1 1-1 0 0,0-1 1 0 0,1 0 0 0 0,0 1 0 0 0,0-1 0 0 0,0 0 0 0 0,1 5 0 0 0,0-3-44 0 0,0 0 0 0 0,1 0 1 0 0,-1 0-1 0 0,1 0 1 0 0,0 0-1 0 0,1-1 1 0 0,5 12-1 0 0,-7-17-28 0 0,-1 1-1 0 0,0 0 1 0 0,1-1-1 0 0,-1 1 1 0 0,1-1 0 0 0,-1 1-1 0 0,1 0 1 0 0,-1-1-1 0 0,1 1 1 0 0,-1-1-1 0 0,1 1 1 0 0,-1-1 0 0 0,1 0-1 0 0,0 1 1 0 0,-1-1-1 0 0,1 0 1 0 0,0 1-1 0 0,-1-1 1 0 0,1 0 0 0 0,0 0-1 0 0,-1 1 1 0 0,1-1-1 0 0,0 0 1 0 0,0 0 0 0 0,-1 0-1 0 0,1 0 1 0 0,0 0-1 0 0,-1 0 1 0 0,1 0-1 0 0,0 0 1 0 0,0 0 0 0 0,-1 0-1 0 0,1-1 1 0 0,0 1-1 0 0,-1 0 1 0 0,1 0-1 0 0,0-1 1 0 0,-1 1 0 0 0,1 0-1 0 0,0-1 1 0 0,-1 1-1 0 0,1-1 1 0 0,0 0-1 0 0,4-4-172 0 0,-1 1 0 0 0,0-1 0 0 0,0 0 0 0 0,5-8 0 0 0,1-2 303 0 0,-6 8-219 0 0,-4 6 1 0 0,0 0 0 0 0,1 0 0 0 0,-1 0 0 0 0,1 0-1 0 0,0 0 1 0 0,-1 0 0 0 0,1 0 0 0 0,0 0 0 0 0,-1 0 0 0 0,1 0 0 0 0,0 0-1 0 0,0 1 1 0 0,0-1 0 0 0,0 0 0 0 0,0 0 0 0 0,1 0 0 0 0,2 1 73 0 0,-3-1-248 0 0,0 1 0 0 0,-1-1 0 0 0,1 1 0 0 0,0 0 0 0 0,-1-1 0 0 0,1 0-1 0 0,-1 1 1 0 0,1-1 0 0 0,0 1 0 0 0,-1-1 0 0 0,1 0 0 0 0,-1 1 0 0 0,0-1-1 0 0,1-1 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13103 0 0,'0'0'2658'0'0,"9"1"3632"0"0,71-38-2038 0 0,-78 36-4244 0 0,0 0 0 0 0,0 0 1 0 0,0 0-1 0 0,0 0 0 0 0,1 1 0 0 0,-1-1 0 0 0,0 1 0 0 0,0-1 0 0 0,0 1 1 0 0,5 0-1 0 0,-2 0-18 0 0,-3 0-67 0 0,3 2-128 0 0,-4-1 133 0 0,0-1 0 0 0,-1 0 0 0 0,1 1 1 0 0,0-1-1 0 0,0 1 0 0 0,0-1 0 0 0,-1 1 0 0 0,1 0 0 0 0,0-1 0 0 0,-1 1 1 0 0,1 0-1 0 0,0-1 0 0 0,0 2 0 0 0,0 1-60 0 0,1 0 0 0 0,0 0 0 0 0,-1 0 0 0 0,0 0 0 0 0,0 0 0 0 0,0 1 0 0 0,0-1-1 0 0,0 0 1 0 0,-1 1 0 0 0,1-1 0 0 0,-1 1 0 0 0,0-1 0 0 0,0 1 0 0 0,0-1 0 0 0,-1 0 0 0 0,1 1 0 0 0,-2 5 0 0 0,-3 6 315 0 0,1 0 0 0 0,-13 23 0 0 0,10-21-264 0 0,-4 5 189 0 0,6-13-4 0 0,0 1 1 0 0,-6 19-1 0 0,10-25 23 0 0,-1 1 0 0 0,0-1 0 0 0,0 0 1 0 0,0 1-1 0 0,-5 5 2154 0 0,9-10-2175 0 0,-1 1-1 0 0,1 0 0 0 0,-1-1 0 0 0,1 1 0 0 0,-1-1 0 0 0,1 1 0 0 0,0-1 0 0 0,-1 0 0 0 0,1 0 0 0 0,2 0 0 0 0,7-2 183 0 0,0 0-1 0 0,0-1 0 0 0,0-1 0 0 0,14-6 0 0 0,-23 9-141 0 0,9-3 103 0 0,-3 2-138 0 0,-6 2-89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7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10 334 5327 0 0,'0'0'116'0'0,"8"-12"294"0"0,-4 8-350 0 0,-1-2-1 0 0,0 1 1 0 0,-1 0 0 0 0,1 0 0 0 0,-1-1-1 0 0,0 0 1 0 0,1-8 0 0 0,7-44 1375 0 0,-7 40-1123 0 0,8-81 4317 0 0,-10 98-4541 0 0,-1 0 0 0 0,0 0-1 0 0,0 1 1 0 0,0-1 0 0 0,1 0 0 0 0,-1 0-1 0 0,0 0 1 0 0,0 0 0 0 0,0 1-1 0 0,0-1 1 0 0,-1 0 0 0 0,1 0 0 0 0,0 0-1 0 0,0 0 1 0 0,0 0 0 0 0,-1 1 0 0 0,1-1-1 0 0,0 0 1 0 0,-1-1 0 0 0,0 2-17 0 0,1 0 1 0 0,0 0 0 0 0,-1 0 0 0 0,1 0 0 0 0,-1 0-1 0 0,1 0 1 0 0,-1 0 0 0 0,1 0 0 0 0,0 0 0 0 0,-1 0-1 0 0,1 1 1 0 0,-1-1 0 0 0,1 0 0 0 0,-1 0 0 0 0,1 0-1 0 0,0 0 1 0 0,-1 1 0 0 0,1-1 0 0 0,0 0-1 0 0,-1 0 1 0 0,1 1 0 0 0,0-1 0 0 0,-1 0 0 0 0,1 1-1 0 0,-1-1 1 0 0,-3 4 666 0 0,0 1 0 0 0,0-1 0 0 0,-7 11 1 0 0,7-6-271 0 0,0 1 0 0 0,0 0 0 0 0,0 0 0 0 0,2 0 0 0 0,-3 13 0 0 0,4-18-335 0 0,-1 4-42 0 0,1 0 0 0 0,0 0 0 0 0,1 0 0 0 0,0 1 0 0 0,0-1 0 0 0,1 0 0 0 0,0 0 1 0 0,1 0-1 0 0,3 12 0 0 0,-3-14-54 0 0,1 0 1 0 0,-1-1-1 0 0,1 0 1 0 0,0 1-1 0 0,1-1 1 0 0,-1 0-1 0 0,1-1 1 0 0,0 1-1 0 0,1-1 1 0 0,-1 0-1 0 0,1 0 1 0 0,0 0-1 0 0,6 4 1 0 0,-10-8-28 0 0,1 0 1 0 0,-1 0-1 0 0,1 0 1 0 0,0 0 0 0 0,-1 0-1 0 0,1 0 1 0 0,-1-1-1 0 0,1 1 1 0 0,0-1-1 0 0,0 0 1 0 0,-1 1-1 0 0,1-1 1 0 0,0 0-1 0 0,0 0 1 0 0,-1 0-1 0 0,1 0 1 0 0,0 0 0 0 0,0 0-1 0 0,3-1 1 0 0,-3 0 25 0 0,1-1 1 0 0,-1 1-1 0 0,1 0 1 0 0,-1-1-1 0 0,0 1 1 0 0,1-1-1 0 0,-1 0 1 0 0,0 0-1 0 0,0 0 0 0 0,0 0 1 0 0,2-3-1 0 0,2-4 69 0 0,0 0 0 0 0,0 0 0 0 0,-1-1 0 0 0,-1 0-1 0 0,5-13 1 0 0,0-9 100 0 0,-2 0 0 0 0,0-1 0 0 0,-3 0-1 0 0,2-63 1 0 0,-6 92-223 0 0,0-7-45 0 0,0 1 0 0 0,0 0 0 0 0,-4-18-1 0 0,3 27-24 0 0,-1 2 71 0 0,1 1 0 0 0,0-1 0 0 0,0 0 0 0 0,0 1-1 0 0,0-1 1 0 0,0 1 0 0 0,0 0 0 0 0,0-1-1 0 0,0 1 1 0 0,0 0 0 0 0,1-1 0 0 0,-1 1 0 0 0,1 0-1 0 0,0 0 1 0 0,-1-1 0 0 0,1 1 0 0 0,0 0-1 0 0,0 0 1 0 0,0 3 0 0 0,0 0-48 0 0,0 1 76 0 0,0 0 0 0 0,1 0 0 0 0,-1 0 0 0 0,1 0 0 0 0,0 0 0 0 0,4 10 0 0 0,15 33 225 0 0,-14-35-258 0 0,19 39 79 0 0,17 45-61 0 0,-32-73 46 0 0,-2 0 1 0 0,0 1-1 0 0,-2 0 0 0 0,-1 0 1 0 0,-1 1-1 0 0,1 48 0 0 0,-6-53 2 0 0,1-2 153 0 0,-3 25-1 0 0,2-39-169 0 0,0-1 1 0 0,-1 1-1 0 0,1-1 1 0 0,-1 1-1 0 0,0-1 1 0 0,0 0-1 0 0,-1 0 1 0 0,1 0 0 0 0,-5 6-1 0 0,5-8 42 0 0,0-1-1 0 0,-1 0 1 0 0,1 1 0 0 0,0-1 0 0 0,-1 0-1 0 0,1 0 1 0 0,-1 0 0 0 0,0-1-1 0 0,0 1 1 0 0,0-1 0 0 0,0 1-1 0 0,0-1 1 0 0,0 0 0 0 0,0 0 0 0 0,0 0-1 0 0,0-1 1 0 0,-1 1 0 0 0,1-1-1 0 0,0 1 1 0 0,-5-1 0 0 0,4-3 713 0 0,0-4-645 0 0,0 0-1 0 0,0 0 1 0 0,0 0-1 0 0,1 0 1 0 0,0 0-1 0 0,0-1 1 0 0,1 0-1 0 0,-2-10 1 0 0,2 5 5 0 0,1 0 0 0 0,0-1 0 0 0,1 1 0 0 0,2-21 0 0 0,1 11-281 0 0,2-1 1 0 0,1 1-1 0 0,0 0 0 0 0,2 0 0 0 0,13-28 0 0 0,-16 40-466 0 0,1 0 0 0 0,1 0 0 0 0,12-15 1 0 0,-12 17-778 0 0,2 0 0 0 0,-1 1 0 0 0,1 0 0 0 0,0 0 1 0 0,1 1-1 0 0,-1 0 0 0 0,2 1 0 0 0,-1 0 0 0 0,0 1 0 0 0,1 0 1 0 0,17-5-1 0 0,10-6 1828 0 0,-37 16 160 0 0,1-1-429 0 0,-1 0 1 0 0,0 0-1 0 0,1 0 1 0 0,-1 0 0 0 0,0 0-1 0 0,0 0 1 0 0,0 0-1 0 0,0 0 1 0 0,0 0 0 0 0,0-1-1 0 0,0 1 1 0 0,0 0-1 0 0,0-1 1 0 0,0-1 0 0 0,2-1 118 0 0,2-3 26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7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13535 0 0,'2'1'6258'0'0,"53"64"2695"0"0,31 37-5148 0 0,-84-99-4210 0 0,0-1 1 0 0,1 1-1 0 0,0 0 0 0 0,0-1 0 0 0,-1 0 1 0 0,5 3-1 0 0,-6-4-397 0 0,1 0 0 0 0,0-1 0 0 0,0 1 1 0 0,0 0-1 0 0,-1 0 0 0 0,1-1 0 0 0,0 1 0 0 0,0-1 0 0 0,0 0 0 0 0,0 1 1 0 0,0-1-1 0 0,3 0 0 0 0,7-5-6189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6559 0 0,'0'0'507'0'0,"0"2"-330"0"0,-17 77 12093 0 0,2-8-8349 0 0,11-43-3835 0 0,-3 15 2033 0 0,7-41-1359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11719 0 0,'7'2'13521'0'0,"45"-36"-12293"0"0,-51 33-2021 0 0,13-6-3703 0 0</inkml:trace>
  <inkml:trace contextRef="#ctx0" brushRef="#br0" timeOffset="1">34 184 7567 0 0,'-11'10'772'0'0,"-7"7"15244"0"0,28-27-12133 0 0,14-10-1970 0 0,-16 12-1755 0 0,0 1-1 0 0,0-2 1 0 0,0 1 0 0 0,10-17-1 0 0,10-18-3817 0 0,-21 32 1092 0 0,-1 0-3725 0 0,0 1-1670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8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4199 0 0,'0'0'326'0'0,"1"0"172"0"0,2 2 394 0 0,-1 0 1 0 0,1 0-1 0 0,-1 0 0 0 0,1 0 0 0 0,-1 1 0 0 0,0-1 0 0 0,0 1 0 0 0,0-1 0 0 0,-1 1 0 0 0,3 4 0 0 0,16 35 5150 0 0,-14-29-4586 0 0,36 96 3413 0 0,-21-48-5466 0 0,4-2-6471 0 0,-14-37-1335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48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774 188 7631 0 0,'-25'40'583'0'0,"25"-39"-578"0"0,0-1 0 0 0,-1 0 0 0 0,1 0 0 0 0,0 0 0 0 0,0 0 0 0 0,0 1 1 0 0,0-1-1 0 0,0 0 0 0 0,-1 0 0 0 0,1 0 0 0 0,0 0 0 0 0,0 0 0 0 0,0 1 0 0 0,-1-1 0 0 0,1 0 0 0 0,0 0 0 0 0,0 0 0 0 0,0 0 0 0 0,-1 0 0 0 0,1 0 1 0 0,0 0-1 0 0,0 0 0 0 0,-1 0 0 0 0,1 0 0 0 0,0 0 0 0 0,0 0 0 0 0,0 0 0 0 0,-1 0 0 0 0,1 0 0 0 0,0 0 0 0 0,0 0 0 0 0,-1 0 0 0 0,1 0 0 0 0,0 0 0 0 0,0 0 1 0 0,0 0-1 0 0,-1-1 0 0 0,1 1 0 0 0,0 0 0 0 0,0 0 0 0 0,0 0 0 0 0,-1 0 0 0 0,1 0 0 0 0,0-1 0 0 0,0 1 0 0 0,0 0 0 0 0,0 0 0 0 0,-1-1 0 0 0,-6-10 461 0 0,5 9 89 0 0,-2-4 429 0 0,3 5-844 0 0,1 1 1 0 0,-1-1-1 0 0,1 0 1 0 0,-1 1-1 0 0,1-1 1 0 0,-1 0 0 0 0,1 1-1 0 0,-1-1 1 0 0,0 1-1 0 0,1-1 1 0 0,-1 1-1 0 0,0-1 1 0 0,0 1-1 0 0,1-1 1 0 0,-1 1 0 0 0,0 0-1 0 0,0-1 1 0 0,0 1-1 0 0,1 0 1 0 0,-1 0-1 0 0,0-1 1 0 0,0 1-1 0 0,0 0 1 0 0,-1 0 0 0 0,1 0-39 0 0,0 0 1 0 0,1 0-1 0 0,-1 0 1 0 0,0 0-1 0 0,0 0 1 0 0,1-1-1 0 0,-1 1 1 0 0,0 0-1 0 0,0 0 1 0 0,1-1-1 0 0,-1 1 1 0 0,0 0-1 0 0,1-1 1 0 0,-1 1-1 0 0,0-1 1 0 0,0 0 17 0 0,0 1 1 0 0,0-1-1 0 0,1 0 1 0 0,-1 1-1 0 0,0 0 1 0 0,0-1-1 0 0,0 1 1 0 0,0-1-1 0 0,0 1 1 0 0,0 0-1 0 0,0 0 1 0 0,-2-1-1 0 0,2 1-47 0 0,0 0 0 0 0,0 0 1 0 0,0-1-1 0 0,0 1 0 0 0,0 0 0 0 0,1-1 0 0 0,-1 1 0 0 0,0-1 0 0 0,0 1 0 0 0,0-1 0 0 0,0 0 0 0 0,0 1 1 0 0,1-1-1 0 0,-1 0 0 0 0,0 0 0 0 0,1 1 0 0 0,-1-1 0 0 0,0 0 0 0 0,0-1 0 0 0,0 0 33 0 0,0 1-1 0 0,0 0 1 0 0,0-1-1 0 0,0 1 1 0 0,0 0-1 0 0,0 0 1 0 0,-1 0-1 0 0,1 0 1 0 0,-1 0-1 0 0,-1-1 1 0 0,-12-5 590 0 0,12 5-531 0 0,-1 1 0 0 0,0-1 0 0 0,0 1 0 0 0,0-1 0 0 0,-6 0 1 0 0,-6 0 256 0 0,-27-1 1 0 0,37 3-359 0 0,1 1 1 0 0,-1-1-1 0 0,1 1 1 0 0,-1 0 0 0 0,1 0-1 0 0,-1 1 1 0 0,1 0 0 0 0,-9 4-1 0 0,-40 26 811 0 0,-80 60 0 0 0,32-19-381 0 0,1 1-118 0 0,89-65-376 0 0,0 1 0 0 0,-15 17 0 0 0,23-22 0 0 0,0 0 0 0 0,0 1 0 0 0,0-1 0 0 0,1 1 0 0 0,0-1 0 0 0,0 1 0 0 0,0 0 0 0 0,-2 9 0 0 0,1-2 0 0 0,1 1 0 0 0,-2 19 0 0 0,5-28 0 0 0,-1 1 0 0 0,2-1 0 0 0,-1 1 0 0 0,1-1 0 0 0,-1 1 0 0 0,1-1 0 0 0,1 0 0 0 0,-1 0 0 0 0,4 8 0 0 0,3 6 0 0 0,1 0 0 0 0,0-1 0 0 0,2 0 0 0 0,0-1 0 0 0,1 0 0 0 0,20 21 0 0 0,-13-16 0 0 0,-14-16 0 0 0,0 0 0 0 0,0 0 0 0 0,11 9 0 0 0,45 29 76 0 0,-47-34-46 0 0,-1 0 0 0 0,2-2 0 0 0,-1 1 0 0 0,1-2 0 0 0,0 0 1 0 0,0 0-1 0 0,1-2 0 0 0,32 8 0 0 0,7-3 35 0 0,73 3 0 0 0,-103-11-34 0 0,128 1 187 0 0,-31-2 224 0 0,99 10 78 0 0,-51-18 111 0 0,-107 3-601 0 0,84 2 504 0 0,-99 3-361 0 0,8-2 93 0 0,93-13 1 0 0,-118 9-148 0 0,0-2 0 0 0,-1-1 0 0 0,1-2 0 0 0,41-19 0 0 0,-53 21-119 0 0,0-2 0 0 0,0-1 0 0 0,-1 0 0 0 0,27-23 0 0 0,-39 29 0 0 0,0-1 0 0 0,-1 1 0 0 0,0-1 0 0 0,0 0 0 0 0,0-1 0 0 0,-1 1 0 0 0,0-1 0 0 0,0 0 0 0 0,-1 0 0 0 0,1 0 0 0 0,-2 0 0 0 0,1-1 0 0 0,-1 1 0 0 0,0-1 0 0 0,-1 1 0 0 0,1-10 0 0 0,-1 4 4 0 0,-1 0 0 0 0,-1 0 0 0 0,0 0 0 0 0,-1 0 0 0 0,0 0 0 0 0,-1 0 0 0 0,0 0 0 0 0,-7-15 0 0 0,2 10 21 0 0,0 1 0 0 0,-1 1 1 0 0,-1-1-1 0 0,-1 2 0 0 0,-13-18 1 0 0,-3 4 11 0 0,-2 0 0 0 0,0 2 0 0 0,-2 1 0 0 0,-61-39 0 0 0,-70-31 177 0 0,81 53-55 0 0,-24-11-65 0 0,46 26-73 0 0,-2 4 0 0 0,-63-17 0 0 0,104 35-92 0 0,-1 2 0 0 0,0 0-1 0 0,0 2 1 0 0,0 0 0 0 0,0 1-1 0 0,-1 2 1 0 0,1 0 0 0 0,0 1-1 0 0,0 1 1 0 0,-26 6 0 0 0,-8 8-2033 0 0,18-6-5344 0 0,7-1-1303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4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679 548 4319 0 0,'-71'-98'1890'0'0,"47"63"222"0"0,-38-45 1 0 0,-127-106 4792 0 0,156 157-5366 0 0,-41-27-1 0 0,58 46-887 0 0,0 0 0 0 0,-1 0 0 0 0,0 2 0 0 0,0 0 0 0 0,-22-6 0 0 0,32 13-501 0 0,0 0-1 0 0,0 0 1 0 0,-1 0 0 0 0,1 1 0 0 0,0 0 0 0 0,-10 2 0 0 0,-19-1-1970 0 0,28-4-3949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0,'0'0'3960'0'0,"1"3"-3304"0"0,31 66 2813 0 0,5 14-1018 0 0,26 70 744 0 0,-42-102-2340 0 0,2 0 1 0 0,3-2-1 0 0,1-1 1 0 0,35 45-1 0 0,-59-89-650 0 0,0 0 0 0 0,1 0-1 0 0,-1 0 1 0 0,1 0 0 0 0,0-1 0 0 0,6 5-1 0 0,-9-8-177 0 0,-1 0-1 0 0,0 1 0 0 0,1-1 0 0 0,-1 0 0 0 0,1 0 1 0 0,-1 0-1 0 0,1 0 0 0 0,-1 0 0 0 0,1 1 0 0 0,-1-1 0 0 0,1 0 1 0 0,-1 0-1 0 0,1 0 0 0 0,-1 0 0 0 0,1 0 0 0 0,-1-1 0 0 0,1 1 1 0 0,-1 0-1 0 0,1 0 0 0 0,-1 0 0 0 0,1 0 0 0 0,-1 0 1 0 0,1-1-1 0 0,-1 1 0 0 0,1 0 0 0 0,-1 0 0 0 0,0-1 0 0 0,1 1 1 0 0,-1 0-1 0 0,1-1 0 0 0,-1 1 0 0 0,0 0 0 0 0,1-1 0 0 0,-1 1 1 0 0,0-1-1 0 0,0 1 0 0 0,1-1 0 0 0,-1 1 0 0 0,0-1 1 0 0,8-17 171 0 0,-7 13-124 0 0,-1-1 0 0 0,1 1 0 0 0,-1 0 1 0 0,0 0-1 0 0,0-1 0 0 0,0 1 0 0 0,-1 0 0 0 0,0 0 1 0 0,0-1-1 0 0,0 1 0 0 0,-4-9 0 0 0,-11-19-1527 0 0,-4 1-5713 0 0,10 16-272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0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4895 0 0,'3'9'4696'0'0,"1"-13"-4353"0"0,61-66 7417 0 0,-5 6-4361 0 0,10-16-3827 0 0,-61 71-6934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0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3711 0 0,'1'1'284'0'0,"52"62"1910"0"0,-24-28-55 0 0,-3 2-1 0 0,-1 1 1 0 0,-1 1 0 0 0,-2 1 0 0 0,22 58 0 0 0,-21-46 61 0 0,-23-51-1167 0 0,-9-15-33 0 0,7 9-908 0 0,-10-27 149 0 0,1-1 1 0 0,-10-56-1 0 0,7 7-241 0 0,10 53-190 0 0,0-14 186 0 0,2 15-7039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0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74 447 7631 0 0,'-6'5'300'0'0,"0"0"0"0"0,0 0-1 0 0,-1-1 1 0 0,0 0-1 0 0,0 0 1 0 0,-13 4 1804 0 0,8-19 2293 0 0,11 8-4230 0 0,1 1-1 0 0,-1-1 1 0 0,1 0-1 0 0,0 1 1 0 0,-1-1 0 0 0,1 0-1 0 0,0 1 1 0 0,1-1-1 0 0,-1 0 1 0 0,0 1 0 0 0,1-1-1 0 0,0-3 1 0 0,14-33 552 0 0,-9 25-543 0 0,6-17 76 0 0,2 1 0 0 0,2 0 0 0 0,0 1 0 0 0,39-51 0 0 0,-38 60-187 0 0,1 1 1 0 0,0 0-1 0 0,1 2 1 0 0,1 0 0 0 0,0 1-1 0 0,42-24 1 0 0,-51 34 12 0 0,-5 2-58 0 0,1 0 0 0 0,0 0 0 0 0,0 1 0 0 0,1 0 0 0 0,10-3 0 0 0,-16 5 1 0 0,-1 1 0 0 0,1 0 0 0 0,0 0 0 0 0,-1 0 0 0 0,1 0 0 0 0,0 0 0 0 0,-1 0 1 0 0,1 0-1 0 0,0 0 0 0 0,-1 1 0 0 0,1-1 0 0 0,-1 1 0 0 0,1-1 0 0 0,-1 1 0 0 0,1 0 0 0 0,-1-1 1 0 0,1 1-1 0 0,-1 0 0 0 0,1 0 0 0 0,-1 0 0 0 0,0 0 0 0 0,0 0 0 0 0,1 0 0 0 0,-1 0 0 0 0,0 1 1 0 0,0-1-1 0 0,0 0 0 0 0,0 1 0 0 0,0-1 0 0 0,-1 1 0 0 0,2 2 0 0 0,1 3 17 0 0,-1-1-1 0 0,-1 1 0 0 0,1-1 1 0 0,-1 1-1 0 0,0 0 0 0 0,0 0 1 0 0,-1 11-1 0 0,-5 50 74 0 0,5-66-98 0 0,-2 17 32 0 0,-1 1 0 0 0,0-1 1 0 0,-2 0-1 0 0,0 0 0 0 0,-1 0 1 0 0,-1-1-1 0 0,-1 0 0 0 0,0 0 1 0 0,-1-1-1 0 0,-1 0 0 0 0,-18 23 1 0 0,7-15 259 0 0,0-1 0 0 0,-25 21 0 0 0,39-40-142 0 0,1 1 0 0 0,-1-1 0 0 0,-1 0 0 0 0,1 0 0 0 0,-1-1 1 0 0,1 0-1 0 0,-1 0 0 0 0,0-1 0 0 0,0 0 0 0 0,-1-1 0 0 0,1 1 1 0 0,-14 1-1 0 0,20-4-140 0 0,0 0 0 0 0,0 0 0 0 0,1 0-1 0 0,-1 0 1 0 0,0 0 0 0 0,0-1 0 0 0,0 1 0 0 0,0 0 0 0 0,0-1 0 0 0,1 1 0 0 0,-1-1 0 0 0,0 0 0 0 0,0 0 0 0 0,1 1-1 0 0,-1-1 1 0 0,-2-2 0 0 0,3 2-7 0 0,0-1 0 0 0,0 1-1 0 0,0 0 1 0 0,0 0-1 0 0,0-1 1 0 0,0 1 0 0 0,1-1-1 0 0,-1 1 1 0 0,0 0 0 0 0,1-1-1 0 0,-1 0 1 0 0,1 1 0 0 0,0-1-1 0 0,-1 1 1 0 0,1-4-1 0 0,0 0 48 0 0,1-1 0 0 0,-1 0 0 0 0,1 1 0 0 0,0-1 0 0 0,0 1-1 0 0,1-1 1 0 0,0 1 0 0 0,0 0 0 0 0,4-8 0 0 0,0 3 2 0 0,0 0 0 0 0,1 1 0 0 0,-1 0 0 0 0,2 0 0 0 0,0 1 0 0 0,16-15 0 0 0,61-37-53 0 0,-59 43-2599 0 0,45-37-1 0 0,-60 43 985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1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55 4255 0 0,'0'-3'119'0'0,"0"1"-1"0"0,-1 0 1 0 0,1-1-1 0 0,-1 1 1 0 0,1 0 0 0 0,-1-1-1 0 0,0 1 1 0 0,0 0-1 0 0,0 0 1 0 0,0-1-1 0 0,-2-2 1 0 0,-3-6 1033 0 0,5 10-1069 0 0,1 0 0 0 0,0 0 0 0 0,-1 0 0 0 0,1 1 0 0 0,0-1 0 0 0,-1 0-1 0 0,1 0 1 0 0,-1 1 0 0 0,0-1 0 0 0,1 0 0 0 0,-1 0 0 0 0,-1 0 0 0 0,2 1-15 0 0,0 0 0 0 0,-1-1-1 0 0,1 1 1 0 0,0 0 0 0 0,0 0 0 0 0,-1 0 0 0 0,1 0 0 0 0,0 0 0 0 0,-1 0-1 0 0,1 0 1 0 0,0 0 0 0 0,-1 0 0 0 0,1 0 0 0 0,0 0 0 0 0,-1 0-1 0 0,1 0 1 0 0,0 0 0 0 0,-1 0 0 0 0,1 0 0 0 0,0 0 0 0 0,-1 1-1 0 0,1-1 1 0 0,-1 0 0 0 0,-1 2 250 0 0,0 0 0 0 0,0 0-1 0 0,0 0 1 0 0,0 0 0 0 0,0 1 0 0 0,-2 2 0 0 0,-1 3-680 0 0,4-6 406 0 0,-1 1 1 0 0,1 0-1 0 0,0-1 0 0 0,0 1 0 0 0,0 0 0 0 0,1 0 1 0 0,-1 0-1 0 0,0-1 0 0 0,1 1 0 0 0,0 0 0 0 0,0 0 0 0 0,0 5 1 0 0,6 39 201 0 0,-5-43-235 0 0,2 15 414 0 0,1-1-1 0 0,1 0 0 0 0,0 0 0 0 0,2 0 1 0 0,0 0-1 0 0,1-1 0 0 0,0 0 1 0 0,13 18-1 0 0,-12-21 306 0 0,-8-12-567 0 0,0 0-1 0 0,0 0 1 0 0,0 0-1 0 0,0 0 1 0 0,1 0-1 0 0,-1-1 0 0 0,1 1 1 0 0,-1 0-1 0 0,1-1 1 0 0,-1 1-1 0 0,1-1 1 0 0,0 0-1 0 0,0 1 0 0 0,0-1 1 0 0,4 2 1091 0 0,9-17-399 0 0,-14 11-792 0 0,0 0 0 0 0,0-1 0 0 0,0 1 0 0 0,0 0 0 0 0,0-1 0 0 0,0 1 0 0 0,-1-1 0 0 0,0 1 0 0 0,0-1 1 0 0,0 1-1 0 0,0-5 0 0 0,-10-40 268 0 0,6 31-210 0 0,-25-92 39 0 0,25 90-165 0 0,4 19 6 0 0,0 0-1 0 0,0 0 0 0 0,0 0 0 0 0,0 0 0 0 0,0 0 0 0 0,0 0 0 0 0,0 0 0 0 0,0 0 0 0 0,0 0 0 0 0,0 0 0 0 0,0 0 0 0 0,0 0 0 0 0,0 0 1 0 0,0 0-1 0 0,0 0 0 0 0,0 0 0 0 0,0-1 0 0 0,0 1 0 0 0,0 0 0 0 0,0 0 0 0 0,0 0 0 0 0,0 0 0 0 0,0 0 0 0 0,0 0 0 0 0,0 0 0 0 0,0 0 1 0 0,0 0-1 0 0,0 0 0 0 0,0 0 0 0 0,1 0 0 0 0,-1 0 0 0 0,0 0 0 0 0,0 0 0 0 0,0 0 0 0 0,0 0 0 0 0,0 0 0 0 0,0 0 0 0 0,0 0 0 0 0,0 0 1 0 0,0 0-1 0 0,0 0 0 0 0,0 0 0 0 0,0 0 0 0 0,0 0 0 0 0,0 0 0 0 0,0 0 0 0 0,0 0 0 0 0,0 0 0 0 0,0 0 0 0 0,1 0 0 0 0,-1 0 0 0 0,0 0 1 0 0,0 0-1 0 0,0 0 0 0 0,0 0 0 0 0,0 0 0 0 0,0 0 0 0 0,0 0 0 0 0,0 0 0 0 0,0 0 0 0 0,0 0 0 0 0,6 7 19 0 0,5 10 258 0 0,9 19 1 0 0,-14-23-5 0 0,1 0 0 0 0,0-1-1 0 0,15 18 1 0 0,-18-25-110 0 0,0 0 13 0 0,1 0 0 0 0,-1 1 0 0 0,1-2 0 0 0,0 1 0 0 0,0 0-1 0 0,1-1 1 0 0,-1 0 0 0 0,12 5 0 0 0,-15-8-156 0 0,0-1-1 0 0,0 0 1 0 0,0 0 0 0 0,1 0 0 0 0,-1-1 0 0 0,0 1 0 0 0,0 0 0 0 0,0-1-1 0 0,1 0 1 0 0,-1 1 0 0 0,0-1 0 0 0,0 0 0 0 0,0 0 0 0 0,0 0 0 0 0,0 0-1 0 0,-1 0 1 0 0,3-2 0 0 0,-2 2-20 0 0,-1 1 0 0 0,0-1 0 0 0,-1 1 0 0 0,1 0 0 0 0,-1-1 0 0 0,1 1 0 0 0,0 0 0 0 0,-1-1 0 0 0,1 1 0 0 0,-1-1 0 0 0,1 1 0 0 0,-1-1 0 0 0,0 1 0 0 0,1-1 0 0 0,-1 0 0 0 0,0 1 0 0 0,1-1 0 0 0,-1 1 0 0 0,0-1 0 0 0,1 0 0 0 0,-1 1 0 0 0,0-2 0 0 0,2-3-757 0 0,0 0 0 0 0,-1 0-1 0 0,0 0 1 0 0,0 0 0 0 0,0 0-1 0 0,0 0 1 0 0,-1 0 0 0 0,0 0-1 0 0,0-1 1 0 0,-1-6 0 0 0,0 2-1131 0 0,0-5-5134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1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0,'22'65'3164'0'0,"4"7"3404"0"0,-23-68-5376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4111 0 0,'0'0'867'0'0,"2"1"-396"0"0,37 19 1769 0 0,-38-19-1971 0 0,2-1-143 0 0,0 1 0 0 0,-1-1-1 0 0,1 1 1 0 0,-1 0 0 0 0,1 0 0 0 0,-1 0-1 0 0,0 0 1 0 0,1 0 0 0 0,-1 0 0 0 0,0 0-1 0 0,0 1 1 0 0,0 0 0 0 0,0-1 0 0 0,0 1-1 0 0,0 0 1 0 0,2 2 0 0 0,5 6 844 0 0,14 22 1 0 0,-16-21-567 0 0,10 15 691 0 0,-2 1 1 0 0,-2 0-1 0 0,17 44 1 0 0,10 22 2018 0 0,-40-93-3075 0 0,0 0 1 0 0,-1 0-1 0 0,1 0 0 0 0,1 0 1 0 0,-1 0-1 0 0,0 0 1 0 0,0 0-1 0 0,0 0 1 0 0,0 1-1 0 0,0-1 1 0 0,0 0-1 0 0,0 0 1 0 0,0 0-1 0 0,0 0 1 0 0,0 0-1 0 0,0 0 1 0 0,0 0-1 0 0,0 0 1 0 0,0 0-1 0 0,0 1 1 0 0,0-1-1 0 0,0 0 1 0 0,0 0-1 0 0,0 0 1 0 0,1 0-1 0 0,-1 0 1 0 0,0 0-1 0 0,0 0 1 0 0,0 0-1 0 0,0 0 1 0 0,0 0-1 0 0,0 0 1 0 0,0 0-1 0 0,0 0 1 0 0,0 0-1 0 0,1 0 1 0 0,-1 0-1 0 0,0 0 1 0 0,0 0-1 0 0,0 0 0 0 0,0 0 1 0 0,0 0-1 0 0,0 0 1 0 0,0 0-1 0 0,0 0 1 0 0,1 0-1 0 0,-1 0 1 0 0,0 0-1 0 0,0 0 1 0 0,0 0-1 0 0,0 0 1 0 0,0 0-1 0 0,0 0 1 0 0,0 0-1 0 0,0 0 1 0 0,0 0-1 0 0,0-1 1 0 0,1 1-1 0 0,-1 0 1 0 0,0 0-1 0 0,0 0 1 0 0,0 0-1 0 0,0 0 1 0 0,0 0-1 0 0,0 0 1 0 0,0 0-1 0 0,3-12 485 0 0,-1-18-639 0 0,-13-56 238 0 0,6 53-102 0 0,-5-47-328 0 0,9 78 270 0 0,1-11-19 0 0,-1 11 55 0 0,1 2 1 0 0,0-1 1 0 0,0 1-1 0 0,0 0 1 0 0,0-1-1 0 0,0 1 1 0 0,0-1 0 0 0,0 1-1 0 0,0 0 1 0 0,0-1-1 0 0,1 1 1 0 0,-1-1-1 0 0,0 1 1 0 0,0 0-1 0 0,0-1 1 0 0,0 1 0 0 0,0 0-1 0 0,1-1 1 0 0,-1 1-1 0 0,0 0 1 0 0,0-1-1 0 0,1 1 1 0 0,0-1 141 0 0,5 4 49 0 0,-2 0-71 0 0,0 0 1 0 0,0 1-1 0 0,0-1 0 0 0,-1 1 0 0 0,0 0 0 0 0,0 0 1 0 0,0 0-1 0 0,0 1 0 0 0,3 5 0 0 0,-2-3 280 0 0,0 0 0 0 0,10 12-1 0 0,-1-4-44 0 0,-11-12-317 0 0,1 1-1 0 0,-1-1 0 0 0,1 0 1 0 0,0-1-1 0 0,-1 1 1 0 0,1 0-1 0 0,0-1 0 0 0,1 0 1 0 0,-1 0-1 0 0,0 0 1 0 0,1 0-1 0 0,-1 0 1 0 0,1 0-1 0 0,0-1 0 0 0,6 2 1 0 0,-7-2-211 0 0,1-1 0 0 0,-1 1 0 0 0,0-1 0 0 0,0 0 0 0 0,0 0 1 0 0,5-1-1 0 0,3-3-6525 0 0,-1-2-1269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5327 0 0,'0'0'1063'0'0,"1"1"-508"0"0,6 4-204 0 0,0 1 0 0 0,0 0 0 0 0,-1 0 1 0 0,0 1-1 0 0,0 0 0 0 0,6 11 0 0 0,-3-4 614 0 0,0 0-1 0 0,10 26 1 0 0,-16-33-565 0 0,3 7 723 0 0,-1 0-1 0 0,0 1 1 0 0,-1-1 0 0 0,5 31 1880 0 0,-9-47-1874 0 0,0-10-422 0 0,-3-17-615 0 0,-8-11-399 0 0,2 0 1 0 0,-6-65-1 0 0,15 69 73 0 0,1 29 191 0 0,2 2 43 0 0,-2 4 391 0 0,13 11 202 0 0,-9-5-452 0 0,-1 0 0 0 0,0 0 0 0 0,0 0 0 0 0,0 1 0 0 0,-1-1 0 0 0,0 1 1 0 0,3 8-1 0 0,13 22 263 0 0,-4-12-190 0 0,-12-18-241 0 0,0 0 0 0 0,1-1 0 0 0,-1 1 0 0 0,6 5 0 0 0,-7-10-816 0 0,15 3-7258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4111 0 0,'0'6'368'0'0,"2"2"-296"0"0,0-3-72 0 0,2 5 0 0 0,1 2 576 0 0,-4 0 104 0 0,2 0 24 0 0,2 1 0 0 0,-1-1-192 0 0,0 0-40 0 0,0-2-8 0 0,2-1 0 0 0,-4 2-240 0 0,2-2-56 0 0,-1-2-8 0 0,3-1 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4975 0 0,'0'0'603'0'0,"1"1"-167"0"0,6 2 152 0 0,0 1-1 0 0,-1 0 1 0 0,0 1-1 0 0,0-1 1 0 0,0 1 0 0 0,-1 0-1 0 0,1 1 1 0 0,-1-1-1 0 0,0 1 1 0 0,-1 0 0 0 0,6 10-1 0 0,0 1 506 0 0,-1 1 0 0 0,0-1 0 0 0,8 28 0 0 0,-6 0 169 0 0,-8-30-376 0 0,9 25 1040 0 0,-11-41-1866 0 0,-1 0-1 0 0,0-1 0 0 0,1 1 1 0 0,-1 0-1 0 0,0-1 1 0 0,0 1-1 0 0,0-1 1 0 0,0 1-1 0 0,0 0 0 0 0,0-1 1 0 0,-1-2-1 0 0,1 4-47 0 0,-8-52 2 0 0,5 31-38 0 0,0 1 0 0 0,0-23 0 0 0,3 32-45 0 0,0 0 1 0 0,1 0 0 0 0,0 0-1 0 0,1 1 1 0 0,3-15-1 0 0,1 13-13 0 0,-2 11 89 0 0,-3 0-12 0 0,0 1 5 0 0,0-1 0 0 0,1 0 0 0 0,-1 1 0 0 0,0-1 0 0 0,1 1 0 0 0,-1-1 0 0 0,0 1 0 0 0,1-1 0 0 0,-1 1 0 0 0,0 0 0 0 0,1 0 0 0 0,-1 0 0 0 0,0-1 0 0 0,1 2 0 0 0,-1-1 0 0 0,1 0 0 0 0,-1 0 0 0 0,0 0 0 0 0,2 1 0 0 0,4 0 0 0 0,0 0 50 0 0,0-1 0 0 0,1 0 0 0 0,-1 0 0 0 0,14-3 0 0 0,-18 2-32 0 0,0 1-1 0 0,-1-1 0 0 0,1-1 0 0 0,-1 1 0 0 0,1 0 0 0 0,-1 0 0 0 0,1-1 0 0 0,-1 0 0 0 0,0 1 1 0 0,1-1-1 0 0,-1 0 0 0 0,0 0 0 0 0,0 0 0 0 0,-1 0 0 0 0,4-5 0 0 0,1-2-18 0 0,-3 3-12 0 0,1 0 0 0 0,1 0 0 0 0,-1 1 0 0 0,1-1 0 0 0,7-6 0 0 0,-12 12-119 0 0,9 3-387 0 0,-6-1 515 0 0,1 0 0 0 0,-1 1 0 0 0,1 0 1 0 0,-1-1-1 0 0,0 1 0 0 0,0 0 0 0 0,0 1 1 0 0,-1-1-1 0 0,1 0 0 0 0,-1 1 1 0 0,0 0-1 0 0,0-1 0 0 0,3 7 0 0 0,8 13-25 0 0,60 94 288 0 0,-14-20 186 0 0,6 15 489 0 0,-4-6 284 0 0,-44-80-1001 0 0,-2 2 0 0 0,0 0-1 0 0,-2 1 1 0 0,-1 1 0 0 0,-1-1 0 0 0,-1 2-1 0 0,-2 0 1 0 0,6 48 0 0 0,-13-72-177 0 0,-1 0 0 0 0,0 0 0 0 0,0 0 0 0 0,-1 0 0 0 0,0 0 0 0 0,0 0 0 0 0,0 0 0 0 0,-1-1 0 0 0,0 1 0 0 0,-1-1 0 0 0,1 1 0 0 0,-1-1 0 0 0,-1 0 0 0 0,1 0 0 0 0,-1 0 0 0 0,0 0 0 0 0,0-1 0 0 0,0 1 0 0 0,-1-1 0 0 0,0 0 0 0 0,-8 6 0 0 0,10-10-27 0 0,0 1 1 0 0,0-1-1 0 0,0 0 1 0 0,1 0-1 0 0,-1 0 1 0 0,0-1-1 0 0,0 1 1 0 0,0-1-1 0 0,-1 1 1 0 0,1-1-1 0 0,0 0 1 0 0,0 0-1 0 0,0-1 1 0 0,-5 0-1 0 0,-1 0 11 0 0,1-1 0 0 0,-1 0-1 0 0,-13-6 1 0 0,17 6-1 0 0,-1-1-1 0 0,1 1 0 0 0,0-1 1 0 0,0-1-1 0 0,0 1 1 0 0,0-1-1 0 0,0 0 1 0 0,1 0-1 0 0,0 0 1 0 0,0-1-1 0 0,0 1 1 0 0,0-1-1 0 0,1 0 0 0 0,0 0 1 0 0,0 0-1 0 0,0-1 1 0 0,0 1-1 0 0,1-1 1 0 0,0 1-1 0 0,0-1 1 0 0,1 0-1 0 0,-1 0 1 0 0,1 0-1 0 0,0-10 0 0 0,0-4 87 0 0,0-1-1 0 0,2 0 0 0 0,1 0 0 0 0,0 0 0 0 0,6-20 1 0 0,34-97-89 0 0,-29 104-846 0 0,-2 9-6388 0 0,-3 3-1625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4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4 326 5927 0 0,'-4'-10'7192'0'0,"10"10"-3363"0"0,-2 1-4530 0 0,-1 1 978 0 0,0 0-1 0 0,0 0 1 0 0,0 1 0 0 0,-1-1-1 0 0,1 0 1 0 0,-1 1 0 0 0,1 0-1 0 0,3 5 1 0 0,16 29 542 0 0,-7-12 6 0 0,1 4 15 0 0,-1 0 1 0 0,-1 1 0 0 0,-2 0 0 0 0,10 36 0 0 0,-13-38-355 0 0,3 2 13 0 0,-6-19 758 0 0,-6-11-1213 0 0,0 0 0 0 0,0 0 1 0 0,0 0-1 0 0,0 0 0 0 0,0 0 1 0 0,0 0-1 0 0,0 0 0 0 0,1 0 1 0 0,-1 0-1 0 0,0 0 0 0 0,0 0 0 0 0,0 0 1 0 0,0 0-1 0 0,0 0 133 0 0,0 0-133 0 0,-22-111 71 0 0,12 71-91 0 0,-5-56 0 0 0,12 66-56 0 0,0 6-47 0 0,1 0 1 0 0,2 0 0 0 0,0 0-1 0 0,4-25 1 0 0,4 28 78 0 0,-5 15 16 0 0,-2 4 63 0 0,-1 2-61 0 0,1 0 0 0 0,0-1 0 0 0,0 1 0 0 0,0 0 0 0 0,0 0 0 0 0,-1 0 0 0 0,1 0 0 0 0,0 0 0 0 0,0 0 0 0 0,0 0 0 0 0,-1 1 0 0 0,1-1 0 0 0,1 0 0 0 0,4 6 109 0 0,-1 0 0 0 0,1 1 1 0 0,-1-1-1 0 0,0 1 0 0 0,-1 0 0 0 0,0 1 1 0 0,6 14-1 0 0,2 0 300 0 0,-5-6-129 0 0,0 0-1 0 0,5 22 1 0 0,-8-25-24 0 0,1 0 1 0 0,-1 0-1 0 0,2-1 1 0 0,9 18-1 0 0,-15-30-241 0 0,1 1-1 0 0,-1-1 0 0 0,0 1 0 0 0,1-1 0 0 0,-1 1 1 0 0,0-1-1 0 0,1 1 0 0 0,-1-1 0 0 0,1 1 0 0 0,-1-1 1 0 0,1 1-1 0 0,-1-1 0 0 0,1 0 0 0 0,-1 1 1 0 0,1-1-1 0 0,-1 0 0 0 0,1 1 0 0 0,-1-1 0 0 0,1 0 1 0 0,1 1-1 0 0,-2-2-16 0 0,0 1-1 0 0,1 0 1 0 0,-1 0 0 0 0,0 0-1 0 0,1-1 1 0 0,-1 1 0 0 0,0 0 0 0 0,0-1-1 0 0,1 1 1 0 0,-1 0 0 0 0,0 0 0 0 0,0-1-1 0 0,0 1 1 0 0,1 0 0 0 0,-1-1-1 0 0,0 1 1 0 0,0 0 0 0 0,0-1 0 0 0,0 1-1 0 0,0-1 1 0 0,1 1 0 0 0,-1 0 0 0 0,0-1-1 0 0,1-25 66 0 0,-18-67-89 0 0,15 83-1 0 0,-8-26-151 0 0,7 28 92 0 0,0 0 0 0 0,1-1 0 0 0,0 1 1 0 0,1-1-1 0 0,0 1 0 0 0,0-1 0 0 0,1-9 0 0 0,0 9-17 0 0,0 0-1 0 0,0 0 1 0 0,-2-9-1 0 0,0-19 92 0 0,-1 4-6 0 0,3 32-2 0 0,0 0 0 0 0,0 1 0 0 0,0-1 0 0 0,0 0 0 0 0,0 1 0 0 0,1-1 0 0 0,-1 0 0 0 0,0 1 0 0 0,0-1 0 0 0,0 0 0 0 0,1 1 0 0 0,-1-1-1 0 0,0 0 1 0 0,1 1 0 0 0,-1-2 0 0 0,1 2-2 0 0,-1 0 0 0 0,0 0-1 0 0,0 0 1 0 0,0 0-1 0 0,1 0 1 0 0,-1-1 0 0 0,0 1-1 0 0,0 0 1 0 0,1 0-1 0 0,-1 0 1 0 0,0 0 0 0 0,0 0-1 0 0,1 0 1 0 0,-1 0-1 0 0,0 0 1 0 0,0 0 0 0 0,1 0-1 0 0,-1 0 1 0 0,0 0-1 0 0,1 0 1 0 0,-1 0 0 0 0,0 0-1 0 0,0 0 1 0 0,1 0-1 0 0,-1 1 1 0 0,12 7-92 0 0,-12-8 122 0 0,5 6-7 0 0,0 0 1 0 0,0 1 0 0 0,-1-1-1 0 0,0 1 1 0 0,0 0 0 0 0,-1 0-1 0 0,3 7 1 0 0,9 17 24 0 0,-2-7 9 0 0,44 72 486 0 0,-50-87-393 0 0,-4-4-118 0 0,1 1 0 0 0,0-1 0 0 0,0 0 0 0 0,0-1 0 0 0,0 1-1 0 0,10 6 1 0 0,0-4-16 0 0,-8-8-14 0 0,-4 0 3 0 0,1 1-1 0 0,0 0-1 0 0,0 0 1 0 0,0 0-1 0 0,0-1 1 0 0,-1 1-1 0 0,1-1 1 0 0,0 0 0 0 0,0 1-1 0 0,-1-1 1 0 0,1-1-1 0 0,0 1 1 0 0,4-3-1 0 0,-2 1-26 0 0,-2 1-64 0 0,-1 0 0 0 0,1 0 1 0 0,-1-1-1 0 0,0 1 0 0 0,0-1 1 0 0,0 0-1 0 0,0 1 0 0 0,0-1 1 0 0,0 0-1 0 0,-1 0 0 0 0,1 0 1 0 0,1-5-1 0 0,-1 1-91 0 0,0 0 0 0 0,-1-1-1 0 0,1 1 1 0 0,-2-1 0 0 0,1 1 0 0 0,-1-1-1 0 0,0 1 1 0 0,0-1 0 0 0,-1 1 0 0 0,0-1-1 0 0,0 1 1 0 0,-1 0 0 0 0,0-1 0 0 0,-1 1-1 0 0,-5-12 1 0 0,-4 0 423 0 0,10 18-63 0 0,4 7-74 0 0,1 0 38 0 0,0 0 0 0 0,1 1 0 0 0,-1-1 0 0 0,2-1 0 0 0,-1 1 1 0 0,1-1-1 0 0,-1 0 0 0 0,1 0 0 0 0,11 8 0 0 0,-15-12-111 0 0,-1 0 0 0 0,1-1 1 0 0,0 1-1 0 0,0 0 0 0 0,0-1 0 0 0,0 1 1 0 0,0-1-1 0 0,0 0 0 0 0,0 1 0 0 0,0-1 0 0 0,0 0 1 0 0,0 1-1 0 0,0-1 0 0 0,0 0 0 0 0,0 0 1 0 0,0 0-1 0 0,1 0 0 0 0,-1 0 0 0 0,0 0 0 0 0,0 0 1 0 0,0 0-1 0 0,0-1 0 0 0,1 1 0 0 0,0-2-6 0 0,-1 1 0 0 0,1 0-1 0 0,-1 0 1 0 0,0-1 0 0 0,1 1-1 0 0,-1-1 1 0 0,0 1 0 0 0,0-1-1 0 0,0 1 1 0 0,0-1 0 0 0,1-3-1 0 0,0 1-5 0 0,0 0 0 0 0,-1 0 0 0 0,0-1 1 0 0,0 1-1 0 0,0 0 0 0 0,0 0 0 0 0,-1-1 0 0 0,0 1 0 0 0,0-5 0 0 0,-5-40-24 0 0,3 40 2 0 0,1-1-73 0 0,-2 0 1 0 0,1 0-1 0 0,-1 1 0 0 0,-6-14 1 0 0,8 21 53 0 0,0-1 0 0 0,0 1 0 0 0,-1-1 0 0 0,1 1 0 0 0,-1-1 0 0 0,1 1 0 0 0,-1 0 0 0 0,0-1 0 0 0,0 1 0 0 0,0 0 0 0 0,0 0 0 0 0,0 1 0 0 0,-1-1 0 0 0,1 0 0 0 0,0 1 0 0 0,-1-1 1 0 0,1 1-1 0 0,-1 0 0 0 0,-4-2 0 0 0,6 3 2 0 0,0 1 1 0 0,1-1 0 0 0,-1 0-1 0 0,0 0 1 0 0,0 0-1 0 0,0 1 1 0 0,0-1-1 0 0,0 0 1 0 0,1 1 0 0 0,-1-1-1 0 0,0 0 1 0 0,0 1-1 0 0,1-1 1 0 0,-1 1 0 0 0,0 0-1 0 0,1-1 1 0 0,-2 2-1 0 0,-8 11-714 0 0,4 4-4818 0 0,5-12 2488 0 0,-2 9-5975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39 391 4087 0 0,'0'0'538'0'0,"-12"4"1756"0"0,10-3-2074 0 0,0 0-1 0 0,0 0 1 0 0,1 0 0 0 0,-1 1-1 0 0,1-1 1 0 0,-1 0-1 0 0,1 1 1 0 0,-1-1-1 0 0,1 1 1 0 0,0 0-1 0 0,0-1 1 0 0,-1 1-1 0 0,1 0 1 0 0,0 0-1 0 0,1 0 1 0 0,-1 0-1 0 0,0 0 1 0 0,1 0 0 0 0,-1 0-1 0 0,1 0 1 0 0,-1 0-1 0 0,1 0 1 0 0,0 0-1 0 0,0 0 1 0 0,0 0-1 0 0,0 4 1 0 0,1 6 696 0 0,1 1 0 0 0,0-1 0 0 0,4 15 0 0 0,-4-19-468 0 0,2 10 447 0 0,6 23 1133 0 0,-9-37-1735 0 0,0-1 0 0 0,1 0 0 0 0,-1 0 0 0 0,1 1 0 0 0,-1-1 0 0 0,1 0 0 0 0,0-1-1 0 0,0 1 1 0 0,4 3 0 0 0,-6-5-187 0 0,1 0 0 0 0,-1-1 0 0 0,1 1 0 0 0,0-1 0 0 0,-1 1 0 0 0,1-1 0 0 0,0 1 1 0 0,0-1-1 0 0,-1 1 0 0 0,1-1 0 0 0,0 0 0 0 0,0 1 0 0 0,0-1 0 0 0,0 0 0 0 0,0 0 0 0 0,-1 1 0 0 0,1-1 0 0 0,0 0 0 0 0,0 0 0 0 0,0 0 0 0 0,0 0 0 0 0,0 0 0 0 0,1-1 0 0 0,-1 1-37 0 0,0-1 0 0 0,0 1 1 0 0,0-1-1 0 0,0 0 0 0 0,0 0 0 0 0,0 1 0 0 0,0-1 0 0 0,0 0 0 0 0,-1 0 0 0 0,1 0 0 0 0,0 0 0 0 0,-1 0 0 0 0,1 0 0 0 0,0 0 1 0 0,0-2-1 0 0,1-3 58 0 0,0 0 1 0 0,0 0-1 0 0,0 0 1 0 0,-1-1 0 0 0,1-7-1 0 0,-1-17 184 0 0,0 1 0 0 0,-5-36 0 0 0,-12-62-236 0 0,4 49-504 0 0,-5-31 274 0 0,13 91 306 0 0,-1 1 1 0 0,0-1-1 0 0,-15-30 0 0 0,14 42 461 0 0,5 12 70 0 0,4 16 48 0 0,11 23 262 0 0,23 61 224 0 0,9-15-1049 0 0,-39-79-149 0 0,0 0 1 0 0,0-1 0 0 0,1 0 0 0 0,1-1-1 0 0,18 17 1 0 0,-25-23-19 0 0,-2-3 0 0 0,1 1 0 0 0,0 0 0 0 0,0-1 0 0 0,-1 1 0 0 0,1 0 0 0 0,0-1 0 0 0,0 1 0 0 0,0-1 0 0 0,0 1 0 0 0,0-1 0 0 0,0 0 0 0 0,0 1 0 0 0,0-1 0 0 0,0 0 0 0 0,0 0 0 0 0,0 1 0 0 0,1-1 0 0 0,3 1 0 0 0,0-1 0 0 0,1 0 0 0 0,-1 1 0 0 0,0-2 0 0 0,8 0 0 0 0,-11 0 0 0 0,-1 1 0 0 0,1-1 0 0 0,0 0 0 0 0,0 0 0 0 0,-1-1 0 0 0,1 1 0 0 0,0 0 0 0 0,-1-1 0 0 0,1 1 0 0 0,-1 0 0 0 0,0-1 0 0 0,0 0 0 0 0,1 1 0 0 0,-1-1 0 0 0,0 0 0 0 0,0 0 0 0 0,0 1 0 0 0,-1-1 0 0 0,1 0 0 0 0,0 0 0 0 0,-1 0 0 0 0,1 0 0 0 0,-1-2 0 0 0,1-3 0 0 0,0 0 0 0 0,-1 0 0 0 0,0 0 0 0 0,0 1 0 0 0,-2-13 0 0 0,-11-25 0 0 0,15 36 0 0 0,0 3 0 0 0,-4 3 0 0 0,-8 6 0 0 0,9-3 0 0 0,1-1 0 0 0,-1 0 0 0 0,0 1 0 0 0,1-1 0 0 0,-1 0 0 0 0,1 1 0 0 0,-1-1 0 0 0,1 1 0 0 0,-1-1 0 0 0,1 1 0 0 0,-1 0 0 0 0,1-1 0 0 0,-1 1 0 0 0,1-1 0 0 0,0 1 0 0 0,-1 0 0 0 0,1-1 0 0 0,0 1 0 0 0,-1 0 0 0 0,1-1 0 0 0,0 1 0 0 0,0 1 0 0 0,-1 0 0 0 0,0 2 0 0 0,0 0 0 0 0,1 0 0 0 0,-1 0 0 0 0,0 0 0 0 0,1 0 0 0 0,0 1 0 0 0,0-1 0 0 0,1 0 0 0 0,-1 0 0 0 0,1 0 0 0 0,-1 0 0 0 0,1 0 0 0 0,1 0 0 0 0,-1 0 0 0 0,0 0 0 0 0,1 0 0 0 0,0-1 0 0 0,0 1 0 0 0,0 0 0 0 0,0-1 0 0 0,4 4 0 0 0,2 4 0 0 0,2 0 0 0 0,-1 0 0 0 0,1-1 0 0 0,21 15 0 0 0,-27-22 0 0 0,0 0 0 0 0,0 0 0 0 0,0-1 0 0 0,0 0 0 0 0,0 0 0 0 0,1 0 0 0 0,-1 0 0 0 0,1-1 0 0 0,-1 1 0 0 0,1-1 0 0 0,0-1 0 0 0,-1 1 0 0 0,1-1 0 0 0,6 1 0 0 0,3-5 0 0 0,-10 1 0 0 0,-3 1 0 0 0,3-1-213 0 0,0-1 0 0 0,0 1 0 0 0,-1-1 0 0 0,1 0 0 0 0,-1 0-1 0 0,0 0 1 0 0,0 0 0 0 0,-1 0 0 0 0,1-1 0 0 0,-1 1 0 0 0,0-1 0 0 0,3-8 0 0 0,-1-5-2151 0 0,0 1 0 0 0,2-24 0 0 0,-5 36 1786 0 0,0-11-9030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5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14335 0 0,'0'0'1536'0'0,"1"5"-1536"0"0,4 3 0 0 0,1 2 1344 0 0,-2-1 216 0 0,-1 1 40 0 0,2 1 16 0 0,2 2-1152 0 0,-3 4-232 0 0,1-6-40 0 0,2 2-16 0 0,-1 2-1040 0 0,0-1-216 0 0,1-2-40 0 0,3-3-4360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17135 0 0,'12'23'1563'0'0,"9"12"543"0"0,-2-14 2402 0 0,-16-18-3929 0 0,0 0 0 0 0,0-1-1 0 0,0 0 1 0 0,1 1 0 0 0,-1-1-1 0 0,6 2 1 0 0,-7-3-519 0 0,0-1 0 0 0,0 0-1 0 0,0 1 1 0 0,0-1 0 0 0,-1 0 0 0 0,1 0 0 0 0,0 0 0 0 0,0 0 0 0 0,0 0-1 0 0,0 0 1 0 0,0-1 0 0 0,-1 1 0 0 0,1-1 0 0 0,0 1 0 0 0,0-1 0 0 0,2-1-1 0 0,-1 1-38 0 0,0-1-1 0 0,1 1 1 0 0,-1 0-1 0 0,1 0 1 0 0,-1 0-1 0 0,1 1 1 0 0,-1-1-1 0 0,1 1 1 0 0,-1-1-1 0 0,1 1 1 0 0,-1 1-1 0 0,1-1 0 0 0,0 0 1 0 0,-1 1-1 0 0,1 0 1 0 0,-1-1-1 0 0,6 3 1 0 0,-7-1 54 0 0,1-1 1 0 0,0 1 0 0 0,-1 0 0 0 0,1 0-1 0 0,-1 0 1 0 0,1 0 0 0 0,-1 0 0 0 0,0 0-1 0 0,0 1 1 0 0,0-1 0 0 0,0 1-1 0 0,0-1 1 0 0,-1 1 0 0 0,1 0 0 0 0,-1 0-1 0 0,0-1 1 0 0,0 1 0 0 0,0 0 0 0 0,0 0-1 0 0,1 4 1 0 0,-1 4-51 0 0,1 1 0 0 0,-2-1 1 0 0,1 0-1 0 0,-2 0 0 0 0,1 1 0 0 0,-2-1 0 0 0,1 0 0 0 0,-1 0 1 0 0,-1 0-1 0 0,0 0 0 0 0,-1-1 0 0 0,0 1 0 0 0,0-1 0 0 0,-1 0 1 0 0,-1 0-1 0 0,-7 11 0 0 0,5-11-1136 0 0,-1-2-1 0 0,1 1 1 0 0,-2-1 0 0 0,-14 10 0 0 0,5-3-2836 0 0,6-5-6046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06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15 8951 0 0,'3'-2'110'0'0,"-1"0"1"0"0,2 1-1 0 0,-1-1 0 0 0,0 1 0 0 0,0 0 0 0 0,0 0 0 0 0,1 0 0 0 0,-1 0 0 0 0,1 0 1 0 0,-1 1-1 0 0,0-1 0 0 0,1 1 0 0 0,-1 0 0 0 0,1 0 0 0 0,3 1 0 0 0,-3 0 171 0 0,0 0 0 0 0,-1 0 1 0 0,1 0-1 0 0,0 1 0 0 0,0 0 0 0 0,-1 0 0 0 0,1 0 0 0 0,-1 0 0 0 0,0 0 0 0 0,0 1 0 0 0,0-1 0 0 0,6 7 0 0 0,-3-2 264 0 0,0 1 0 0 0,-1-1 0 0 0,1 2 0 0 0,-2-1-1 0 0,1 0 1 0 0,-1 1 0 0 0,0 0 0 0 0,3 11 0 0 0,-1 4 103 0 0,0 0 0 0 0,2 25 0 0 0,-5-19-180 0 0,-2 0 0 0 0,-1 0 0 0 0,-2 1 0 0 0,0-2-1 0 0,-2 1 1 0 0,-1 0 0 0 0,-2-1 0 0 0,-1 0 0 0 0,-13 32 0 0 0,2-14 235 0 0,-2-1 1 0 0,-2-1-1 0 0,-2-1 1 0 0,-50 66-1 0 0,54-82-815 0 0,-1-2 0 0 0,-1 0-1 0 0,-1-2 1 0 0,-1 0 0 0 0,-36 25 0 0 0,32-33-2292 0 0,9-11-3765 0 0,5-5-2517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202 702 4663 0 0,'-7'-10'106'0'0,"4"6"444"0"0,0 0 1 0 0,0-1 0 0 0,0 1-1 0 0,-1 0 1 0 0,1 1 0 0 0,-1-1-1 0 0,0 1 1 0 0,0 0 0 0 0,0 0-1 0 0,-6-4 1 0 0,10 7-407 0 0,-1 0 0 0 0,0-1 0 0 0,1 1-1 0 0,-1 0 1 0 0,0 0 0 0 0,0-1 0 0 0,1 1 0 0 0,-1 0 0 0 0,0 0 0 0 0,0 0 0 0 0,1 0-1 0 0,-1 0 1 0 0,0 0 0 0 0,0 0 0 0 0,1 0 0 0 0,-1 1 0 0 0,0-1 0 0 0,0 0 0 0 0,1 0-1 0 0,-1 0 1 0 0,0 1 0 0 0,1-1 0 0 0,-1 1 0 0 0,0-1 0 0 0,0 1 0 0 0,0 0 20 0 0,0 1 0 0 0,0-1 1 0 0,0 0-1 0 0,0 0 0 0 0,1 1 1 0 0,-1-1-1 0 0,0 0 0 0 0,1 1 1 0 0,-1-1-1 0 0,1 1 0 0 0,0-1 1 0 0,-1 3-1 0 0,1 2 260 0 0,-1 1 0 0 0,1-1 0 0 0,0 1 0 0 0,3 12 0 0 0,2 7 482 0 0,1 0 0 0 0,1 0 0 0 0,1-1 0 0 0,21 44-1 0 0,-29-68-828 0 0,1 0 0 0 0,-1-1-1 0 0,1 1 1 0 0,-1 0 0 0 0,1 0-1 0 0,0 0 1 0 0,-1 0 0 0 0,1-1-1 0 0,0 1 1 0 0,0 0 0 0 0,-1-1-1 0 0,1 1 1 0 0,2 1 0 0 0,-2-2 397 0 0,9-17 846 0 0,-9 11-1206 0 0,1 0-1 0 0,-1 0 1 0 0,0 0-1 0 0,0 0 0 0 0,0 0 1 0 0,-1 0-1 0 0,0-1 0 0 0,-2-10 1 0 0,-1-5 67 0 0,-8-24 1 0 0,4 13-62 0 0,-32-126-64 0 0,30 128-49 0 0,-1 1-1 0 0,-2 1 1 0 0,-18-32 0 0 0,28 58-7 0 0,-6-13 4 0 0,-1 0 0 0 0,-1 1 0 0 0,0 0 0 0 0,-16-16 0 0 0,25 30 25 0 0,1 0 5 0 0,-1 1 0 0 0,0-1 1 0 0,1 0-1 0 0,-1 0 0 0 0,0 1 1 0 0,0-1-1 0 0,0 1 1 0 0,1-1-1 0 0,-1 1 0 0 0,0-1 1 0 0,0 1-1 0 0,0-1 0 0 0,0 1 1 0 0,0 0-1 0 0,0 0 1 0 0,0-1-1 0 0,0 1 0 0 0,0 0 1 0 0,-1 0-1 0 0,4 11 335 0 0,3 5-147 0 0,-1-1-1 0 0,2-1 0 0 0,0 1 0 0 0,1-1 0 0 0,0 0 1 0 0,16 23-1 0 0,2 5 85 0 0,-15-27-114 0 0,0 0-1 0 0,2 0 1 0 0,-1-1-1 0 0,2-1 1 0 0,-1 0 0 0 0,2 0-1 0 0,0-2 1 0 0,0 1-1 0 0,32 17 1 0 0,-40-26-185 0 0,-1 0 0 0 0,1-1 0 0 0,-1 0 0 0 0,1 0 0 0 0,0 0 0 0 0,0-1 0 0 0,0 0 0 0 0,0 0 0 0 0,0 0 0 0 0,6-1 0 0 0,-9 0-7 0 0,0 0 1 0 0,1 0-1 0 0,-1-1 0 0 0,0 1 1 0 0,0-1-1 0 0,0 0 0 0 0,0 0 1 0 0,0 0-1 0 0,0 0 0 0 0,0-1 1 0 0,0 1-1 0 0,-1-1 0 0 0,1 0 1 0 0,0 1-1 0 0,-1-1 0 0 0,1 0 1 0 0,-1-1-1 0 0,0 1 0 0 0,0 0 1 0 0,3-4-1 0 0,-1-2 0 0 0,0 1 0 0 0,0-1 0 0 0,-1 0 0 0 0,0 0 0 0 0,-1 0 0 0 0,0-1 0 0 0,0 1 0 0 0,0 0 0 0 0,-1-1 0 0 0,0-11 0 0 0,-1-6 0 0 0,-1 0 0 0 0,-6-28 0 0 0,7 52 0 0 0,-2-13 0 0 0,-7-25 0 0 0,8 35 0 0 0,0 1 0 0 0,-1 0 0 0 0,0 0 0 0 0,0 0 0 0 0,0 0 0 0 0,0 0 0 0 0,-1 1 0 0 0,1-1 0 0 0,-1 1 0 0 0,-5-6 0 0 0,8 8 0 0 0,-1 1 0 0 0,1-1 0 0 0,-1 1 0 0 0,1-1 0 0 0,-1 1 0 0 0,0-1 0 0 0,1 1 0 0 0,-1-1 0 0 0,1 1 0 0 0,-1 0 0 0 0,0-1 0 0 0,1 1 0 0 0,-1 0 0 0 0,0 0 0 0 0,1-1 0 0 0,-1 1 0 0 0,0 0 0 0 0,1 0 0 0 0,-1 0 0 0 0,0 0 0 0 0,0 0 0 0 0,1 0 0 0 0,-1 0 0 0 0,0 0 0 0 0,1 0 0 0 0,-1 0 0 0 0,0 1 0 0 0,0-1 0 0 0,1 0 0 0 0,-1 0 0 0 0,0 1 0 0 0,1-1 0 0 0,-1 0 0 0 0,1 1 0 0 0,-1-1 0 0 0,0 0 0 0 0,1 1 0 0 0,-1-1 0 0 0,1 1 0 0 0,-1-1 0 0 0,0 2 0 0 0,0-1 0 0 0,-1 1 0 0 0,1 0 0 0 0,-1 0 0 0 0,1 0 0 0 0,0-1 0 0 0,0 1 0 0 0,0 0 0 0 0,0 0 0 0 0,0 1 0 0 0,0-1 0 0 0,1 0 0 0 0,-1 0 0 0 0,1 0 0 0 0,-1 0 0 0 0,1 1 0 0 0,0-1 0 0 0,0 0 0 0 0,0 4 0 0 0,1 2 0 0 0,-1 1 0 0 0,1-1 0 0 0,4 13 0 0 0,0 0 0 0 0,2-1 0 0 0,0 1 0 0 0,1-2 0 0 0,1 1 0 0 0,0-1 0 0 0,22 30 0 0 0,-30-47 0 0 0,1 1 0 0 0,0-1 0 0 0,0 0 0 0 0,0 0 0 0 0,0-1 0 0 0,0 1 0 0 0,1 0 0 0 0,-1-1 0 0 0,0 1 0 0 0,1-1 0 0 0,-1 0 0 0 0,1 0 0 0 0,4 2 0 0 0,-6-3 0 0 0,0 0 0 0 0,0 0 0 0 0,0 0 0 0 0,1 0 0 0 0,-1 0 0 0 0,0 0 0 0 0,0 0 0 0 0,0-1 0 0 0,0 1 0 0 0,0 0 0 0 0,1-1 0 0 0,-1 1 0 0 0,0 0 0 0 0,0-1 0 0 0,0 0 0 0 0,0 1 0 0 0,0-1 0 0 0,0 1 0 0 0,0-1 0 0 0,-1 0 0 0 0,1 0 0 0 0,0 0 0 0 0,0 1 0 0 0,0-1 0 0 0,-1 0 0 0 0,1 0 0 0 0,0 0 0 0 0,-1 0 0 0 0,1 0 0 0 0,-1 0 0 0 0,1-1 0 0 0,-1 1 0 0 0,0 0 0 0 0,1-1 0 0 0,0-1 0 0 0,-1 0 0 0 0,1 1 0 0 0,-1-1 0 0 0,0 0 0 0 0,1 1 0 0 0,-1-1 0 0 0,0 0 0 0 0,0 1 0 0 0,-1-1 0 0 0,1 0 0 0 0,-2-3 0 0 0,-11-30 0 0 0,10 28 0 0 0,0 1 0 0 0,1-1 0 0 0,-4-13 0 0 0,3 5 0 0 0,-1 0 0 0 0,-11-29 0 0 0,-2-6 0 0 0,12 31 0 0 0,5 20 0 0 0,0 0 0 0 0,1 0 0 0 0,-1 0 0 0 0,1 0 0 0 0,-1 0 0 0 0,1 0 0 0 0,-1 0 0 0 0,0 0 0 0 0,1 0 0 0 0,-1 0 0 0 0,1 0 0 0 0,-1 1 0 0 0,0-1 0 0 0,1 0 0 0 0,-1 0 0 0 0,1 0 0 0 0,-1 1 0 0 0,0-1 0 0 0,1 0 0 0 0,-1 1 0 0 0,0-1 0 0 0,0 0 0 0 0,1 0 0 0 0,-1 1 0 0 0,0-1 0 0 0,0 1 0 0 0,1-1 0 0 0,-1 0 0 0 0,0 1 0 0 0,0 0 0 0 0,1-1 0 0 0,1 3 0 0 0,0-2 0 0 0,-1 1 0 0 0,1-1 0 0 0,-1 1 0 0 0,1 0 0 0 0,-1 0 0 0 0,0 0 0 0 0,1-1 0 0 0,-1 1 0 0 0,0 0 0 0 0,1 3 0 0 0,0-1 0 0 0,1-1 0 0 0,-1 1 0 0 0,1-1 0 0 0,0 0 0 0 0,1 0 0 0 0,-1 0 0 0 0,0 0 0 0 0,1-1 0 0 0,0 1 0 0 0,-1-1 0 0 0,1 0 0 0 0,5 2 0 0 0,-8-4-7 0 0,-1 0 0 0 0,1 1 0 0 0,-1-1 0 0 0,1 0-1 0 0,0 0 1 0 0,-1 0 0 0 0,1 0 0 0 0,-1 0 0 0 0,1 0 0 0 0,-1 0 0 0 0,1 0 0 0 0,-1 0 0 0 0,1 0 0 0 0,0 0-1 0 0,-1 0 1 0 0,1-1 0 0 0,-1 1 0 0 0,1 0 0 0 0,-1 0 0 0 0,1-1 0 0 0,-1 1 0 0 0,1 0 0 0 0,-1-1-1 0 0,1 1 1 0 0,-1 0 0 0 0,0-1 0 0 0,1 1 0 0 0,-1 0 0 0 0,0-1 0 0 0,1 1 0 0 0,-1-1 0 0 0,0 1-1 0 0,1-1 1 0 0,4-14-784 0 0,-4 9-74 0 0,0 1-1 0 0,0-1 1 0 0,-1 0 0 0 0,0 0 0 0 0,0 1 0 0 0,-1-1-1 0 0,0 0 1 0 0,-2-9 0 0 0,-6-12-3326 0 0,-1 0 0 0 0,-2 0 0 0 0,-26-43 0 0 0,7 12 1841 0 0,4 0 3663 0 0,21 38 15125 0 0,9 25-15559 0 0,25 36 2932 0 0,59 66-1 0 0,-38-50-2127 0 0,70 81-1683 0 0,-103-120 0 0 0,1 0 0 0 0,36 28 0 0 0,-29-26-149 0 0,-22-19-626 0 0,-4 5-4322 0 0,2-6 4870 0 0,-1 1 0 0 0,1-1-1 0 0,0 1 1 0 0,0-1 0 0 0,-1 0-1 0 0,1 1 1 0 0,-1-1 0 0 0,1 0-1 0 0,0 0 1 0 0,-1 1 0 0 0,-134 33-4299 0 0,105-28 5492 0 0,0-2 0 0 0,-47 2 0 0 0,75-6-88 0 0,-6-4 1472 0 0,7 2-2192 0 0,0 0 0 0 0,0 1 0 0 0,1-1 1 0 0,-1 0-1 0 0,0 0 0 0 0,1 0 0 0 0,-1 0 0 0 0,1 0 0 0 0,0 0 1 0 0,0 0-1 0 0,0 0 0 0 0,0 0 0 0 0,0 0 0 0 0,0 0 1 0 0,0 0-1 0 0,1 0 0 0 0,-1 0 0 0 0,0 0 0 0 0,1 0 0 0 0,0 0 1 0 0,0 1-1 0 0,1-4 0 0 0,3-6 592 0 0,1 0 0 0 0,10-15 0 0 0,-9 16-286 0 0,47-78 105 0 0,-44 73-569 0 0,1 4 0 0 0,-1 3-305 0 0,24-13 0 0 0,-8 5-232 0 0,-19 13-125 0 0,0-1 0 0 0,0 1-1 0 0,0 0 1 0 0,0 1 0 0 0,13-4-1 0 0,20-6-9976 0 0,-25 5 3263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86 2071 0 0,'-8'-12'315'0'0,"2"-6"1560"0"0,6 16-1502 0 0,-1 0 0 0 0,1-1-1 0 0,-1 1 1 0 0,0 0 0 0 0,0 0-1 0 0,0 0 1 0 0,0-1 0 0 0,0 1-1 0 0,0 0 1 0 0,-4-3 0 0 0,3 2 212 0 0,0 1 1 0 0,0 0-1 0 0,0 0 1 0 0,0 0-1 0 0,-1 0 1 0 0,1 0-1 0 0,-1 0 1 0 0,1 0-1 0 0,-1 1 1 0 0,0-1-1 0 0,0 1 1 0 0,0 0 0 0 0,0 0-1 0 0,0 0 1 0 0,0 0-1 0 0,0 1 1 0 0,0-1-1 0 0,0 1 1 0 0,-4 0-1 0 0,6 0-449 0 0,1 0 1 0 0,-1 1-1 0 0,0-1 0 0 0,0 0 0 0 0,0 1 1 0 0,1-1-1 0 0,-1 1 0 0 0,0 0 0 0 0,1-1 1 0 0,-1 1-1 0 0,0 0 0 0 0,1-1 0 0 0,-1 1 1 0 0,1 0-1 0 0,-1-1 0 0 0,1 1 0 0 0,-1 0 1 0 0,1 1-1 0 0,-8 14 923 0 0,7-10-803 0 0,0-1 0 0 0,0 0-1 0 0,1 1 1 0 0,-1-1 0 0 0,1 1-1 0 0,0-1 1 0 0,1 1 0 0 0,-1-1 0 0 0,1 1-1 0 0,0-1 1 0 0,1 0 0 0 0,-1 0-1 0 0,1 1 1 0 0,5 8 0 0 0,-2-4 87 0 0,1 1 1 0 0,0-1-1 0 0,0-1 0 0 0,2 1 1 0 0,14 15-1 0 0,4-3 880 0 0,-26-22-1191 0 0,1 0 1 0 0,-1 1 0 0 0,1-1-1 0 0,-1 0 1 0 0,1 0-1 0 0,0 1 1 0 0,-1-1 0 0 0,1 0-1 0 0,-1 0 1 0 0,1 0-1 0 0,0 0 1 0 0,-1 0 0 0 0,1 0-1 0 0,0 0 1 0 0,-1 0-1 0 0,1 0 1 0 0,0 0 0 0 0,-1 0-1 0 0,1 0 1 0 0,-1 0-1 0 0,1-1 1 0 0,0 1 0 0 0,-1 0-1 0 0,1 0 1 0 0,-1-1-1 0 0,1 1 1 0 0,0-1 0 0 0,0 1-12 0 0,0-1 1 0 0,0 0 0 0 0,0 1 0 0 0,-1-1-1 0 0,1 0 1 0 0,0 0 0 0 0,0 0 0 0 0,-1 1-1 0 0,1-1 1 0 0,0 0 0 0 0,-1 0 0 0 0,1 0-1 0 0,0-1 1 0 0,0-5-16 0 0,0 0 1 0 0,-1 0-1 0 0,1 0 0 0 0,-1 0 0 0 0,0 0 0 0 0,-1 0 1 0 0,-2-11-1 0 0,1 10-4 0 0,1 1 1 0 0,0-1-1 0 0,1 0 0 0 0,0 0 1 0 0,1-12-1 0 0,4 6-2 0 0,0 12 0 0 0,-4 2 0 0 0,1-1 11 0 0,-1 1 1 0 0,1-1-1 0 0,-1 1 1 0 0,1-1-1 0 0,0 1 0 0 0,-1 0 1 0 0,1-1-1 0 0,0 1 1 0 0,-1 0-1 0 0,1 0 0 0 0,0 1 1 0 0,0-1-1 0 0,-1 0 1 0 0,1 0-1 0 0,0 1 0 0 0,-1-1 1 0 0,1 1-1 0 0,-1 0 0 0 0,1-1 1 0 0,-1 1-1 0 0,1 0 1 0 0,1 1-1 0 0,6 4 108 0 0,0 0 0 0 0,11 10 0 0 0,-12-9-90 0 0,-1-1-29 0 0,-5-4 0 0 0,1 0 0 0 0,-1 0 0 0 0,0 0 0 0 0,1 0 0 0 0,-1-1 0 0 0,1 1 0 0 0,-1 0 0 0 0,1-1 0 0 0,0 0 0 0 0,0 0 0 0 0,0 0 0 0 0,-1 0 0 0 0,1 0 0 0 0,0 0 0 0 0,0-1 0 0 0,0 0 0 0 0,0 1 0 0 0,0-1 0 0 0,1 0 0 0 0,-1 0 0 0 0,3-1 0 0 0,-5 1-117 0 0,0-1-1 0 0,0 1 1 0 0,0-1 0 0 0,-1 1 0 0 0,1 0-1 0 0,0-1 1 0 0,0 1 0 0 0,0-1 0 0 0,0 0-1 0 0,-1 1 1 0 0,1-1 0 0 0,0 0-1 0 0,0 1 1 0 0,-1-1 0 0 0,1 0 0 0 0,-1 0-1 0 0,2-1 1 0 0,-1 1-512 0 0,-1-1 0 0 0,1 1 1 0 0,0-1-1 0 0,-1 1 0 0 0,1-1 0 0 0,-1 0 0 0 0,1 1 1 0 0,-1-1-1 0 0,0 0 0 0 0,0-1 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08:16.9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24575,'0'0'0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19.5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1 192 4255 0 0,'0'0'332'0'0,"12"-11"2434"0"0,92-36 7083 0 0,4 9-4763 0 0,-37 17-3646 0 0,1 4 0 0 0,122-13-1 0 0,348 15 2897 0 0,-10 15-3206 0 0,-76-1-436 0 0,-20-1-694 0 0,215 8 0 0 0,-427 11 0 0 0,51 3 0 0 0,0-18 0 0 0,-212-6 0 0 0,121-23 0 0 0,-126 19-1430 0 0,-43 6-469 0 0,0 0-1 0 0,0 0 1 0 0,20-7-1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0.5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3311 0 0,'0'0'251'0'0,"1"1"-10"0"0,1 4 73 0 0,0 0-1 0 0,-1 0 0 0 0,1 0 1 0 0,-1 0-1 0 0,0 1 0 0 0,0-1 1 0 0,0 6-1 0 0,0 3 138 0 0,6 36 2902 0 0,-4 0 1 0 0,-3 83 0 0 0,-1-103-2551 0 0,1-9 168 0 0,-4 24 0 0 0,-6 37 2461 0 0,11-92-3317 0 0,1 0-1 0 0,0 0 1 0 0,0 0-1 0 0,5-11 1 0 0,0 0-53 0 0,16-63-18 0 0,54-127 1 0 0,-74 202-19 0 0,-1 6-13 0 0,-1 0-1 0 0,0-1 0 0 0,1 1 1 0 0,0 0-1 0 0,0 0 1 0 0,4-5-1 0 0,-6 8-11 0 0,0 0-1 0 0,1 0 1 0 0,-1-1-1 0 0,0 1 1 0 0,0 0-1 0 0,0 0 1 0 0,0 0-1 0 0,1-1 0 0 0,-1 1 1 0 0,0 0-1 0 0,0 0 1 0 0,0 0-1 0 0,1 0 1 0 0,-1 0-1 0 0,0 0 1 0 0,0 0-1 0 0,0-1 0 0 0,1 1 1 0 0,-1 0-1 0 0,0 0 1 0 0,0 0-1 0 0,1 0 1 0 0,-1 0-1 0 0,0 0 1 0 0,0 0-1 0 0,1 0 0 0 0,-1 0 1 0 0,0 0-1 0 0,0 0 1 0 0,1 0-1 0 0,-1 1 1 0 0,0-1-1 0 0,0 0 1 0 0,0 0-1 0 0,1 0 1 0 0,-1 0-1 0 0,0 0 0 0 0,0 0 1 0 0,1 1-1 0 0,-1-1 1 0 0,0 0-1 0 0,0 0 1 0 0,0 0-1 0 0,0 0 1 0 0,1 1-1 0 0,-1-1 0 0 0,0 0 1 0 0,0 0-1 0 0,0 0 1 0 0,0 1-1 0 0,0-1 1 0 0,0 0-1 0 0,0 0 1 0 0,0 1-1 0 0,0-1 0 0 0,1 0 1 0 0,-1 0-1 0 0,0 0 1 0 0,0 1-1 0 0,3 8 98 0 0,-1 0-1 0 0,1 0 1 0 0,-1 0-1 0 0,-1 0 0 0 0,0 1 1 0 0,0 10-1 0 0,0-6 350 0 0,1 5 51 0 0,-1 5 774 0 0,9 41 0 0 0,-8-59-1141 0 0,-1 0 0 0 0,1 0 0 0 0,0 0 0 0 0,1 0 0 0 0,0 0 0 0 0,-1-1 0 0 0,2 1 1 0 0,-1-1-1 0 0,1 1 0 0 0,0-1 0 0 0,7 7 0 0 0,-8-10-128 0 0,0 0-1 0 0,0 0 0 0 0,0 0 1 0 0,0 0-1 0 0,0-1 1 0 0,0 1-1 0 0,0-1 1 0 0,1 0-1 0 0,-1 0 1 0 0,1 0-1 0 0,-1-1 1 0 0,1 1-1 0 0,4-1 1 0 0,20 0-2972 0 0,-3-4-5775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0.9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66 63 3247 0 0,'0'0'251'0'0,"-7"4"2009"0"0,4-2-1704 0 0,-1 0 0 0 0,0 1 0 0 0,1-1 0 0 0,0 1-1 0 0,0 0 1 0 0,0-1 0 0 0,0 1 0 0 0,0 1 0 0 0,0-1 0 0 0,1 0 0 0 0,-1 1 0 0 0,1-1-1 0 0,0 1 1 0 0,0 0 0 0 0,0 0 0 0 0,1-1 0 0 0,0 1 0 0 0,-1 0 0 0 0,0 7-1 0 0,-1 2 85 0 0,1 0 0 0 0,1 0 0 0 0,0 0-1 0 0,0 0 1 0 0,2 15 0 0 0,0-17-167 0 0,1 0 0 0 0,-1 0 0 0 0,2-1 1 0 0,0 1-1 0 0,6 15 0 0 0,-8-23-313 0 0,1 1 0 0 0,-1-1 0 0 0,1 1-1 0 0,0-1 1 0 0,0 0 0 0 0,1 1 0 0 0,-1-1 0 0 0,1 0 0 0 0,-1-1-1 0 0,1 1 1 0 0,0 0 0 0 0,0-1 0 0 0,0 0 0 0 0,0 1-1 0 0,1-1 1 0 0,-1 0 0 0 0,1-1 0 0 0,6 3 0 0 0,-7-3-110 0 0,0-1 1 0 0,1 0-1 0 0,-1 0 1 0 0,1 0-1 0 0,-1 0 1 0 0,0-1-1 0 0,1 1 1 0 0,-1-1-1 0 0,0 0 1 0 0,1 0-1 0 0,-1 0 1 0 0,0 0-1 0 0,0-1 1 0 0,0 1-1 0 0,0-1 1 0 0,0 0 0 0 0,0 0-1 0 0,3-3 1 0 0,2-2 100 0 0,0 0 0 0 0,0 0 0 0 0,-1-1 1 0 0,11-15-1 0 0,-11 14-29 0 0,-1 0 1 0 0,0 0-1 0 0,-1 0 1 0 0,0-1-1 0 0,-1 1 1 0 0,0-1-1 0 0,0 0 1 0 0,-1 0 0 0 0,3-15-1 0 0,-5 17-98 0 0,0 1-1 0 0,-1-1 1 0 0,0 0 0 0 0,0 0-1 0 0,0 1 1 0 0,-1-1 0 0 0,0 1-1 0 0,-1-1 1 0 0,-3-11 0 0 0,3 14-17 0 0,0 0 1 0 0,-1 1-1 0 0,1-1 0 0 0,-1 1 1 0 0,0-1-1 0 0,0 1 0 0 0,0 0 1 0 0,-1 0-1 0 0,1 1 0 0 0,-1-1 1 0 0,0 0-1 0 0,0 1 1 0 0,0 0-1 0 0,-1 0 0 0 0,-5-3 1 0 0,-1 1-294 0 0,0 0 1 0 0,0 0 0 0 0,-1 1 0 0 0,-17-4-1 0 0,23 7-1981 0 0,1 0 0 0 0,-1 1 0 0 0,-10 0 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1.2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4519 0 0,'2'1'347'0'0,"3"2"-26"0"0,-1 1 0 0 0,1 0 0 0 0,-1-1 1 0 0,1 2-1 0 0,-1-1 0 0 0,-1 0 0 0 0,1 1 0 0 0,0 0 0 0 0,-1 0 0 0 0,0 0 0 0 0,0 0 1 0 0,3 8-1 0 0,3 10 3020 0 0,10 41 1 0 0,-11-33-1341 0 0,-3-8-639 0 0,0 0 1 0 0,-2 0 0 0 0,-1 0-1 0 0,0 0 1 0 0,-2 0-1 0 0,-3 32 1 0 0,15-137 917 0 0,-8 59-2295 0 0,2 1 0 0 0,0 0 0 0 0,2 0 0 0 0,0 1 1 0 0,17-30-1 0 0,-22 47 12 0 0,-1 0 1 0 0,1 0 0 0 0,0 0-1 0 0,7-5 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2.4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31 592 7199 0 0,'0'0'555'0'0,"10"13"-227"0"0,-6-4 315 0 0,-1 0 0 0 0,0 0 0 0 0,0 0-1 0 0,-1 1 1 0 0,0-1 0 0 0,1 19 0 0 0,-2-7 228 0 0,-2 0-1 0 0,-2 23 1 0 0,-5 20 1499 0 0,-3-1-1 0 0,-20 63 1 0 0,26-112-1474 0 0,3-12 54 0 0,1-8-612 0 0,3-6-293 0 0,-1 0 0 0 0,2 0 0 0 0,0 1 0 0 0,0-1-1 0 0,6-11 1 0 0,28-55-157 0 0,-1 1-269 0 0,-28 60 362 0 0,-1 1 1 0 0,2-1-1 0 0,0 1 0 0 0,1 1 1 0 0,24-29-1 0 0,-32 42 20 0 0,10-6 18 0 0,-11 8 2 0 0,0 1 0 0 0,0-1 1 0 0,0 1-1 0 0,-1-1 0 0 0,1 1 0 0 0,0 0 0 0 0,0 0 0 0 0,0-1 1 0 0,-1 1-1 0 0,1 0 0 0 0,0 0 0 0 0,-1 0 0 0 0,1 0 0 0 0,-1 0 1 0 0,2 1-1 0 0,0 4 113 0 0,-1-1 0 0 0,1 0 0 0 0,-1 1-1 0 0,0 0 1 0 0,0-1 0 0 0,0 1 0 0 0,-1 0 0 0 0,0-1 0 0 0,0 9 0 0 0,-3 7 346 0 0,-5 24 0 0 0,6-36-325 0 0,-8 30 497 0 0,7-29-361 0 0,0-1 0 0 0,1 0-1 0 0,0 1 1 0 0,0 0 0 0 0,1-1 0 0 0,0 1 0 0 0,1 0 0 0 0,1 10 0 0 0,-1-18 186 0 0,1-3-452 0 0,0 1 0 0 0,0 0 1 0 0,-1 0-1 0 0,1-1 0 0 0,0 1 0 0 0,0 0 1 0 0,-1-1-1 0 0,1 1 0 0 0,0-1 0 0 0,0 1 0 0 0,-1-1 1 0 0,1 1-1 0 0,-1-1 0 0 0,1 0 0 0 0,0 1 0 0 0,-1-1 1 0 0,1-1-1 0 0,9-14 30 0 0,-7 13-3 0 0,6-15-23 0 0,-1 0 0 0 0,0-1 0 0 0,8-32 0 0 0,-3 9-322 0 0,-2 8-210 0 0,11-30-525 0 0,-19 57 961 0 0,1 0-1 0 0,-1 1 1 0 0,1-1 0 0 0,0 1-1 0 0,1 0 1 0 0,8-9-1 0 0,-13 14 151 0 0,2 0-16 0 0,-2 1-67 0 0,1 0 1 0 0,-1 0 0 0 0,1-1-1 0 0,0 1 1 0 0,-1 0 0 0 0,1 0-1 0 0,-1 0 1 0 0,1 0 0 0 0,0 0-1 0 0,-1 0 1 0 0,1 0 0 0 0,-1 0-1 0 0,1 1 1 0 0,0-1 0 0 0,-1 0-1 0 0,1 0 1 0 0,-1 0 0 0 0,1 1-1 0 0,-1-1 1 0 0,1 0-1 0 0,-1 0 1 0 0,1 1 0 0 0,-1-1-1 0 0,1 1 1 0 0,-1-1 0 0 0,1 0-1 0 0,-1 1 1 0 0,1-1 0 0 0,-1 1-1 0 0,0-1 1 0 0,1 1 0 0 0,-1-1-1 0 0,0 1 1 0 0,1 0 0 0 0,-1 0 8 0 0,29 57 589 0 0,-19-43-440 0 0,1 0-1 0 0,1-1 0 0 0,0 0 0 0 0,0-1 1 0 0,1 0-1 0 0,1-1 0 0 0,25 17 1 0 0,-30-24-71 0 0,0 1 1 0 0,0-1 0 0 0,1-1-1 0 0,0 0 1 0 0,0 0 0 0 0,0-1-1 0 0,0 0 1 0 0,0-1 0 0 0,0 0-1 0 0,1 0 1 0 0,-1-1 0 0 0,1-1-1 0 0,0 0 1 0 0,16-2 0 0 0,-23 1-76 0 0,0 0 1 0 0,0 0-1 0 0,0 0 1 0 0,0-1 0 0 0,0 0-1 0 0,0 1 1 0 0,0-2-1 0 0,-1 1 1 0 0,1 0 0 0 0,-1-1-1 0 0,1 1 1 0 0,-1-1-1 0 0,0 0 1 0 0,0 0 0 0 0,0-1-1 0 0,-1 1 1 0 0,1 0-1 0 0,-1-1 1 0 0,0 0 0 0 0,0 1-1 0 0,0-1 1 0 0,0 0-1 0 0,2-8 1 0 0,-2 4-13 0 0,1-1 1 0 0,-1 0 0 0 0,-1 0-1 0 0,0 0 1 0 0,0 0-1 0 0,-1 0 1 0 0,0 0-1 0 0,0 0 1 0 0,-1 0-1 0 0,-3-13 1 0 0,1 12-98 0 0,0 0 1 0 0,0 1-1 0 0,-2-1 0 0 0,1 1 1 0 0,-1-1-1 0 0,-11-15 1 0 0,15 24 78 0 0,1 1 1 0 0,-1-1 0 0 0,1 0-1 0 0,-1 1 1 0 0,1-1 0 0 0,-1 0 0 0 0,0 1-1 0 0,1-1 1 0 0,-1 1 0 0 0,0-1-1 0 0,1 1 1 0 0,-1-1 0 0 0,0 1-1 0 0,0 0 1 0 0,1-1 0 0 0,-1 1 0 0 0,0 0-1 0 0,0 0 1 0 0,0-1 0 0 0,1 1-1 0 0,-1 0 1 0 0,0 0 0 0 0,0 0-1 0 0,0 0 1 0 0,0 0 0 0 0,-1 0-1 0 0,1 1-1 0 0,-1 0-1 0 0,1-1 1 0 0,-1 1-1 0 0,1 0 0 0 0,0 0 1 0 0,-1 0-1 0 0,1 0 1 0 0,0 0-1 0 0,-1 0 0 0 0,1 0 1 0 0,0 1-1 0 0,-1 1 0 0 0,-2 3-23 0 0,0 0 0 0 0,1 0-1 0 0,0 0 1 0 0,0 0-1 0 0,-4 12 1 0 0,1 7-5 0 0,1 0-1 0 0,-2 35 1 0 0,6-49 156 0 0,1 0 1 0 0,0 1-1 0 0,1-1 0 0 0,0 0 0 0 0,1 0 1 0 0,0 0-1 0 0,7 20 0 0 0,-8-29 50 0 0,13-4 251 0 0,-11 0-407 0 0,-1 1 0 0 0,0-1 0 0 0,0 0 0 0 0,0 0 0 0 0,-1 0 0 0 0,1 0 0 0 0,0 0 0 0 0,-1 0 0 0 0,1 0 0 0 0,-1-1 0 0 0,2-2 0 0 0,10-32 12 0 0,-1 5-364 0 0,6-2-1113 0 0,-17 33 1345 0 0,-1 0 110 0 0,0 1 0 0 0,1 0 0 0 0,-1 0-1 0 0,0 0 1 0 0,0 0 0 0 0,1-1 0 0 0,-1 1-1 0 0,0 0 1 0 0,1 0 0 0 0,-1 0 0 0 0,0 0-1 0 0,0 0 1 0 0,1 0 0 0 0,-1 0 0 0 0,0 0-1 0 0,1 0 1 0 0,-1 0 0 0 0,0 0-1 0 0,1 0 1 0 0,-1 0 0 0 0,0 0 0 0 0,1 0-1 0 0,-1 0 1 0 0,0 0 0 0 0,1 0 0 0 0,-1 0-1 0 0,0 0 1 0 0,0 0 0 0 0,1 1 0 0 0,-1-1-1 0 0,0 0 1 0 0,1 0 0 0 0,-1 1 3 0 0,1-1 1 0 0,-1 1 0 0 0,1-1-1 0 0,0 1 1 0 0,-1-1-1 0 0,1 1 1 0 0,-1-1 0 0 0,0 1-1 0 0,1-1 1 0 0,-1 1 0 0 0,1 0-1 0 0,-1-1 1 0 0,0 1-1 0 0,0 0 1 0 0,1 1 0 0 0,0 0-1 0 0,11 24 17 0 0,3 6 398 0 0,-14-30-339 0 0,0 0 0 0 0,0 0 0 0 0,0-1 0 0 0,1 1 0 0 0,-1-1 0 0 0,1 1-1 0 0,-1-1 1 0 0,1 1 0 0 0,-1-1 0 0 0,1 0 0 0 0,0 1 0 0 0,3 0 0 0 0,-5-2-47 0 0,1 0 0 0 0,0 0 1 0 0,-1 0-1 0 0,1 0 0 0 0,-1 0 0 0 0,1 0 0 0 0,0 0 1 0 0,-1 0-1 0 0,1 0 0 0 0,-1-1 0 0 0,1 1 0 0 0,-1 0 1 0 0,1 0-1 0 0,-1-1 0 0 0,1 1 0 0 0,-1 0 0 0 0,1-1 1 0 0,-1 1-1 0 0,1-1 0 0 0,0 0 0 0 0,8-9 178 0 0,-8 10-192 0 0,8-12 52 0 0,-1 0 0 0 0,0-1 0 0 0,-1 0 0 0 0,12-27 0 0 0,15-60 180 0 0,-29 83-234 0 0,29-113-8 0 0,-17 61 0 0 0,-2-9 0 0 0,-2 9 0 0 0,-3 2-28 0 0,-2 13-11 0 0,2-39-159 0 0,-9 90 204 0 0,0-1 1 0 0,-1 1-1 0 0,0-1 1 0 0,0 1-1 0 0,0-1 1 0 0,0 1-1 0 0,-1-6 1 0 0,1 7 93 0 0,-5-2 9 0 0,5 4-109 0 0,0 0 0 0 0,0 0 0 0 0,0 0 0 0 0,0 0 1 0 0,0 0-1 0 0,-1 0 0 0 0,1-1 0 0 0,0 1 0 0 0,0 0 0 0 0,0 0 0 0 0,0 0 0 0 0,-1 0 1 0 0,1 0-1 0 0,0 1 0 0 0,0-1 0 0 0,0 0 0 0 0,0 0 0 0 0,-1 0 0 0 0,1 0 0 0 0,0 0 0 0 0,0 0 1 0 0,0 0-1 0 0,0 0 0 0 0,0 0 0 0 0,-1 0 0 0 0,1 0 0 0 0,0 0 0 0 0,0 1 0 0 0,0-1 1 0 0,0 0-1 0 0,0 0 0 0 0,0 0 0 0 0,0 0 0 0 0,0 0 0 0 0,-1 0 0 0 0,1 1 0 0 0,0-1 0 0 0,0 0 1 0 0,0 0-1 0 0,0 0 0 0 0,0 0 0 0 0,0 1 0 0 0,-1 4-1 0 0,-12 35 1 0 0,3 1 0 0 0,2 1 0 0 0,-7 83 0 0 0,15-70 0 0 0,3 0 0 0 0,2-1 0 0 0,18 78 0 0 0,-12-82 0 0 0,29 76 0 0 0,-29-99 0 0 0,1 0 0 0 0,1 0 0 0 0,2-2 0 0 0,21 30 0 0 0,-33-51 0 0 0,2 3 0 0 0,0-1 0 0 0,0 1 0 0 0,1-1 0 0 0,9 7 0 0 0,-14-12 0 0 0,0 0 0 0 0,0 0 0 0 0,0 0 0 0 0,1 0 0 0 0,-1 0 0 0 0,1 0 0 0 0,-1-1 0 0 0,0 1 0 0 0,1-1 0 0 0,-1 1 0 0 0,1-1 0 0 0,-1 1 0 0 0,1-1 0 0 0,0 0 0 0 0,-1 0 0 0 0,1 0 0 0 0,-1 0 0 0 0,1 0 0 0 0,-1 0 0 0 0,1 0 0 0 0,0 0 0 0 0,-1-1 0 0 0,1 1 0 0 0,-1-1 0 0 0,1 1 0 0 0,-1-1 0 0 0,0 0 0 0 0,1 1 0 0 0,1-3 0 0 0,4-2-422 0 0,0 0 0 0 0,-1-1-1 0 0,0 0 1 0 0,8-10 0 0 0,-10 10-566 0 0,0 1 0 0 0,-1 0 0 0 0,0-1 0 0 0,0 1-1 0 0,0-1 1 0 0,3-11 0 0 0,-1-8-9208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3.0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3823 0 0,'0'0'474'0'0,"1"1"-70"0"0,8 14 934 0 0,0 1 1 0 0,-1 0 0 0 0,-1 1 0 0 0,0 0-1 0 0,4 21 1 0 0,17 91 4033 0 0,-27-118-5110 0 0,8 53 2287 0 0,-1 102 0 0 0,-3-36-47 0 0,1 11-231 0 0,-3-75-1935 0 0,-3-65-592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3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 5815 0 0,'-1'1'216'0'0,"1"0"-1"0"0,-1 0 1 0 0,1 0-1 0 0,-1 0 0 0 0,1 0 1 0 0,-1 0-1 0 0,1 0 0 0 0,0 0 1 0 0,0 0-1 0 0,-1 0 1 0 0,1 0-1 0 0,0 1 0 0 0,0-1 1 0 0,0 0-1 0 0,0 0 1 0 0,0 0-1 0 0,1 0 0 0 0,-1 2 1 0 0,9 27 3653 0 0,-4-10-1071 0 0,-4-18-2642 0 0,18 133 5727 0 0,-17-113-5405 0 0,-1 1-1 0 0,-2-1 1 0 0,0 1-1 0 0,-4 23 1 0 0,-4 19 695 0 0,7-33 387 0 0,-10-63-1392 0 0,11 25-168 0 0,1 0 0 0 0,0 0 0 0 0,0 0 0 0 0,1 0 0 0 0,0 0 0 0 0,0 0 0 0 0,0 1 0 0 0,3-8 0 0 0,1 0 0 0 0,0-1 0 0 0,11-16 0 0 0,2-3 0 0 0,36-66 0 0 0,-30 46 0 0 0,-24 52 6 0 0,0 1 0 0 0,0 0 0 0 0,0-1 0 0 0,0 1 0 0 0,0 0 0 0 0,0-1 0 0 0,0 1 0 0 0,0 0-1 0 0,0 0 1 0 0,0-1 0 0 0,1 1 0 0 0,-1 0 0 0 0,0-1 0 0 0,0 1 0 0 0,0 0 0 0 0,0 0 0 0 0,1-1 0 0 0,-1 1 0 0 0,0 0 0 0 0,0 0 0 0 0,1-1 0 0 0,-1 1-1 0 0,0 0 1 0 0,0 0 0 0 0,1 0 0 0 0,-1-1 0 0 0,0 1 0 0 0,1 0 0 0 0,-1 0 0 0 0,0 0 0 0 0,1 0 0 0 0,-1 0 0 0 0,0 0 0 0 0,1 0 0 0 0,-1 0 0 0 0,0 0 0 0 0,1 0-1 0 0,-1 0 1 0 0,0 0 0 0 0,1 0 0 0 0,-1 0 0 0 0,0 0 0 0 0,1 0 0 0 0,-1 0 0 0 0,0 0 0 0 0,1 0 0 0 0,-1 1 0 0 0,0-1 0 0 0,0 0 0 0 0,1 0 0 0 0,-1 0 0 0 0,0 0-1 0 0,1 1 1 0 0,-1-1 0 0 0,0 0 0 0 0,0 0 0 0 0,1 1 0 0 0,0 1 49 0 0,1 0 0 0 0,-1 0 0 0 0,0 0 0 0 0,1 0 0 0 0,-1 0 0 0 0,0 0 0 0 0,0 2 0 0 0,29 108 2366 0 0,-12-41-1130 0 0,-18-70-1286 0 0,4 16 68 0 0,1-1-1 0 0,0 0 1 0 0,1 0-1 0 0,16 28 1 0 0,-20-42-308 0 0,0 1 0 0 0,0-1 0 0 0,0 1 0 0 0,0-1 0 0 0,0 0 1 0 0,1 0-1 0 0,-1 0 0 0 0,1 0 0 0 0,0-1 0 0 0,-1 1 0 0 0,5 1 0 0 0,-3-2-460 0 0,-1 1-1 0 0,1-1 1 0 0,0 0 0 0 0,0 0 0 0 0,0 0-1 0 0,0-1 1 0 0,0 1 0 0 0,0-1-1 0 0,0 0 1 0 0,0 0 0 0 0,0 0-1 0 0,0-1 1 0 0,6-1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07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5 9527 0 0,'0'0'2640'0'0,"-9"-4"-728"0"0,4 23 56 0 0,-1 0 16 0 0,1 0-552 0 0,-5 5-112 0 0,-6 3-16 0 0,0 2-8 0 0,0-1-944 0 0,-1 3-184 0 0,-1 0-40 0 0,2-4-6520 0 0,1-6-1304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4.0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47 4287 0 0,'5'7'9626'0'0,"-1"1"-8216"0"0,0 0 1 0 0,0 0 0 0 0,0 1-1 0 0,2 12 1 0 0,-4-15-1020 0 0,0 0 131 0 0,-1 1 0 0 0,0-1 0 0 0,0 1 0 0 0,-1 12 1 0 0,0-14-206 0 0,0 1 1 0 0,1 0-1 0 0,-1-1 1 0 0,1 1 0 0 0,0-1-1 0 0,4 12 1 0 0,34 75 3561 0 0,-15-62-1942 0 0,-24-29-1920 0 0,1-1 0 0 0,-1 1 0 0 0,1-1 1 0 0,-1 0-1 0 0,0 1 0 0 0,1-1 0 0 0,-1 0 0 0 0,1 1 0 0 0,-1-1 1 0 0,1 0-1 0 0,-1 0 0 0 0,1 1 0 0 0,-1-1 0 0 0,1 0 0 0 0,-1 0 0 0 0,1 0 1 0 0,0 0-1 0 0,-1 0 0 0 0,1 0 0 0 0,-1 0 0 0 0,1 0 0 0 0,-1 0 1 0 0,1 0-1 0 0,-1 0 0 0 0,2 0 0 0 0,11-4 297 0 0,-11 2-314 0 0,1 0 0 0 0,-1 0 0 0 0,0 1 0 0 0,0-2 0 0 0,0 1 0 0 0,0 0 0 0 0,0 0 0 0 0,-1-1 0 0 0,1 1 0 0 0,-1-1 0 0 0,0 1 0 0 0,1-1 0 0 0,0-4 0 0 0,10-41 0 0 0,-10 38 0 0 0,10-90-2573 0 0,-11 75 355 0 0,2 1-1 0 0,0-1 1 0 0,12-39 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5.2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350 54 5695 0 0,'0'-2'91'0'0,"0"0"-1"0"0,0 0 0 0 0,1-1 0 0 0,-2 1 1 0 0,1 0-1 0 0,0-1 0 0 0,0 1 0 0 0,-1 0 1 0 0,0-2-1 0 0,1 2 347 0 0,-1 0 1 0 0,0 0-1 0 0,0 0 0 0 0,0 1 1 0 0,0-1-1 0 0,-1 0 0 0 0,1 1 1 0 0,0-1-1 0 0,-1 1 0 0 0,1 0 1 0 0,-1-1-1 0 0,1 1 0 0 0,-1 0 1 0 0,1 0-1 0 0,-1 0 0 0 0,0 0 1 0 0,0 0-1 0 0,0 0 0 0 0,1 1 1 0 0,-1-1-1 0 0,0 1 0 0 0,0-1 1 0 0,0 1-1 0 0,0-1 0 0 0,0 1 1 0 0,-3 0-1 0 0,-1 0 111 0 0,-1 1 1 0 0,1-1-1 0 0,-1 1 1 0 0,1 1-1 0 0,-1-1 0 0 0,1 1 1 0 0,0 0-1 0 0,0 1 1 0 0,0-1-1 0 0,0 1 0 0 0,0 0 1 0 0,-6 5-1 0 0,-10 7 460 0 0,-31 29-1 0 0,41-32-906 0 0,0 0 1 0 0,1 1-1 0 0,1 0 0 0 0,0 1 1 0 0,1 0-1 0 0,0 0 1 0 0,2 1-1 0 0,-9 21 1 0 0,6-10-46 0 0,1 1 0 0 0,1 1 0 0 0,2-1 0 0 0,-4 33 0 0 0,8-46 101 0 0,1 1-1 0 0,1 0 1 0 0,1-1 0 0 0,0 1-1 0 0,0 0 1 0 0,2-1-1 0 0,0 0 1 0 0,0 1 0 0 0,1-1-1 0 0,1 0 1 0 0,1-1-1 0 0,7 14 1 0 0,-9-18-58 0 0,1-1 1 0 0,0 0-1 0 0,1 0 1 0 0,0-1-1 0 0,0 0 0 0 0,1 0 1 0 0,0 0-1 0 0,0-1 1 0 0,0 0-1 0 0,1 0 0 0 0,0-1 1 0 0,0 0-1 0 0,0-1 1 0 0,1 1-1 0 0,0-1 0 0 0,-1-1 1 0 0,1 0-1 0 0,1 0 1 0 0,12 2-1 0 0,-15-4-99 0 0,-1-1 0 0 0,1 0 0 0 0,0 0 0 0 0,0 0 0 0 0,0 0 0 0 0,0-1 0 0 0,-1-1 0 0 0,1 1 0 0 0,8-4 0 0 0,-13 5 0 0 0,0-1 0 0 0,0 0 0 0 0,0 0 0 0 0,0 0 0 0 0,0 0 0 0 0,0 0 0 0 0,0 0 0 0 0,0 0 0 0 0,-1-1 0 0 0,1 1 0 0 0,0-1 0 0 0,-1 1 0 0 0,1-1 0 0 0,-1 0 0 0 0,0 0 0 0 0,1 1 0 0 0,-1-1 0 0 0,0 0 0 0 0,0 0 0 0 0,0 0 0 0 0,-1 0 0 0 0,1-1 0 0 0,0 1 0 0 0,-1 0 0 0 0,1 0 0 0 0,-1 0 0 0 0,0 0 0 0 0,0-1 0 0 0,0 1 0 0 0,0 0 0 0 0,0-5 0 0 0,-3-2-110 0 0,1 1 0 0 0,-1-1-1 0 0,-1 0 1 0 0,0 1 0 0 0,0-1 0 0 0,0 1-1 0 0,-1 0 1 0 0,-9-11 0 0 0,-16-28-720 0 0,28 42 772 0 0,0 0 1 0 0,-1 0-1 0 0,2-1 1 0 0,-1 1-1 0 0,0-1 1 0 0,1 1-1 0 0,-1-10 0 0 0,2 12 31 0 0,0 0 0 0 0,0 0 1 0 0,0 0-1 0 0,0 1 0 0 0,0-1 0 0 0,0 0 0 0 0,1 0 0 0 0,-1 1 0 0 0,1-1 0 0 0,0 0 0 0 0,0 1 0 0 0,0-1 0 0 0,1-2 0 0 0,-1 4 29 0 0,-1 0-1 0 0,1 0 1 0 0,-1 0-1 0 0,1 0 1 0 0,0 0-1 0 0,-1 0 1 0 0,1 0 0 0 0,0 1-1 0 0,0-1 1 0 0,0 0-1 0 0,0 1 1 0 0,-1-1-1 0 0,1 0 1 0 0,0 1-1 0 0,0-1 1 0 0,0 1 0 0 0,0 0-1 0 0,0-1 1 0 0,0 1-1 0 0,0 0 1 0 0,0-1-1 0 0,1 1 1 0 0,-1 0-1 0 0,0 0 1 0 0,2 0 0 0 0,-1 0 37 0 0,7-2 141 0 0,10-3 289 0 0,-1 1-1 0 0,1 1 1 0 0,0 1-1 0 0,33 0 1 0 0,-51 2-467 0 0,-1 0-1 0 0,1 0 1 0 0,0 0 0 0 0,-1 0 0 0 0,1 0 0 0 0,-1 0 0 0 0,1 0 0 0 0,0 0 0 0 0,-1 0 0 0 0,1 0 0 0 0,-1 1-1 0 0,1-1 1 0 0,0 0 0 0 0,-1 0 0 0 0,1 0 0 0 0,-1 1 0 0 0,1-1 0 0 0,-1 0 0 0 0,1 1 0 0 0,-1-1-1 0 0,1 1 1 0 0,-1-1 0 0 0,0 0 0 0 0,1 1 0 0 0,-1-1 0 0 0,1 1 0 0 0,-1-1 0 0 0,1 2 0 0 0,0 0 0 0 0,1 1-2 0 0,1 0 0 0 0,-1 1 0 0 0,0 0 0 0 0,0-1 0 0 0,-1 1 0 0 0,1 0 0 0 0,-1 0 0 0 0,1 0 0 0 0,-1 0 0 0 0,-1 0 0 0 0,1 0 0 0 0,0 0 0 0 0,-1 0 0 0 0,0 0 0 0 0,0 1 0 0 0,-1 3 0 0 0,0 10 0 0 0,-2 1 0 0 0,-5 21 0 0 0,5-29 0 0 0,-5 20 247 0 0,4-16-815 0 0,0 1 1 0 0,-2 22-1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5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193 108 5671 0 0,'-4'-5'3057'0'0,"3"4"-2822"0"0,1 1 0 0 0,0-1 0 0 0,0 0 0 0 0,0 1 0 0 0,0-1 0 0 0,0 1 1 0 0,0-2-1 0 0,-4-16 2922 0 0,4 15-2960 0 0,0 1-44 0 0,-2-7 1088 0 0,0 0-1 0 0,-4-15 1 0 0,5 22-1059 0 0,0 0 0 0 0,1 1 0 0 0,-1-1 0 0 0,0 0 0 0 0,0 0 0 0 0,0 1 0 0 0,-1-1 0 0 0,1 0 0 0 0,0 1 0 0 0,0-1 0 0 0,-1 1-1 0 0,1 0 1 0 0,-1-1 0 0 0,1 1 0 0 0,-1 0 0 0 0,0 0 0 0 0,1 0 0 0 0,-4-1 0 0 0,3 1-2 0 0,-1 1 0 0 0,1-1-1 0 0,-1 1 1 0 0,1 0 0 0 0,-1 0-1 0 0,0 0 1 0 0,1 0 0 0 0,-1 0-1 0 0,1 1 1 0 0,-1-1 0 0 0,-3 2-1 0 0,-26 10 1367 0 0,25-9-1120 0 0,2-1-249 0 0,1 0 0 0 0,-1 1 1 0 0,1-1-1 0 0,0 1 0 0 0,0 0 0 0 0,0 0 0 0 0,0 0 0 0 0,0 1 0 0 0,1-1 0 0 0,0 1 1 0 0,0 0-1 0 0,0 0 0 0 0,0 0 0 0 0,0 0 0 0 0,1 1 0 0 0,-1-1 0 0 0,-2 9 0 0 0,3-5 65 0 0,0-1 0 0 0,1 1-1 0 0,0 0 1 0 0,0-1 0 0 0,0 1-1 0 0,1 0 1 0 0,0 0 0 0 0,1 0-1 0 0,0-1 1 0 0,3 14 0 0 0,0-4 106 0 0,1-1 0 0 0,0 0 1 0 0,8 17-1 0 0,-7-19-298 0 0,-4-9-40 0 0,0-1 1 0 0,0 1 0 0 0,0-1 0 0 0,5 7 0 0 0,-7-11-11 0 0,1 1 0 0 0,-1-1 0 0 0,0 1 0 0 0,1-1 0 0 0,-1 1 0 0 0,1-1 0 0 0,-1 0 0 0 0,1 1 0 0 0,-1-1 0 0 0,1 0 0 0 0,-1 0 0 0 0,1 1 0 0 0,0-1 0 0 0,-1 0 0 0 0,1 0 0 0 0,-1 0 0 0 0,1 1 0 0 0,0-1 0 0 0,-1 0 0 0 0,1 0 0 0 0,-1 0 0 0 0,1 0 0 0 0,0 0 0 0 0,-1 0 0 0 0,1 0 0 0 0,-1-1 0 0 0,1 1 0 0 0,0 0 0 0 0,-1 0 0 0 0,1 0 0 0 0,-1-1 0 0 0,1 1 0 0 0,-1 0 0 0 0,1-1 0 0 0,-1 1 0 0 0,1 0 0 0 0,-1-1 0 0 0,1 1 0 0 0,-1 0 0 0 0,1-1 0 0 0,-1 1 0 0 0,1-1 0 0 0,-1 0 0 0 0,1 0 0 0 0,0 0 0 0 0,0 0 0 0 0,1 0 0 0 0,-1 0 0 0 0,0-1 0 0 0,0 1 0 0 0,0 0 0 0 0,-1-1 0 0 0,1 1 0 0 0,0 0 0 0 0,0-1 0 0 0,-1 1 0 0 0,1-1 0 0 0,-1 1 0 0 0,1-3 0 0 0,1-2 0 0 0,8-26 0 0 0,-8 25 0 0 0,0 0 0 0 0,0 0 0 0 0,1 1 0 0 0,0-1 0 0 0,6-11 0 0 0,-9 18 0 0 0,0 0 0 0 0,0 0 0 0 0,1-1 0 0 0,-1 1 0 0 0,0 0 0 0 0,0 0 0 0 0,0 0 0 0 0,1-1 0 0 0,-1 1 0 0 0,0 0 0 0 0,0 0 0 0 0,1 0 0 0 0,-1 0 0 0 0,0 0 0 0 0,0-1 0 0 0,1 1 0 0 0,-1 0 0 0 0,0 0 0 0 0,0 0 0 0 0,1 0 0 0 0,-1 0 0 0 0,0 0 0 0 0,1 0 0 0 0,-1 0 0 0 0,0 0 0 0 0,0 0 0 0 0,1 0 0 0 0,-1 0 0 0 0,0 0 0 0 0,1 0 0 0 0,-1 0 0 0 0,0 0 0 0 0,0 0 0 0 0,1 1 0 0 0,-1-1 0 0 0,0 0 0 0 0,0 0 0 0 0,1 0 0 0 0,-1 0 0 0 0,0 1 0 0 0,0-1 0 0 0,1 0 0 0 0,5 8 0 0 0,-6-8 0 0 0,40 56 0 0 0,-39-56-1 0 0,-1 1-1 0 0,1-1 1 0 0,-1 1-1 0 0,1-1 1 0 0,-1 1 0 0 0,1-1-1 0 0,-1 0 1 0 0,1 1 0 0 0,-1-1-1 0 0,1 0 1 0 0,-1 1-1 0 0,1-1 1 0 0,0 0 0 0 0,-1 0-1 0 0,1 1 1 0 0,0-1 0 0 0,-1 0-1 0 0,1 0 1 0 0,0 0-1 0 0,-1 0 1 0 0,1 0 0 0 0,0 0-1 0 0,-1 0 1 0 0,1 0-1 0 0,0 0 1 0 0,-1 0 0 0 0,1 0-1 0 0,1-1 1 0 0,-2 1-46 0 0,2 0-403 0 0,12-6-3282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6.5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 0 8431 0 0,'0'2'5230'0'0,"-1"56"5083"0"0,0-30-7006 0 0,-6 32 0 0 0,0-18-2699 0 0,-10 80 963 0 0,16-89-1571 0 0,1-33 0 0 0,0 0 0 0 0,0 0 0 0 0,0 0 0 0 0,0 1 0 0 0,0-1 0 0 0,0 0 0 0 0,0 0 0 0 0,0 0 0 0 0,0 0 0 0 0,0 0 0 0 0,0 0 0 0 0,0 0 0 0 0,0 1 0 0 0,0-1 0 0 0,0 0 0 0 0,0 0 0 0 0,0 0 0 0 0,0 0 0 0 0,0 0 0 0 0,0 0 0 0 0,0 0 0 0 0,1 0 0 0 0,-1 1 0 0 0,0-1 0 0 0,0 0 0 0 0,0 0 0 0 0,0 0 0 0 0,0 0 0 0 0,0 0 0 0 0,0 0 0 0 0,1 0 0 0 0,-1 0 0 0 0,0 0 0 0 0,0 0 0 0 0,0 0 0 0 0,0 0 0 0 0,0 0 0 0 0,0 0 0 0 0,0 0 0 0 0,1 0 0 0 0,-1 0 0 0 0,0 0 0 0 0,0 0 0 0 0,0 0 0 0 0,0 0 0 0 0,0 0 0 0 0,0 0 0 0 0,1 0 0 0 0,-1 0 0 0 0,0 0 0 0 0,0 0 0 0 0,0 0 0 0 0,0 0 0 0 0,0 0 0 0 0,0 0 0 0 0,0-1 0 0 0,1 1 0 0 0,-1 0 0 0 0,0 0 0 0 0,0 0 0 0 0,0 0 0 0 0,0 0 0 0 0,0 0 0 0 0,0-1 0 0 0,8-6 0 0 0,-7 6 0 0 0,4-6 0 0 0,-1-1 0 0 0,0 1 0 0 0,-1-1 0 0 0,1 0 0 0 0,2-12 0 0 0,8-46 0 0 0,-9 39 0 0 0,-2 12 0 0 0,-2 7 0 0 0,0 1 0 0 0,1-1 0 0 0,0 1 0 0 0,0 0 0 0 0,0 0 0 0 0,1 0 0 0 0,0 0 0 0 0,0 0 0 0 0,8-10 0 0 0,2 7 0 0 0,-13 10 0 0 0,0 0 0 0 0,1 0 0 0 0,-1 0 0 0 0,0 0 0 0 0,1 0 0 0 0,-1 0 0 0 0,0 0 0 0 0,0 0 0 0 0,1 0 0 0 0,-1 0 0 0 0,0 1 0 0 0,1-1 0 0 0,-1 0 0 0 0,0 0 0 0 0,0 0 0 0 0,1 0 0 0 0,-1 1 0 0 0,0-1 0 0 0,0 0 0 0 0,1 0 0 0 0,-1 1 0 0 0,0-1 0 0 0,0 0 0 0 0,0 1 0 0 0,0-1 0 0 0,1 0 0 0 0,-1 0 0 0 0,0 1 0 0 0,0-1 0 0 0,0 0 0 0 0,0 1 0 0 0,2 4 0 0 0,0 0 0 0 0,-1 0 0 0 0,0 0 0 0 0,0 0 0 0 0,0 0 0 0 0,-1 0 0 0 0,1 9 0 0 0,-5 39 0 0 0,1-27 0 0 0,-2 14 0 0 0,3-24 0 0 0,0 0 0 0 0,1 0 0 0 0,1 20 0 0 0,3-29 0 0 0,4-3 0 0 0,-6-4 0 0 0,0-1 0 0 0,0 1 0 0 0,0 0 0 0 0,1 0 0 0 0,-1 0 0 0 0,0 0 0 0 0,0-1 0 0 0,0 1 0 0 0,0-1 0 0 0,0 1 0 0 0,0-1 0 0 0,0 1 0 0 0,0-1 0 0 0,0 0 0 0 0,0 1 0 0 0,0-1 0 0 0,0 0 0 0 0,0 0 0 0 0,0 0 0 0 0,0 1 0 0 0,-1-1 0 0 0,1 0 0 0 0,0 0 0 0 0,0-2 0 0 0,15-28 0 0 0,-14 25 0 0 0,9-22 0 0 0,8-35 0 0 0,-13 39 0 0 0,-4 17 0 0 0,13-30 0 0 0,-15 37 0 0 0,0-1 0 0 0,0 1 0 0 0,0 0 0 0 0,0 0 0 0 0,0 0 0 0 0,0-1 0 0 0,0 1 0 0 0,0 0 0 0 0,0 0 0 0 0,1 0 0 0 0,-1-1 0 0 0,0 1 0 0 0,0 0 0 0 0,0 0 0 0 0,0 0 0 0 0,0 0 0 0 0,1-1 0 0 0,-1 1 0 0 0,0 0 0 0 0,0 0 0 0 0,0 0 0 0 0,0 0 0 0 0,1 0 0 0 0,-1 0 0 0 0,0 0 0 0 0,0-1 0 0 0,0 1 0 0 0,1 0 0 0 0,-1 0 0 0 0,0 0 0 0 0,0 0 0 0 0,1 0 0 0 0,-1 0 0 0 0,0 0 0 0 0,0 0 0 0 0,0 0 0 0 0,1 0 0 0 0,-1 0 0 0 0,0 0 0 0 0,0 0 0 0 0,1 0 0 0 0,-1 0 0 0 0,0 1 0 0 0,0-1 0 0 0,0 0 0 0 0,1 0 0 0 0,-1 0 0 0 0,0 0 0 0 0,0 0 0 0 0,5 6 0 0 0,-5-6 0 0 0,3 8 0 0 0,0 0 0 0 0,-1 0 0 0 0,0 0 0 0 0,0 0 0 0 0,-1 0 0 0 0,0 14 0 0 0,0-11 0 0 0,0-1 0 0 0,1 1 0 0 0,4 13 0 0 0,-4-10 0 0 0,-2-11 0 0 0,0-1 0 0 0,0 0 0 0 0,1 1 0 0 0,-1-1 0 0 0,1 0 0 0 0,0 1 0 0 0,-1-1 0 0 0,1 0 0 0 0,0 0 0 0 0,0 0 0 0 0,0 0 0 0 0,1 0 0 0 0,-1 0 0 0 0,3 3 0 0 0,1 0-1456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7.6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 10879 0 0,'-1'3'163'0'0,"0"0"-1"0"0,0 1 0 0 0,0-1 0 0 0,0 0 0 0 0,0 1 1 0 0,1-1-1 0 0,-1 1 0 0 0,1 3 0 0 0,-2 7 1209 0 0,0 6 1999 0 0,0 28-1 0 0,1-16-1621 0 0,-1-3-295 0 0,1 0 1 0 0,2 0 0 0 0,1 0 0 0 0,1-1 0 0 0,2 1 0 0 0,11 39 0 0 0,-16-66-1370 0 0,4 8 135 0 0,0-10-153 0 0,2-7-42 0 0,-1-2-24 0 0,-2-1 0 0 0,1 1 0 0 0,-1-1 0 0 0,-1 0 0 0 0,0 0 0 0 0,1-11 0 0 0,5-27 0 0 0,5-37 0 0 0,-12 77 0 0 0,1 4 0 0 0,0 5 0 0 0,0 2 0 0 0,-1 5 0 0 0,0 0 0 0 0,0 1 0 0 0,0-1 0 0 0,-1 0 0 0 0,-1 9 0 0 0,2 21 0 0 0,16 67 0 0 0,-17-102 0 0 0,0-2 0 0 0,0 0 0 0 0,0 0 0 0 0,0 0 0 0 0,1 0 0 0 0,-1-1 0 0 0,0 1 0 0 0,1 0 0 0 0,-1 0 0 0 0,0 0 0 0 0,1 0 0 0 0,-1 0 0 0 0,1-1 0 0 0,-1 1 0 0 0,1 0 0 0 0,0 0 0 0 0,-1-1 0 0 0,1 1 0 0 0,1 0 0 0 0,4 2 0 0 0,1-7 0 0 0,-3-1 0 0 0,0 1 0 0 0,0-1 0 0 0,0 0 0 0 0,-1 0 0 0 0,0 0 0 0 0,0-1 0 0 0,0 1 0 0 0,-1-1 0 0 0,4-11 0 0 0,6-11 0 0 0,5-2 0 0 0,-12 26 0 0 0,-5 3 0 0 0,0 1 0 0 0,1 0 0 0 0,-1 0 0 0 0,0 0 0 0 0,1-1 0 0 0,-1 1 0 0 0,0 0 0 0 0,1 0 0 0 0,-1 0 0 0 0,0 0 0 0 0,1 0 0 0 0,-1-1 0 0 0,1 1 0 0 0,-1 0 0 0 0,0 0 0 0 0,1 0 0 0 0,-1 0 0 0 0,0 0 0 0 0,1 0 0 0 0,-1 0 0 0 0,1 0 0 0 0,-1 1 0 0 0,0-1 0 0 0,1 0 0 0 0,-1 0 0 0 0,0 0 0 0 0,1 0 0 0 0,-1 0 0 0 0,0 1 0 0 0,1-1 0 0 0,-1 0 0 0 0,0 0 0 0 0,0 0 0 0 0,1 1 0 0 0,-1-1 0 0 0,0 0 0 0 0,1 1 0 0 0,-1-1 0 0 0,25 17 0 0 0,2 2 0 0 0,0 2 0 0 0,27 27 0 0 0,-49-42 0 0 0,1-1 0 0 0,-1-1 0 0 0,1 1 0 0 0,0-1 0 0 0,0 0 0 0 0,0 0 0 0 0,1-1 0 0 0,-1 0 0 0 0,1 0 0 0 0,0 0 0 0 0,0-1 0 0 0,0 0 0 0 0,0 0 0 0 0,0-1 0 0 0,0 0 0 0 0,0 0 0 0 0,1 0 0 0 0,-1-1 0 0 0,0-1 0 0 0,0 1 0 0 0,9-2 0 0 0,-6 0 0 0 0,-1-1 0 0 0,1 0 0 0 0,0 0 0 0 0,-1-1 0 0 0,1 0 0 0 0,12-7 0 0 0,-17 7 0 0 0,0 1 0 0 0,-1-1 0 0 0,1 0 0 0 0,0 0 0 0 0,-1-1 0 0 0,0 1 0 0 0,0-1 0 0 0,0 0 0 0 0,-1 0 0 0 0,0 0 0 0 0,5-10 0 0 0,-4 6 0 0 0,-1 0 0 0 0,0 0 0 0 0,-1-1 0 0 0,0 1 0 0 0,0-1 0 0 0,-1 1 0 0 0,0-15 0 0 0,-1 20 0 0 0,0-1 0 0 0,0 1 0 0 0,0 0 0 0 0,-1 0 0 0 0,0 0 0 0 0,0 0 0 0 0,0 0 0 0 0,0 0 0 0 0,-1 0 0 0 0,1 0 0 0 0,-1 0 0 0 0,0 1 0 0 0,0-1 0 0 0,-1 1 0 0 0,1-1 0 0 0,-1 1 0 0 0,1 0 0 0 0,-1 0 0 0 0,-6-5 0 0 0,6 6 0 0 0,1 1 0 0 0,-1-1 0 0 0,1 1 0 0 0,-1 0 0 0 0,0 0 0 0 0,0 0 0 0 0,1 0 0 0 0,-1 0 0 0 0,0 0 0 0 0,0 1 0 0 0,0-1 0 0 0,0 1 0 0 0,0 0 0 0 0,0 0 0 0 0,0 0 0 0 0,0 1 0 0 0,0-1 0 0 0,0 1 0 0 0,0-1 0 0 0,1 1 0 0 0,-1 0 0 0 0,0 0 0 0 0,0 0 0 0 0,-4 3 0 0 0,3-2 0 0 0,1 0 0 0 0,-1 1 0 0 0,1 0 0 0 0,0 0 0 0 0,-1 0 0 0 0,1 0 0 0 0,1 0 0 0 0,-1 1 0 0 0,0-1 0 0 0,1 1 0 0 0,-1-1 0 0 0,1 1 0 0 0,0 0 0 0 0,1 0 0 0 0,-1 0 0 0 0,-1 6 0 0 0,1 1 0 0 0,-1 1 0 0 0,2 0 0 0 0,0-1 0 0 0,0 1 0 0 0,1 0 0 0 0,1 0 0 0 0,0 0 0 0 0,0-1 0 0 0,1 1 0 0 0,1 0 0 0 0,4 12 0 0 0,-7-24 0 0 0,0 1 0 0 0,0-1 0 0 0,0 0 0 0 0,0 0 0 0 0,1 1 0 0 0,-1-1 0 0 0,0 0 0 0 0,0 0 0 0 0,0 1 0 0 0,0-1 0 0 0,0 0 0 0 0,0 0 0 0 0,1 0 0 0 0,-1 1 0 0 0,0-1 0 0 0,0 0 0 0 0,0 0 0 0 0,1 0 0 0 0,-1 0 0 0 0,0 0 0 0 0,0 1 0 0 0,0-1 0 0 0,1 0 0 0 0,-1 0 0 0 0,0 0 0 0 0,0 0 0 0 0,1 0 0 0 0,-1 0 0 0 0,0 0 0 0 0,2 0 0 0 0,-1-1 0 0 0,0 1 0 0 0,1-1 0 0 0,-1 1 0 0 0,0-1 0 0 0,1 0 0 0 0,-1 0 0 0 0,0 1 0 0 0,0-1 0 0 0,0 0 0 0 0,0 0 0 0 0,0 0 0 0 0,0 0 0 0 0,0 0 0 0 0,0-1 0 0 0,0 1 0 0 0,-1 0 0 0 0,1 0 0 0 0,0-1 0 0 0,0 0 0 0 0,13-34 0 0 0,-10 24 0 0 0,-1 3-71 0 0,1 0 1 0 0,0 0-1 0 0,0 1 0 0 0,1-1 1 0 0,10-13-1 0 0,-14 20 59 0 0,1 1 0 0 0,-1-1 1 0 0,0 1-1 0 0,1 0 0 0 0,-1 0 0 0 0,1-1 1 0 0,-1 1-1 0 0,1 0 0 0 0,-1 0 0 0 0,1 0 0 0 0,0 0 1 0 0,0 1-1 0 0,-1-1 0 0 0,1 0 0 0 0,0 1 1 0 0,0-1-1 0 0,0 1 0 0 0,0 0 0 0 0,0 0 0 0 0,0-1 1 0 0,0 1-1 0 0,0 0 0 0 0,-1 1 0 0 0,1-1 1 0 0,0 0-1 0 0,0 1 0 0 0,0-1 0 0 0,0 1 0 0 0,0-1 1 0 0,0 1-1 0 0,-1 0 0 0 0,1 0 0 0 0,0 0 1 0 0,-1 0-1 0 0,3 1 0 0 0,1 3 64 0 0,0-1 0 0 0,0 0 0 0 0,0 1 0 0 0,-1 0 0 0 0,0 0 0 0 0,0 1 0 0 0,6 10-1 0 0,-7-10-2 0 0,0-1-1 0 0,1 0 0 0 0,-1 1 0 0 0,1-1 0 0 0,1 0 0 0 0,-1-1 0 0 0,1 1 0 0 0,7 5 0 0 0,-3-4-48 0 0,-5-4 0 0 0,-1 1 0 0 0,0-1 0 0 0,1 0 0 0 0,-1 0 0 0 0,1 0 0 0 0,0-1 0 0 0,-1 1 0 0 0,1-1 0 0 0,0 0 0 0 0,0 0 0 0 0,0 0 0 0 0,0-1 0 0 0,6 1 0 0 0,12-3-2111 0 0,-2-4-4806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5.2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4519 0 0,'0'0'2427'0'0,"0"9"-1647"0"0,-3 58 1727 0 0,1 49 395 0 0,-2 38 290 0 0,1-72-1791 0 0,0 7 54 0 0,0 20 35 0 0,2-35-822 0 0,4-50-442 0 0,3-30-1511 0 0,-6 3 856 0 0,1 1 0 0 0,0-1 1 0 0,-1 1-1 0 0,1-1 0 0 0,-1 1 0 0 0,0-1 1 0 0,0 0-1 0 0,0 1 0 0 0,0-4 0 0 0,-1-8-3350 0 0,4-5-1525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5.5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41 13039 0 0,'0'0'44'0'0,"0"-1"-1"0"0,0 1 0 0 0,0 0 0 0 0,0 0 1 0 0,0 0-1 0 0,0-1 0 0 0,0 1 1 0 0,1 0-1 0 0,-1 0 0 0 0,0 0 1 0 0,0-1-1 0 0,0 1 0 0 0,0 0 0 0 0,0 0 1 0 0,0 0-1 0 0,0-1 0 0 0,1 1 1 0 0,-1 0-1 0 0,0 0 0 0 0,0 0 1 0 0,0 0-1 0 0,0 0 0 0 0,1 0 0 0 0,-1-1 1 0 0,0 1-1 0 0,0 0 0 0 0,0 0 1 0 0,1 0-1 0 0,-1 0 0 0 0,0 0 0 0 0,0 0 1 0 0,0 0-1 0 0,1 0 0 0 0,-1 0 1 0 0,0 0-1 0 0,12 22 1993 0 0,-1 2 0 0 0,12 36 0 0 0,-14-36-1296 0 0,15 48 1158 0 0,7 17 124 0 0,-30-86-1879 0 0,-1-1 1 0 0,2 0 0 0 0,-1 1-1 0 0,0-1 1 0 0,0 0-1 0 0,1 0 1 0 0,-1 0-1 0 0,1 0 1 0 0,2 3 0 0 0,-4-5-104 0 0,1 0 0 0 0,0 1 0 0 0,-1-1 0 0 0,1 0 0 0 0,0 1 0 0 0,-1-1 1 0 0,1 0-1 0 0,0 0 0 0 0,-1 0 0 0 0,1 0 0 0 0,0 0 0 0 0,0 0 1 0 0,-1 0-1 0 0,1 0 0 0 0,0 0 0 0 0,-1 0 0 0 0,1 0 0 0 0,0 0 0 0 0,-1-1 1 0 0,1 1-1 0 0,0 0 0 0 0,-1 0 0 0 0,1-1 0 0 0,0 1 0 0 0,-1-1 0 0 0,1 1 1 0 0,-1 0-1 0 0,1-1 0 0 0,0 1 0 0 0,-1-1 0 0 0,1 1 0 0 0,-1-1 1 0 0,0 1-1 0 0,1-1 0 0 0,-1 0 0 0 0,1 0 0 0 0,2-5 76 0 0,0 0 0 0 0,0 0 0 0 0,0 0 0 0 0,-1 0 0 0 0,0 0 0 0 0,0 0 0 0 0,-1-1 0 0 0,2-10 0 0 0,-1 5 44 0 0,6-46 266 0 0,1-84 0 0 0,-9 120-716 0 0,0 15-2 0 0,0 0 0 0 0,0 0 0 0 0,0 0 1 0 0,3-9-1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5.9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5 2991 0 0,'0'0'220'0'0,"-1"-1"-24"0"0,1 1-1 0 0,-1-1 0 0 0,0 1 0 0 0,1-1 0 0 0,-1 1 1 0 0,0 0-1 0 0,1-1 0 0 0,-1 1 0 0 0,0 0 0 0 0,0 0 1 0 0,1 0-1 0 0,-1 0 0 0 0,0-1 0 0 0,1 1 0 0 0,-1 0 1 0 0,0 0-1 0 0,0 0 0 0 0,1 0 0 0 0,-1 1 0 0 0,0-1 1 0 0,0 0-1 0 0,1 0 0 0 0,-1 0 0 0 0,0 0 0 0 0,1 1 1 0 0,-1-1-1 0 0,0 0 0 0 0,1 1 0 0 0,-1-1 0 0 0,0 1 1 0 0,1-1-1 0 0,-1 1 0 0 0,1-1 0 0 0,-1 1 0 0 0,1-1 1 0 0,-2 2-1 0 0,0 0 163 0 0,0 1 0 0 0,-1-1 0 0 0,1 1 0 0 0,0 0 0 0 0,-3 6 0 0 0,3-4 4 0 0,0 1 0 0 0,0 0 0 0 0,1 0 0 0 0,-1 0 0 0 0,2 1 0 0 0,-1-1 0 0 0,0 0 0 0 0,1 0 0 0 0,0 0 0 0 0,2 8 0 0 0,1 5 1103 0 0,10 37 0 0 0,-12-52-1225 0 0,1 0 1 0 0,-1 0 0 0 0,1 0-1 0 0,0-1 1 0 0,0 1-1 0 0,0 0 1 0 0,1-1 0 0 0,-1 1-1 0 0,1-1 1 0 0,0 0-1 0 0,0 0 1 0 0,5 4-1 0 0,-7-6-149 0 0,1 0 0 0 0,-1 0-1 0 0,1 0 1 0 0,-1 0-1 0 0,1 0 1 0 0,0-1-1 0 0,-1 1 1 0 0,1 0-1 0 0,0-1 1 0 0,-1 0-1 0 0,1 1 1 0 0,0-1-1 0 0,0 0 1 0 0,0 0-1 0 0,-1 0 1 0 0,1 0-1 0 0,0 0 1 0 0,0 0-1 0 0,-1 0 1 0 0,1 0-1 0 0,0-1 1 0 0,0 1-1 0 0,-1-1 1 0 0,1 0-1 0 0,0 1 1 0 0,-1-1-1 0 0,1 0 1 0 0,-1 0-1 0 0,1 0 1 0 0,-1 0-1 0 0,2-2 1 0 0,2-1 40 0 0,0-1 0 0 0,0 0 1 0 0,-1 0-1 0 0,0 0 0 0 0,0-1 1 0 0,0 0-1 0 0,-1 1 0 0 0,0-1 1 0 0,0-1-1 0 0,4-12 0 0 0,-6 15-118 0 0,0 0 0 0 0,0-1 0 0 0,0 1 0 0 0,0 0 0 0 0,-1-1-1 0 0,0 1 1 0 0,0-1 0 0 0,0 1 0 0 0,0-1 0 0 0,-1 1 0 0 0,0-1 0 0 0,0 1-1 0 0,0 0 1 0 0,0-1 0 0 0,-1 1 0 0 0,0 0 0 0 0,-3-7 0 0 0,4 10-152 0 0,0-1 0 0 0,0 1 0 0 0,-1 0 1 0 0,1 0-1 0 0,0-1 0 0 0,-1 1 0 0 0,1 0 0 0 0,0 0 1 0 0,-1 0-1 0 0,0 1 0 0 0,1-1 0 0 0,-1 0 0 0 0,1 0 1 0 0,-1 1-1 0 0,0-1 0 0 0,0 1 0 0 0,1-1 0 0 0,-1 1 1 0 0,0 0-1 0 0,0 0 0 0 0,1 0 0 0 0,-1 0 0 0 0,0 0 1 0 0,0 0-1 0 0,1 0 0 0 0,-1 1 0 0 0,0-1 0 0 0,-3 2 0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6.3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37 5039 0 0,'0'0'388'0'0,"11"5"1278"0"0,-7-3-936 0 0,0 1 1 0 0,-1-1 0 0 0,1 1-1 0 0,-1 0 1 0 0,0 0 0 0 0,0 0 0 0 0,0 1-1 0 0,0-1 1 0 0,-1 1 0 0 0,3 3-1 0 0,-1 0-18 0 0,-1 1 1 0 0,1-1-1 0 0,-2 1 0 0 0,1-1 0 0 0,1 9 0 0 0,-1 3-9 0 0,0 0 0 0 0,-1 0-1 0 0,-2 36 1 0 0,-9 16 2498 0 0,8-78-2689 0 0,2-31 25 0 0,13-70 1 0 0,-8 68-462 0 0,-3 19-20 0 0,1 1 1 0 0,0-1-1 0 0,12-30 0 0 0,-12 44-56 0 0,3 5 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7.0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31 3223 0 0,'1'8'438'0'0,"3"7"741"0"0,-1-1 1 0 0,-1 1 0 0 0,-1 0 0 0 0,0 16-1 0 0,-1-5 324 0 0,-1 0-1 0 0,-1 1 0 0 0,-1-2 1 0 0,-9 32-1 0 0,-1-6 3226 0 0,20-52-3888 0 0,-2-6-751 0 0,0 0 0 0 0,-1 1 0 0 0,-1-1-1 0 0,1-1 1 0 0,-1 1 0 0 0,4-11 0 0 0,9-51 150 0 0,-2 9-159 0 0,-7 28 7 0 0,-5 21-31 0 0,1 1 0 0 0,-1 0 1 0 0,2 0-1 0 0,6-14 0 0 0,-10 23 204 0 0,2 2-224 0 0,-1 1-1 0 0,0-1 0 0 0,0 1 1 0 0,0-1-1 0 0,0 1 0 0 0,0-1 1 0 0,0 1-1 0 0,0 0 0 0 0,1 3 1 0 0,2 8 190 0 0,0 1 1 0 0,-1 0-1 0 0,0-1 1 0 0,-1 1-1 0 0,-1 0 1 0 0,0 15-1 0 0,4 36 935 0 0,-5-65-1137 0 0,0 0 0 0 0,0 1-1 0 0,0-1 1 0 0,0 0-1 0 0,0 0 1 0 0,0 1-1 0 0,0-1 1 0 0,0 0-1 0 0,0 0 1 0 0,0 0 0 0 0,0 1-1 0 0,0-1 1 0 0,0 0-1 0 0,0 0 1 0 0,1 1-1 0 0,-1-1 1 0 0,0 0-1 0 0,0 0 1 0 0,0 0-1 0 0,0 1 1 0 0,0-1 0 0 0,1 0-1 0 0,-1 0 1 0 0,0 0-1 0 0,0 0 1 0 0,0 0-1 0 0,1 1 1 0 0,-1-1-1 0 0,0 0 1 0 0,0 0 0 0 0,0 0-1 0 0,1 0 1 0 0,-1 0-1 0 0,0 0 1 0 0,0 0-1 0 0,0 0 1 0 0,1 0-1 0 0,-1 0 1 0 0,9-6 351 0 0,5-16-170 0 0,-3-4 8 0 0,11-42 0 0 0,-15 46-208 0 0,0 0 1 0 0,1 0-1 0 0,14-25 1 0 0,-14 29-6 0 0,-8 19 1 0 0,0-1 0 0 0,0 0 0 0 0,0 0 0 0 0,1 0 0 0 0,-1 0 0 0 0,0 0 0 0 0,0 0 1 0 0,0 1-1 0 0,0-1 0 0 0,0 0 0 0 0,0 0 0 0 0,0 0 0 0 0,0 0 0 0 0,1 0 0 0 0,-1 0 0 0 0,0 0 0 0 0,0 0 0 0 0,0 0 0 0 0,0 0 0 0 0,0 1 0 0 0,0-1 0 0 0,1 0 0 0 0,-1 0 0 0 0,0 0 0 0 0,0 0 1 0 0,0 0-1 0 0,0 0 0 0 0,0 0 0 0 0,1 0 0 0 0,-1 0 0 0 0,0 0 0 0 0,0 0 0 0 0,0 0 0 0 0,0 0 0 0 0,0-1 0 0 0,1 1 0 0 0,-1 0 0 0 0,0 0 0 0 0,0 0 0 0 0,0 0 0 0 0,0 0 0 0 0,0 0 0 0 0,1 0 1 0 0,-1 0-1 0 0,0 0 0 0 0,0 0 0 0 0,0-1 0 0 0,0 1 0 0 0,0 0 0 0 0,0 0 0 0 0,0 0 0 0 0,0 0 0 0 0,0 0 0 0 0,0 0 0 0 0,1-1 0 0 0,-1 1 0 0 0,0 0 0 0 0,0 0 0 0 0,0 0 0 0 0,0 0 1 0 0,0-1-1 0 0,3 12 93 0 0,-3-11-94 0 0,6 41 407 0 0,-3-15 49 0 0,2 0 1 0 0,11 36-1 0 0,-15-58-340 0 0,0 0-1 0 0,1 0 1 0 0,0 0 0 0 0,0-1 0 0 0,0 1-1 0 0,0-1 1 0 0,1 1 0 0 0,-1-1-1 0 0,1 0 1 0 0,6 5 0 0 0,-7-6-298 0 0,0 0-1 0 0,1-1 1 0 0,-1 1-1 0 0,1-1 1 0 0,0 0 0 0 0,4 2-1 0 0,-3-2-1218 0 0,-1 0 0 0 0,1-1 0 0 0,-1 1 0 0 0,1-1 0 0 0,6 0-1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3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20 436 2935 0 0,'1'0'214'0'0,"-1"0"-195"0"0,1 0 0 0 0,-1-1 0 0 0,0 1 0 0 0,1 0 0 0 0,-1 0 0 0 0,1 0 0 0 0,-1 0 0 0 0,1 0 0 0 0,-1 0 1 0 0,1 0-1 0 0,-1 0 0 0 0,0 0 0 0 0,1 0 0 0 0,-1 0 0 0 0,1 0 0 0 0,-1 0 0 0 0,1 0 0 0 0,-1 0 0 0 0,1 1 0 0 0,-1-1 0 0 0,0 0 1 0 0,1 0-1 0 0,-1 1 0 0 0,1-1 0 0 0,-1 0 0 0 0,0 0 0 0 0,1 1 0 0 0,-1-1 0 0 0,0 0 0 0 0,1 1 0 0 0,-1-1 0 0 0,0 0 0 0 0,0 1 0 0 0,1 0 1 0 0,-1-1 81 0 0,4 4 245 0 0,0 0-1 0 0,0 0 1 0 0,-1 1 0 0 0,0-1-1 0 0,0 1 1 0 0,0 0 0 0 0,-1-1-1 0 0,1 1 1 0 0,-1 1 0 0 0,0-1-1 0 0,-1 0 1 0 0,1 0 0 0 0,1 9-1 0 0,-3-6-171 0 0,1-1 0 0 0,-1 0 0 0 0,0 0-1 0 0,0 0 1 0 0,-1 1 0 0 0,0-1 0 0 0,0 0 0 0 0,0 0 0 0 0,-5 12-1 0 0,-6 16 704 0 0,-5 15 292 0 0,15-47-947 0 0,1 1-1 0 0,-1-1 1 0 0,0 0-1 0 0,0 1 0 0 0,-1-1 1 0 0,1 0-1 0 0,-1 0 0 0 0,1 0 1 0 0,-1-1-1 0 0,-5 5 1 0 0,7-7 272 0 0,-3-15 809 0 0,4 9-1190 0 0,1-1 1 0 0,0 0-1 0 0,0 1 0 0 0,1-1 1 0 0,0 1-1 0 0,0-1 1 0 0,0 1-1 0 0,1 0 0 0 0,5-9 1 0 0,6-7 25 0 0,18-23-1 0 0,-19 28-45 0 0,4-4-71 0 0,32-30 0 0 0,-35 36-33 0 0,-12 14 11 0 0,-1 0 0 0 0,0 0 0 0 0,0 0 0 0 0,1 0 0 0 0,-1 0 0 0 0,0 0 0 0 0,1 0 0 0 0,-1 0 0 0 0,1 1 0 0 0,-1-1 0 0 0,4 0 0 0 0,6-1 0 0 0,-7 4 0 0 0,-3-1 0 0 0,0-1 0 0 0,-1 0 1 0 0,1 1-1 0 0,-1-1 0 0 0,1 0 0 0 0,-1 0 1 0 0,1 0-1 0 0,-1 0 0 0 0,1 1 0 0 0,-1-1 1 0 0,1 0-1 0 0,-1 1 0 0 0,0-1 0 0 0,1 0 1 0 0,-1 1-1 0 0,1-1 0 0 0,-1 0 0 0 0,0 1 1 0 0,1-1-1 0 0,-1 1 0 0 0,0-1 0 0 0,1 1 1 0 0,-1-1-1 0 0,0 1 0 0 0,0-1 0 0 0,0 1 1 0 0,1-1-1 0 0,-1 1 0 0 0,0-1 0 0 0,0 1 1 0 0,0-1-1 0 0,0 1 0 0 0,0 0 0 0 0,0 0 8 0 0,1 1 3 0 0,0 0 0 0 0,-1-1 0 0 0,1 1 0 0 0,-1 0 0 0 0,1-1 0 0 0,-1 1 0 0 0,0 0 0 0 0,0 0-1 0 0,0-1 1 0 0,0 1 0 0 0,0 0 0 0 0,0 3 0 0 0,-1 1 2 0 0,1 63 512 0 0,1-66-482 0 0,0 1 0 0 0,1-1 1 0 0,-1 0-1 0 0,1 0 0 0 0,-1 1 0 0 0,1-1 0 0 0,0 0 0 0 0,0 0 0 0 0,0 0 0 0 0,1-1 0 0 0,2 4 1 0 0,7 7 167 0 0,0 0 1 0 0,1-1 0 0 0,1-1 0 0 0,-1 0 0 0 0,2 0-1 0 0,27 14 1 0 0,-34-22-99 0 0,-1-2 0 0 0,1 1 0 0 0,-1-1 0 0 0,1 0-1 0 0,0 0 1 0 0,-1-1 0 0 0,9 0 0 0 0,-8 0 32 0 0,-5-1-99 0 0,0 0 0 0 0,1 1 0 0 0,-1-1 0 0 0,0 0 0 0 0,0 0 0 0 0,0-1 0 0 0,0 1-1 0 0,0-1 1 0 0,0 1 0 0 0,0-1 0 0 0,0 0 0 0 0,3-4 0 0 0,6-2 184 0 0,-8 4-156 0 0,0 0 1 0 0,0-1-1 0 0,0 1 0 0 0,0 0 1 0 0,-1-1-1 0 0,0 0 1 0 0,0 0-1 0 0,0 0 1 0 0,-1 0-1 0 0,3-7 0 0 0,0 1-31 0 0,-1 1 17 0 0,-1 0 0 0 0,0-1 0 0 0,0 1 0 0 0,-1-1 0 0 0,2-21 0 0 0,-4 24-60 0 0,0 0 0 0 0,0 0 0 0 0,-3-9 0 0 0,3 16 0 0 0,0 0 0 0 0,0 1 0 0 0,0-1 0 0 0,0 0 0 0 0,0 1 0 0 0,0-1 0 0 0,0 1 0 0 0,0-1 0 0 0,-1 0 0 0 0,1 1 0 0 0,0-1 0 0 0,-1 1 0 0 0,1-1 0 0 0,0 1 0 0 0,-1-1 0 0 0,1 1 0 0 0,0-1 1 0 0,-1 1-1 0 0,1-1 0 0 0,-1 1 0 0 0,1-1 0 0 0,-1 1 0 0 0,1 0 0 0 0,-1-1 0 0 0,1 1 0 0 0,-1 0 0 0 0,1-1 0 0 0,-1 1 0 0 0,0 0 0 0 0,1 0 0 0 0,-1 0 0 0 0,0 0 0 0 0,1-1 0 0 0,-1 1 0 0 0,-3 0 10 0 0,2-2-1 0 0,-1 1-1 0 0,0 0 1 0 0,0 0 0 0 0,0 0 0 0 0,0 1 0 0 0,1-1 0 0 0,-1 1-1 0 0,0 0 1 0 0,0-1 0 0 0,0 1 0 0 0,0 1 0 0 0,0-1 0 0 0,0 0-1 0 0,0 1 1 0 0,-5 1 0 0 0,3-1-35 0 0,0 1 1 0 0,0 0-1 0 0,1 1 0 0 0,-1-1 0 0 0,1 1 0 0 0,-1 0 1 0 0,1 0-1 0 0,-4 4 0 0 0,5-4-20 0 0,1 0 0 0 0,0-1 0 0 0,0 1 0 0 0,0 0 0 0 0,0 0 0 0 0,1 0 0 0 0,-1 1 0 0 0,1-1 0 0 0,-2 4 0 0 0,-7 31-462 0 0,9-34 419 0 0,0 0 67 0 0,0 0-1 0 0,0 0 1 0 0,1 0 0 0 0,-1 0-1 0 0,1 0 1 0 0,0 1-1 0 0,0-1 1 0 0,0 0-1 0 0,0 0 1 0 0,1 0-1 0 0,0 0 1 0 0,-1 0-1 0 0,2 0 1 0 0,-1 0-1 0 0,0 0 1 0 0,3 4-1 0 0,-4-8 18 0 0,1 1 0 0 0,-1-1-1 0 0,1 1 1 0 0,-1-1-1 0 0,1 1 1 0 0,-1-1 0 0 0,1 0-1 0 0,-1 1 1 0 0,1-1-1 0 0,0 0 1 0 0,-1 1 0 0 0,1-1-1 0 0,-1 0 1 0 0,1 0-1 0 0,0 1 1 0 0,1-1 0 0 0,0 1-1 0 0,12 2-8 0 0,-10-5-15 0 0,-3 1 12 0 0,7-3 32 0 0,-1 1-1 0 0,-1-1 1 0 0,1 0 0 0 0,0-1-1 0 0,-1 1 1 0 0,0-1-1 0 0,0-1 1 0 0,-1 1 0 0 0,1-1-1 0 0,-1 0 1 0 0,0 0-1 0 0,-1 0 1 0 0,5-9 0 0 0,5-11 57 0 0,-1 0 1 0 0,10-34 0 0 0,-18 48-68 0 0,11-29 25 0 0,10-26 66 0 0,-2-2 1 0 0,18-87 0 0 0,-38 134-97 0 0,-2 7 0 0 0,1 0 0 0 0,1 0 0 0 0,9-26 0 0 0,-12 34 0 0 0,-1 6 0 0 0,0 1 0 0 0,0 0 0 0 0,-1 0 0 0 0,1 0 0 0 0,0 0 0 0 0,0 0 0 0 0,0 0 0 0 0,-1 0 0 0 0,1 0 0 0 0,0 0 0 0 0,0 0 0 0 0,0 0 0 0 0,-1 0 0 0 0,1 0 0 0 0,0 0 0 0 0,0 0 0 0 0,0 0 0 0 0,-1 0 0 0 0,1 0 0 0 0,0 0 0 0 0,0 0 0 0 0,0 0 0 0 0,0 0 0 0 0,-1 0 0 0 0,1 1 0 0 0,0-1 0 0 0,0 0 0 0 0,0 0 0 0 0,0 0 0 0 0,-1 0 0 0 0,1 0 0 0 0,0 0 0 0 0,0 1 0 0 0,-4 3 1 0 0,0 1 1 0 0,0 0-1 0 0,0 0 0 0 0,1 0 1 0 0,0 0-1 0 0,0 0 0 0 0,-4 10 1 0 0,-1 4 73 0 0,0 1-1 0 0,2 0 1 0 0,0 0 0 0 0,1 1 0 0 0,1-1 0 0 0,1 1 0 0 0,0 31-1 0 0,1 5 86 0 0,1 31 103 0 0,2-55-142 0 0,6 55 257 0 0,-7-85-359 0 0,2 17 134 0 0,1 0 1 0 0,0-1 0 0 0,2 1 0 0 0,0-1 0 0 0,1 0 0 0 0,10 20 0 0 0,-15-37-143 0 0,0 0 1 0 0,1 1 0 0 0,-1-1-1 0 0,1 0 1 0 0,0 0-1 0 0,0 0 1 0 0,-1 0 0 0 0,1-1-1 0 0,0 1 1 0 0,1 0-1 0 0,-1-1 1 0 0,0 1 0 0 0,0-1-1 0 0,4 2 1 0 0,-4-3-9 0 0,-1 1 0 0 0,1-1 1 0 0,-1 0-1 0 0,1 1 0 0 0,-1-1 0 0 0,1 0 0 0 0,-1 0 1 0 0,1 0-1 0 0,0 0 0 0 0,-1 0 0 0 0,1-1 0 0 0,-1 1 1 0 0,1 0-1 0 0,-1-1 0 0 0,1 1 0 0 0,-1-1 0 0 0,0 1 1 0 0,1-1-1 0 0,-1 0 0 0 0,1 1 0 0 0,-1-1 0 0 0,0 0 0 0 0,0 0 1 0 0,0 0-1 0 0,2-2 0 0 0,1 0 20 0 0,-2 0-54 0 0,1-1-1 0 0,1 1 0 0 0,-1 1 1 0 0,0-1-1 0 0,1 0 0 0 0,0 1 1 0 0,-1 0-1 0 0,1-1 0 0 0,5 0 1 0 0,32-20-400 0 0,-27 17 371 0 0,0-1-1 0 0,21-15 1 0 0,-7 5 76 0 0,-24 14 10 0 0,0 0 0 0 0,0 0 0 0 0,-1-1 0 0 0,1 1 0 0 0,-1-1 0 0 0,0 0 0 0 0,0 0 0 0 0,3-5 0 0 0,-2 4 9 0 0,0-1 0 0 0,0 1-1 0 0,8-8 1 0 0,-10 11-24 0 0,0 0 0 0 0,-1 0 0 0 0,1 0 0 0 0,-1-1 0 0 0,0 1-1 0 0,0-1 1 0 0,0 1 0 0 0,0-1 0 0 0,0 1 0 0 0,0-1 0 0 0,0-4 0 0 0,0 0 25 0 0,0 1 1 0 0,0-1 0 0 0,-1-11-1 0 0,-1 16-34 0 0,1 1-1 0 0,-1-1 0 0 0,1 0 1 0 0,-1 0-1 0 0,0 0 0 0 0,1 1 1 0 0,-1-1-1 0 0,0 0 0 0 0,0 1 1 0 0,0-1-1 0 0,-1 0 0 0 0,1 1 1 0 0,0 0-1 0 0,-1-1 0 0 0,1 1 0 0 0,0 0 1 0 0,-1 0-1 0 0,1-1 0 0 0,-1 1 1 0 0,0 0-1 0 0,1 1 0 0 0,-1-1 1 0 0,0 0-1 0 0,0 0 0 0 0,0 1 1 0 0,1-1-1 0 0,-1 1 0 0 0,0 0 1 0 0,-4-1-1 0 0,-1 0 13 0 0,0 0-1 0 0,-1 1 1 0 0,1 0 0 0 0,-1 1 0 0 0,1-1 0 0 0,-11 3-1 0 0,9-1-12 0 0,0 0 0 0 0,1 0 0 0 0,-1 1 0 0 0,1 0 0 0 0,-1 1 0 0 0,1-1 0 0 0,0 2 0 0 0,0-1 0 0 0,0 1 0 0 0,-12 11 0 0 0,15-11 6 0 0,0 0 0 0 0,0 0 0 0 0,1 1-1 0 0,0-1 1 0 0,0 1 0 0 0,0 0 0 0 0,1 0 0 0 0,0 1-1 0 0,0-1 1 0 0,-2 7 0 0 0,4-9 35 0 0,0 1 0 0 0,0-1 1 0 0,0 1-1 0 0,1-1 0 0 0,-1 0 0 0 0,1 1 0 0 0,0-1 1 0 0,1 1-1 0 0,-1-1 0 0 0,1 1 0 0 0,0-1 0 0 0,0 0 0 0 0,0 1 1 0 0,0-1-1 0 0,1 0 0 0 0,4 7 0 0 0,-3-5 49 0 0,0 0 0 0 0,1-1 0 0 0,0 0 0 0 0,0 0 0 0 0,1 0 0 0 0,0 0 0 0 0,-1-1 0 0 0,2 0 0 0 0,-1 0 0 0 0,0 0 0 0 0,7 3 0 0 0,-4-3-10 0 0,1 0 1 0 0,-1-1 0 0 0,0-1-1 0 0,1 1 1 0 0,0-1-1 0 0,-1-1 1 0 0,17 2-1 0 0,-7-2-22 0 0,1-1 1 0 0,0-1-1 0 0,30-4 1 0 0,-40 3-415 0 0,1 0 1 0 0,-1 0-1 0 0,-1-1 1 0 0,1 0 0 0 0,0-1-1 0 0,-1 0 1 0 0,0 0-1 0 0,0-1 1 0 0,11-8-1 0 0,3-6-5936 0 0,-1-1-1863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1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3023 0 0,'0'0'495'0'0,"2"2"-398"0"0,1-2-59 0 0,1 2-35 0 0,1 3 116 0 0,1 1 60 0 0,-5-5 1 0 0,0 8 48 0 0,0-7 187 0 0,-1 1-320 0 0,0 0 1 0 0,1 0 0 0 0,-1-1-1 0 0,0 1 1 0 0,-1 0 0 0 0,1-1-1 0 0,0 1 1 0 0,-1 0-1 0 0,1-1 1 0 0,-1 1 0 0 0,0 0-1 0 0,0-1 1 0 0,0 1 0 0 0,0-1-1 0 0,-1 0 1 0 0,1 1-1 0 0,-2 2 1 0 0,1-4 3 0 0,1 1 0 0 0,-1 0 0 0 0,1-1-1 0 0,-1 1 1 0 0,0-1 0 0 0,0 0 0 0 0,-3 2 0 0 0,-4 3 429 0 0,8-4-122 0 0,1-2-357 0 0,-1 1 1 0 0,1-1-1 0 0,-1 1 0 0 0,1-1 0 0 0,-1 1 0 0 0,1-1 0 0 0,-1 0 0 0 0,0 1 0 0 0,1-1 0 0 0,-1 1 0 0 0,1-1 1 0 0,-1 0-1 0 0,0 0 0 0 0,1 1 0 0 0,-2-1 0 0 0,1 0 104 0 0,0 0-1 0 0,0 1 1 0 0,1-1 0 0 0,-1 0-1 0 0,0 1 1 0 0,0-1-1 0 0,1 0 1 0 0,-1 1 0 0 0,0-1-1 0 0,1 1 1 0 0,-1-1 0 0 0,0 1-1 0 0,1 0 1 0 0,-1-1 0 0 0,0 2-1 0 0,1 0-105 0 0,0 3 308 0 0,0 0 0 0 0,0 0 0 0 0,0 0 0 0 0,1 0 0 0 0,0 0 0 0 0,0 0 0 0 0,0 0-1 0 0,0 0 1 0 0,3 5 0 0 0,9 13 1073 0 0,1-1 0 0 0,2 0-1 0 0,20 23 1 0 0,-22-29-844 0 0,-1 1 0 0 0,0 0 1 0 0,-1 1-1 0 0,-1 0 0 0 0,17 38 0 0 0,-18-26-104 0 0,-1 0 0 0 0,7 54 0 0 0,-3 65 1065 0 0,-12-112-833 0 0,-7 72 0 0 0,-19 41 399 0 0,7-74-459 0 0,-3 0 0 0 0,-4-2 0 0 0,-46 96 0 0 0,11-45-474 0 0,-36 81 20 0 0,86-177-406 0 0,9-26-875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3.6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2303 0 0,'0'0'167'0'0,"0"2"-112"0"0,0-1-53 0 0,0 0 0 0 0,0-1 0 0 0,0 1 0 0 0,0 0 0 0 0,0 0 0 0 0,0 0 0 0 0,0 0 0 0 0,0 0 0 0 0,0 0 1 0 0,0-1-1 0 0,1 1 0 0 0,-1 0 0 0 0,0 0 0 0 0,1 0 0 0 0,-1 0 0 0 0,1-1 0 0 0,-1 1 0 0 0,1 0 0 0 0,-1 0 0 0 0,1-1 0 0 0,-1 1 0 0 0,1 0 1 0 0,0-1-1 0 0,-1 1 0 0 0,1-1 0 0 0,1 2 0 0 0,0-1 56 0 0,18 24 1143 0 0,-16-21-625 0 0,0 1-1 0 0,-1 0 1 0 0,1-1 0 0 0,1 1 0 0 0,-1-1-1 0 0,7 4 1 0 0,-5-3 198 0 0,1 1-1 0 0,0 0 1 0 0,-1 0 0 0 0,0 0-1 0 0,-1 0 1 0 0,1 1-1 0 0,-1 0 1 0 0,7 12 0 0 0,-11-16-677 0 0,2 1 263 0 0,0 1 0 0 0,0-1 0 0 0,0 0 0 0 0,1 0 0 0 0,6 6 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4.0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1 7023 0 0,'-3'7'339'0'0,"-1"-1"0"0"0,1 1 0 0 0,1 0 0 0 0,-4 11-1 0 0,1-2 1456 0 0,-16 69 5446 0 0,10-49-4650 0 0,-6 41 0 0 0,3-23-1265 0 0,10-40-998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4.3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99 0 3223 0 0,'1'2'9470'0'0,"3"9"-8391"0"0,-1 0 0 0 0,-1 1 0 0 0,1-1 0 0 0,-2 1 1 0 0,0-1-1 0 0,0 1 0 0 0,-1 14 0 0 0,-2-9-565 0 0,0 1 0 0 0,-1-1 0 0 0,0 0-1 0 0,-8 21 1 0 0,8-27-401 0 0,2-6-19 0 0,0 0 1 0 0,0-1-1 0 0,-1 1 1 0 0,-2 6 0 0 0,3-10-127 0 0,1-1 0 0 0,0 1 0 0 0,-1 0 0 0 0,1 0 0 0 0,-1-1 0 0 0,1 1 0 0 0,-1-1 0 0 0,1 1 0 0 0,-1-1 0 0 0,1 1 0 0 0,-1-1 0 0 0,1 1 0 0 0,-1-1 0 0 0,0 1 0 0 0,1-1 0 0 0,-1 1 0 0 0,0-1 0 0 0,0 0 0 0 0,1 0 0 0 0,-1 1 0 0 0,0-1 0 0 0,0 0 0 0 0,1 0 0 0 0,-1 0 0 0 0,0 0 1 0 0,0 0-1 0 0,0 0 0 0 0,1 0 0 0 0,-1 0 0 0 0,0 0 0 0 0,0 0 0 0 0,1 0 0 0 0,-2-1 0 0 0</inkml:trace>
  <inkml:trace contextRef="#ctx0" brushRef="#br0" timeOffset="1">0 3 2071 0 0,'11'8'1055'0'0,"-9"-5"-505"0"0,0-1 1 0 0,-1 0-1 0 0,1 1 0 0 0,-1-1 1 0 0,0 1-1 0 0,0-1 0 0 0,0 1 1 0 0,1 4-1 0 0,6 11 3348 0 0,0-4-1673 0 0,1-1 0 0 0,0 0 0 0 0,22 22 0 0 0,-8-13-3260 0 0,2-3-4344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4.7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74 8319 0 0,'26'-18'8817'0'0,"-7"3"-5496"0"0,-18 14-2645 0 0,2 0-164 0 0,9-2-453 0 0,50-15 1867 0 0,-22 1-8799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5.1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3335 0 0,'0'0'490'0'0,"1"7"2254"0"0,0 9 664 0 0,0 27 0 0 0,-2-25-1323 0 0,3 23-1 0 0,2-8-905 0 0,18 127 1834 0 0,-15-121-1891 0 0,2 0 0 0 0,15 39 0 0 0,-18-62-102 0 0,1 0-1 0 0,17 29 0 0 0,-20-39-956 0 0,0 0 1 0 0,1 0-1 0 0,9 9 0 0 0,-11-12-645 0 0,1 0 0 0 0,-1-1 0 0 0,1 1 0 0 0,-1-1 0 0 0,1 0 0 0 0,0 0 0 0 0,6 2 0 0 0,4-1-5484 0 0,2-5-316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5.5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1243 10047 0 0,'0'15'952'0'0,"0"-12"-769"0"0,0 0-1 0 0,0 0 1 0 0,0-1 0 0 0,1 1-1 0 0,-1 0 1 0 0,1 0 0 0 0,-1-1 0 0 0,1 1-1 0 0,0 0 1 0 0,0-1 0 0 0,1 3-1 0 0,-2-4-127 0 0,1-1 0 0 0,-1 0 0 0 0,0 0 0 0 0,0 0 1 0 0,1 0-1 0 0,-1 0 0 0 0,0 0 0 0 0,0 0 0 0 0,0 0 0 0 0,1 0 0 0 0,-1 0 0 0 0,0 0 0 0 0,0 0 0 0 0,1 0 0 0 0,-1 0 0 0 0,0 0 0 0 0,0 0 0 0 0,1 0 0 0 0,-1 0 0 0 0,0-1 0 0 0,0 1 0 0 0,0 0 0 0 0,1 0 0 0 0,-1 0 0 0 0,0 0 0 0 0,0 0 0 0 0,0-1 1 0 0,0 1-1 0 0,1 0 0 0 0,-1 0 0 0 0,0 0 0 0 0,0 0 0 0 0,0-1 0 0 0,0 1 0 0 0,6-7 901 0 0,-2-1-478 0 0,-1 0 0 0 0,0-1 1 0 0,0 1-1 0 0,-1-1 0 0 0,0 0 0 0 0,1-10 1 0 0,2-9 49 0 0,44-279 2108 0 0,-24-2-2477 0 0,-21 253-42 0 0,9-226 428 0 0,-13 250-177 0 0,0 0 1 0 0,3 0-1 0 0,7-40 0 0 0,-6 34 459 0 0,-2 12 2769 0 0,4 54-2597 0 0,-2 25-295 0 0,14 124 296 0 0,-11-128-886 0 0,9 44 290 0 0,-13-85-374 0 0,-1 1 1 0 0,1 0-1 0 0,1-1 0 0 0,0 0 1 0 0,0 0-1 0 0,0 0 1 0 0,12 15-1 0 0,-16-23-30 0 0,0 1 0 0 0,1-1 0 0 0,-1 1 0 0 0,0 0 0 0 0,1-1 0 0 0,-1 1 0 0 0,1-1 0 0 0,-1 1 0 0 0,1-1 0 0 0,0 1 0 0 0,-1-1 0 0 0,1 1 0 0 0,-1-1 0 0 0,1 0 0 0 0,0 1 0 0 0,-1-1 0 0 0,1 0 0 0 0,0 0 0 0 0,-1 1 0 0 0,1-1 0 0 0,0 0 0 0 0,0 0 0 0 0,-1 0 0 0 0,1 0 0 0 0,0 0 0 0 0,0 0 0 0 0,-1 0 0 0 0,1 0 0 0 0,0 0 0 0 0,-1 0 0 0 0,1-1 0 0 0,0 1 0 0 0,-1 0 0 0 0,2-1 0 0 0,0 1 0 0 0,1-1 0 0 0,-1 0 0 0 0,1 0 0 0 0,-1 0 0 0 0,0 0 0 0 0,0-1 0 0 0,1 1 0 0 0,-1 0 0 0 0,0-1 0 0 0,0 0 0 0 0,0 1 0 0 0,0-1 0 0 0,-1 0 0 0 0,1 0 0 0 0,0 0 0 0 0,-1 0 0 0 0,1 0 0 0 0,-1-1 0 0 0,0 1 0 0 0,0 0 0 0 0,0-1 0 0 0,0 1 0 0 0,1-5 0 0 0,1-6 0 0 0,0 0 0 0 0,-1 1 0 0 0,1-19 0 0 0,-2 13 0 0 0,0-4 0 0 0,-1-24 0 0 0,-1 29 0 0 0,1-1 0 0 0,3-29 0 0 0,-3 47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0,3 7 0 0 0,3 8 0 0 0,-6-15 0 0 0,9 34 0 0 0,-8-27 0 0 0,1 0 0 0 0,-1 0 0 0 0,1 0 0 0 0,1 0 0 0 0,-1-1 0 0 0,1 1 0 0 0,1-1 0 0 0,5 10 0 0 0,-8-14 0 0 0,0-1 0 0 0,0 0 0 0 0,0 0 0 0 0,0 0 0 0 0,0 0 0 0 0,0 0 0 0 0,0 0 0 0 0,0 0 0 0 0,0 0 0 0 0,1-1 0 0 0,-1 1 0 0 0,0 0 0 0 0,1-1 0 0 0,-1 1 0 0 0,0-1 0 0 0,1 1 0 0 0,-1-1 0 0 0,1 0 0 0 0,-1 1 0 0 0,2-1 0 0 0,4 1 0 0 0,4 1-2111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5.8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0 3679 0 0,'-5'21'15936'0'0,"5"-15"-15584"0"0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6.2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166 0 13103 0 0,'-5'4'321'0'0,"0"-1"0"0"0,1 1 0 0 0,0 0-1 0 0,0 0 1 0 0,0 1 0 0 0,0-1 0 0 0,0 1-1 0 0,-4 8 1 0 0,0 3 1854 0 0,-10 25-1 0 0,3-3 769 0 0,-1-2-1436 0 0,3-1 0 0 0,1 2 0 0 0,1 0 0 0 0,-7 55 0 0 0,11-37-896 0 0,2 0 1 0 0,4 81-1 0 0,2-122-598 0 0,0-1 1 0 0,1 0-1 0 0,1 1 1 0 0,4 14-1 0 0,-6-24-10 0 0,0 0 0 0 0,1 0 0 0 0,0 0 0 0 0,-1 1-1 0 0,2-2 1 0 0,-1 1 0 0 0,0 0 0 0 0,1 0 0 0 0,-1-1 0 0 0,1 1 0 0 0,0-1 0 0 0,1 0-1 0 0,-1 0 1 0 0,0 0 0 0 0,1 0 0 0 0,4 2 0 0 0,-5-3-3 0 0,-1-1 0 0 0,1 0 0 0 0,0 0 0 0 0,-1-1 0 0 0,1 1 0 0 0,0 0 0 0 0,-1-1 0 0 0,1 0 0 0 0,0 1 0 0 0,0-1 0 0 0,-1 0 0 0 0,1-1 0 0 0,0 1 0 0 0,0 0 0 0 0,-1-1 0 0 0,4 0 0 0 0,-2-1 0 0 0,-1 1 0 0 0,0-1 0 0 0,1 0 0 0 0,-1 0 0 0 0,0 0 0 0 0,0-1 0 0 0,0 1 0 0 0,0-1 0 0 0,0 1 0 0 0,3-5 0 0 0,1-4 0 0 0,0 1 0 0 0,0-1 0 0 0,-1 0 0 0 0,0-1 0 0 0,7-23 0 0 0,-7 18 0 0 0,-2 0 0 0 0,0 0 0 0 0,0 0 0 0 0,-2-1 0 0 0,1-33 0 0 0,-3 47 0 0 0,-1 0 0 0 0,1 0 0 0 0,-1 0 0 0 0,1 0 0 0 0,-1 0 0 0 0,0 1 0 0 0,-1-1 0 0 0,1 0 0 0 0,-1 0 0 0 0,-1-3 0 0 0,2 6 0 0 0,-1-1 0 0 0,1 1 0 0 0,0-1 0 0 0,0 1 0 0 0,0 0 0 0 0,-1 0 0 0 0,1-1 0 0 0,-1 1 0 0 0,1 0 0 0 0,-1 0 0 0 0,0 0 0 0 0,1 1 0 0 0,-1-1 0 0 0,0 0 0 0 0,1 1 0 0 0,-1-1 0 0 0,0 1 0 0 0,0-1 0 0 0,0 1 0 0 0,1 0 0 0 0,-1 0 0 0 0,0 0 0 0 0,-3 0 0 0 0,0 0-306 0 0,0 1 1 0 0,0 0-1 0 0,0 0 1 0 0,0 1-1 0 0,0-1 0 0 0,1 1 1 0 0,-1 0-1 0 0,0 0 1 0 0,1 1-1 0 0,0 0 0 0 0,-1-1 1 0 0,1 1-1 0 0,0 1 1 0 0,0-1-1 0 0,1 0 0 0 0,-1 1 1 0 0,1 0-1 0 0,-1 0 0 0 0,1 0 1 0 0,1 0-1 0 0,-1 1 1 0 0,0-1-1 0 0,-3 9 0 0 0,5-5-2343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6.5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12895 0 0,'2'1'998'0'0,"22"11"-598"0"0,47 24 7799 0 0,-46-21-5550 0 0,34 25-1 0 0,-48-31-2062 0 0,-1 0-1 0 0,0 0 0 0 0,0 2 0 0 0,-1-1 0 0 0,10 15 0 0 0,-3 0-435 0 0,-2 0-1 0 0,0 1 1 0 0,-2 1 0 0 0,-1 0-1 0 0,12 44 1 0 0,-9-9 134 0 0,11 94 1 0 0,-20-103-2396 0 0,-3 0-4806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7.3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59 2071 0 0,'-2'-1'10954'0'0,"33"-25"-4462"0"0,-13 15-4560 0 0,10-3-595 0 0,-26 14-885 0 0,0-1-243 0 0,6-1-61 0 0,8-2-2358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28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1366 671 12959 0 0,'-21'-27'417'0'0,"-2"1"0"0"0,0 0-1 0 0,-30-23 1 0 0,41 39-189 0 0,-1 1-1 0 0,0 1 1 0 0,0 0-1 0 0,-1 0 1 0 0,0 2 0 0 0,0 0-1 0 0,0 0 1 0 0,-1 1-1 0 0,-21-4 1 0 0,17 6 192 0 0,-1 0 0 0 0,1 2 0 0 0,-1 0 0 0 0,0 1 0 0 0,1 1 0 0 0,-1 1 0 0 0,0 0 0 0 0,-20 7 0 0 0,14-2-60 0 0,0 2 1 0 0,1 0-1 0 0,0 2 1 0 0,0 1-1 0 0,-28 19 0 0 0,15-6 85 0 0,2 2 0 0 0,-49 46-1 0 0,-50 70 852 0 0,-106 178 414 0 0,209-273-1130 0 0,-45 93 1 0 0,64-113-359 0 0,2 1 0 0 0,0 1 0 0 0,2 0 0 0 0,-10 58 0 0 0,18-73-196 0 0,-1 0 0 0 0,2-1-1 0 0,0 1 1 0 0,1 0 0 0 0,0 0-1 0 0,1-1 1 0 0,1 1 0 0 0,5 16 0 0 0,-4-19 71 0 0,1-1 1 0 0,0 1-1 0 0,1-1 1 0 0,0-1 0 0 0,0 1-1 0 0,1-1 1 0 0,1 0 0 0 0,0 0-1 0 0,0-1 1 0 0,11 9-1 0 0,0-2 60 0 0,0-2 0 0 0,0-1-1 0 0,2 0 1 0 0,-1-2-1 0 0,28 12 1 0 0,117 37 406 0 0,-158-58-540 0 0,91 27 70 0 0,1-4 0 0 0,167 20 0 0 0,209-20 109 0 0,286 6-202 0 0,203 36-283 0 0,-808-65-397 0 0,159-19 0 0 0,-248 10 480 0 0,0-3-1 0 0,98-28 0 0 0,-122 25 148 0 0,0-3-1 0 0,-2-1 1 0 0,0-2-1 0 0,66-41 1 0 0,-69 33 52 0 0,-1-2 0 0 0,-1-1 1 0 0,-2-1-1 0 0,45-55 0 0 0,-60 63-2 0 0,-1-1 1 0 0,-2-1-1 0 0,0 0 1 0 0,-1-1-1 0 0,-2-1 1 0 0,15-41-1 0 0,-17 32-78 0 0,-1-1 0 0 0,-1 0 1 0 0,-3-1-1 0 0,4-61 0 0 0,-9 44 25 0 0,-2 0 0 0 0,-3-1 1 0 0,-3 1-1 0 0,-2 1 0 0 0,-2 0 1 0 0,-2 0-1 0 0,-24-59 0 0 0,18 68 86 0 0,-2 0 0 0 0,-2 1-1 0 0,-1 1 1 0 0,-3 1 0 0 0,-1 2-1 0 0,-2 0 1 0 0,-37-36 0 0 0,20 29 41 0 0,-2 1 0 0 0,-2 2-1 0 0,-2 3 1 0 0,-97-57 0 0 0,100 71-119 0 0,-1 1 0 0 0,-2 4 0 0 0,0 1 0 0 0,-1 3-1 0 0,-1 2 1 0 0,-1 2 0 0 0,0 4 0 0 0,-1 1 0 0 0,1 3 0 0 0,-1 2 0 0 0,-66 5 0 0 0,19 6-143 0 0,1 5 0 0 0,-134 31 0 0 0,-195 78-637 0 0,356-98 590 0 0,-364 118-561 0 0,-138 40 793 0 0,413-137-2111 0 0,-253 33 0 0 0,343-70-3608 0 0,11-2-1615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20.6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0 309 3367 0 0,'1'-1'258'0'0,"4"-8"30"0"0,-1 1 0 0 0,0-1 0 0 0,-1 1 0 0 0,0-1 0 0 0,2-9 0 0 0,10-28 2030 0 0,0 9-1168 0 0,-11 24-747 0 0,1 0-1 0 0,1 1 1 0 0,0 0-1 0 0,10-15 1 0 0,10-13 554 0 0,3-5 403 0 0,-28 44-317 0 0,1 1-282 0 0,0 0-561 0 0,-1 0 0 0 0,1 0 0 0 0,-1 0 0 0 0,1 1 1 0 0,-1-1-1 0 0,1 0 0 0 0,-1 1 0 0 0,0-1 0 0 0,1 1 0 0 0,-1 0 0 0 0,1-1 0 0 0,-1 1 0 0 0,0 0 0 0 0,2 1 0 0 0,15 19 2000 0 0,-15-17-2373 0 0,74 112 4818 0 0,-65-97-4186 0 0,19 35 418 0 0,-31-52-865 0 0,1-1-1 0 0,0 0 1 0 0,0 0-1 0 0,0 0 1 0 0,0 0-1 0 0,0 0 1 0 0,0 0-1 0 0,0-1 1 0 0,0 1-1 0 0,0 0 1 0 0,0 0-1 0 0,0-1 1 0 0,3 2-1 0 0,10 6 22 0 0,-12-7-713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21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7199 0 0,'6'13'640'0'0,"-3"2"-512"0"0,-3 5-128 0 0,1-2 0 0 0,-1 0 1232 0 0,0-2 224 0 0,2-1 48 0 0,1 3 0 0 0,0-1-872 0 0,1-2 232 0 0,-1-2-4848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21.4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6415 0 0,'3'13'174'0'0,"0"0"0"0"0,-1 1 0 0 0,-1-1 0 0 0,1 17 0 0 0,-1 3 1847 0 0,0 34 4094 0 0,-1-22-2823 0 0,0-25-1466 0 0,-4 23 1 0 0,0-6-79 0 0,1-7-667 0 0,1-18-551 0 0,1-1 1 0 0,0 15 0 0 0,0-14-285 0 0,0-9-164 0 0,1 0 0 0 0,-1 0 0 0 0,1 0-1 0 0,0 0 1 0 0,0 0 0 0 0,0-1-1 0 0,1 7 1 0 0,4 0-1225 0 0</inkml:trace>
  <inkml:trace contextRef="#ctx0" brushRef="#br0" timeOffset="1">93 257 2847 0 0,'0'0'214'0'0,"0"-1"181"0"0,1 1 1 0 0,-1-1-1 0 0,0 1 1 0 0,1-1-1 0 0,-1 1 1 0 0,1-1-1 0 0,-1 1 1 0 0,1-1 0 0 0,-1 1-1 0 0,1-1 1 0 0,-1 1-1 0 0,1 0 1 0 0,-1 0-1 0 0,1-1 1 0 0,0 1-1 0 0,-1 0 1 0 0,1 0-1 0 0,0-1 1 0 0,-1 1-1 0 0,2 0 1 0 0,4-3 2490 0 0,-5 3-2516 0 0,1-1 0 0 0,-1 0 1 0 0,0 1-1 0 0,0-1 1 0 0,0 1-1 0 0,1-1 1 0 0,-1 1-1 0 0,0 0 1 0 0,1 0-1 0 0,-1-1 0 0 0,2 1 1 0 0,-1 0 266 0 0,0-1 377 0 0,9 0 1404 0 0,-2 0-1486 0 0,-6 1-2356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21.8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0 156 7367 0 0,'11'-3'225'0'0,"-1"0"1"0"0,1-1-1 0 0,-1 0 0 0 0,0 0 0 0 0,13-9 0 0 0,-6 4 1104 0 0,-11 7-775 0 0,-1 0-1 0 0,1 0 1 0 0,0 0-1 0 0,-1 1 1 0 0,1 0-1 0 0,0 0 1 0 0,0 1-1 0 0,10 0 1 0 0,9-1 982 0 0,205-23 8514 0 0,-177 19-7331 0 0,82-18 1 0 0,21-20-2007 0 0,-153 41-713 0 0,16-1 0 0 0,-3 2-2111 0 0,-1-1-4806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22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6623 0 0,'0'0'507'0'0,"2"0"-330"0"0,61 3 5706 0 0,-61-3-4696 0 0,1 1-135 0 0,50 11 4828 0 0,-52-11-5326 0 0,-1 2-290 0 0,-18 112 2157 0 0,3-29-1399 0 0,12-63-822 0 0,-4 19 559 0 0,3 0 0 0 0,1 1 1 0 0,3 55-1 0 0,6-78-568 0 0,-5-18-148 0 0,0 1 0 0 0,0-1 0 0 0,0 1 0 0 0,0-1 0 0 0,0 0 0 0 0,-1 1 0 0 0,1 2 0 0 0,0-3-17 0 0,0-1-1 0 0,0 0 1 0 0,1 1 0 0 0,-1-1 0 0 0,0 0 0 0 0,1 0-1 0 0,-1 0 1 0 0,1 0 0 0 0,0 0 0 0 0,2 1 0 0 0,-3-1-17 0 0,0-1 0 0 0,1 0 0 0 0,-1 1 1 0 0,0-1-1 0 0,0 0 0 0 0,1 0 0 0 0,-1 0 1 0 0,0 0-1 0 0,0 0 0 0 0,1 0 0 0 0,-1-1 1 0 0,0 1-1 0 0,0 0 0 0 0,1 0 0 0 0,-1-1 1 0 0,2 0-1 0 0,16-11-381 0 0,-17 9 40 0 0,1 0-1 0 0,-1 0 1 0 0,1-1-1 0 0,-1 1 1 0 0,0-1 0 0 0,0 1-1 0 0,-1-1 1 0 0,1 0-1 0 0,-1 0 1 0 0,0 1-1 0 0,0-1 1 0 0,0 0 0 0 0,0 0-1 0 0,-1 0 1 0 0,0 0-1 0 0,1-1 1 0 0,-2 1-1 0 0,1 0 1 0 0,0 0 0 0 0,-1 0-1 0 0,0 0 1 0 0,0 0-1 0 0,0 0 1 0 0,0 1-1 0 0,0-1 1 0 0,-1 0 0 0 0,-4-6-1 0 0,-5-12-2429 0 0,8 15 1912 0 0,0 0-1 0 0,-1 1 1 0 0,1 0 0 0 0,-2 0 0 0 0,-5-7-1 0 0,-20-17-1972 0 0,14 15 2165 0 0,-21-27-1 0 0,36 41 727 0 0,1-4 76 0 0,0 4-130 0 0,0 1 1 0 0,0-1-1 0 0,0 1 0 0 0,0-1 1 0 0,0 1-1 0 0,0-1 0 0 0,0 1 0 0 0,0-1 1 0 0,0 0-1 0 0,0 1 0 0 0,0-1 1 0 0,0 1-1 0 0,0-1 0 0 0,0 1 1 0 0,1-1-1 0 0,-1 1 0 0 0,0-1 0 0 0,0 1 1 0 0,1-1-1 0 0,-1 1 0 0 0,0 0 1 0 0,1-1-1 0 0,-1 1 0 0 0,0-1 0 0 0,1 1 1 0 0,-1 0-1 0 0,1-1 0 0 0,13-11 572 0 0,-11 9-119 0 0,0 0 0 0 0,0 0 0 0 0,1 0 0 0 0,6-4 1 0 0,13-6 993 0 0,-16 8-644 0 0,0 0-1 0 0,17-7 0 0 0,-16 9-244 0 0,0-1-1 0 0,12-8 1 0 0,-13 7-18 0 0,1 0 0 0 0,16-7-1 0 0,-17 9-266 0 0,-1 0-1 0 0,1 0 0 0 0,7-6 0 0 0,-10 5-98 0 0,1 1 0 0 0,0 0 0 0 0,0 1 0 0 0,0-1 0 0 0,0 1-1 0 0,0 0 1 0 0,8-2 0 0 0,5-1 599 0 0,32-12 1 0 0,-36 11-563 0 0,0 1 1 0 0,0 0-1 0 0,0 1 1 0 0,16-2 0 0 0,-21 5-21 0 0,-3 0 1 0 0,-1 1 0 0 0,0-1 0 0 0,0 1 0 0 0,1 0 0 0 0,6 2 0 0 0,-10-2-151 0 0,0 1 1 0 0,0-1-1 0 0,0 1 0 0 0,0 0 0 0 0,-1 0 0 0 0,1 0 0 0 0,0 0 0 0 0,-1 0 1 0 0,1 0-1 0 0,-1 0 0 0 0,1 0 0 0 0,-1 1 0 0 0,0-1 0 0 0,1 1 1 0 0,-1-1-1 0 0,0 1 0 0 0,0-1 0 0 0,2 4 0 0 0,2 7 131 0 0,0 0-1 0 0,0 0 1 0 0,-2 1 0 0 0,1-1-1 0 0,-1 1 1 0 0,-1 0 0 0 0,-1 0-1 0 0,1 21 1 0 0,2 15 127 0 0,-2-23 21 0 0,-2 33 0 0 0,1 16 430 0 0,8-32-273 0 0,-6-33-390 0 0,-4 8 150 0 0,1-12-215 0 0,0-4-3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22.7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3655 0 0,'0'0'320'0'0,"6"19"-256"0"0,-3 1-64 0 0,0 2 0 0 0,0-1 1024 0 0,0 0 192 0 0,-3-1 40 0 0,3-2 8 0 0,-2 0-64 0 0,-2-3-16 0 0,1-3 0 0 0,3 2 416 0 0,3 1-1344 0 0,-5-6-32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23.1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 0 4319 0 0,'0'0'332'0'0,"0"2"-220"0"0,1 21 314 0 0,-1 26 6116 0 0,-9 98 5110 0 0,9-90-9445 0 0,2-40-2046 0 0,0-14 226 0 0</inkml:trace>
  <inkml:trace contextRef="#ctx0" brushRef="#br0" timeOffset="1">0 195 7687 0 0,'0'0'816'0'0,"14"-1"-816"0"0,-1 1 2848 0 0,1 0-1256 0 0,-2 3 616 0 0,1 1-2072 0 0,1 4-4200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23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46 2847 0 0,'0'0'256'0'0,"18"-3"-256"0"0,2-2 2904 0 0,-5 2-1304 0 0,1-1 16 0 0,2-4-80 0 0,-4 1-24 0 0,-7 2 0 0 0,7 2 0 0 0,-2-1-672 0 0,0 1-552 0 0,-3 3-4632 0 0</inkml:trace>
  <inkml:trace contextRef="#ctx0" brushRef="#br0" timeOffset="1">71 140 5927 0 0,'0'0'632'0'0,"10"0"936"0"0,4-3 296 0 0,-2-1 56 0 0,1-2 16 0 0,2 0-872 0 0,3-2-168 0 0,-1-1-40 0 0,-1-3-8 0 0,-2-3-592 0 0,2 2-112 0 0,4 5-24 0 0,-3-4-4920 0 0,-5-3-976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32.5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131 101 4319 0 0,'-6'31'440'0'0,"5"-23"-212"0"0,-1-1-1 0 0,1 0 0 0 0,-1 0 0 0 0,-4 9 0 0 0,5-11 110 0 0,-1 0-1 0 0,1 1 0 0 0,-1-1 0 0 0,2 1 0 0 0,-1-1 1 0 0,0 8-1 0 0,-3 21 1250 0 0,-10 5 546 0 0,-1 5 308 0 0,10-26-853 0 0,-11 27-1 0 0,-2 5 1185 0 0,1-7-461 0 0,4-11-419 0 0,11-28-1153 0 0,2-7-365 0 0,2-13-477 0 0,4-23-1818 0 0,-6 39 1920 0 0,26-95-6723 0 0,-8 33 941 0 0,-15 48 4166 0 0,2-6-483 0 0,4-26 0 0 0,-6 37 1754 0 0,-3 7 324 0 0,1 0 0 0 0,0 0 0 0 0,-1 0 0 0 0,1 0 1 0 0,-1 1-1 0 0,0-1 0 0 0,0 0 0 0 0,0 0 0 0 0,0 0 1 0 0,0 0-1 0 0,0 0 0 0 0,0 0 0 0 0,-1-3 0 0 0,-6-25 361 0 0,7 28-148 0 0,-1-11 328 0 0,1 7-174 0 0,0 1 1 0 0,1-1-1 0 0,0 1 0 0 0,0-1 1 0 0,0 1-1 0 0,1-1 1 0 0,0 1-1 0 0,0 0 1 0 0,0 0-1 0 0,3-5 0 0 0,6-8 2135 0 0,14-21-1 0 0,-23 37-2189 0 0,0-1 0 0 0,0 1 0 0 0,0-1-1 0 0,0 1 1 0 0,1 0 0 0 0,-1 0 0 0 0,0 0 0 0 0,1 0 0 0 0,0 0 0 0 0,-1 0 0 0 0,6-2 0 0 0,-6 4 289 0 0,10-3 346 0 0,-8 3-634 0 0,0 1 0 0 0,0-1 0 0 0,0 1 0 0 0,0 0-1 0 0,1 0 1 0 0,-2 0 0 0 0,6 2 0 0 0,-7-2 92 0 0,0 1-28 0 0,41 35 1424 0 0,-41-36-1424 0 0,-2 0-301 0 0,0 0 1 0 0,0 0-1 0 0,1 0 1 0 0,-1 0-1 0 0,1 0 0 0 0,-1-1 1 0 0,1 1-1 0 0,-1 0 1 0 0,1 0-1 0 0,-1 0 1 0 0,2 1-1 0 0,1 1 79 0 0,-1 1-10 0 0,0 0 0 0 0,0 1 0 0 0,-1-1-1 0 0,0 0 1 0 0,0 0 0 0 0,0 1 0 0 0,0-1 0 0 0,-1 7 0 0 0,-2 37 378 0 0,0-19-145 0 0,-1 27 207 0 0,1-19 330 0 0,2 41-1 0 0,1-72-756 0 0,0-1 0 0 0,0 0-1 0 0,0 0 1 0 0,0 0 0 0 0,1 0-1 0 0,0 0 1 0 0,0 0 0 0 0,0 0-1 0 0,1-1 1 0 0,0 1 0 0 0,0-1-1 0 0,0 1 1 0 0,0-1 0 0 0,0 0-1 0 0,1 0 1 0 0,0-1 0 0 0,0 1-1 0 0,0-1 1 0 0,0 0 0 0 0,7 4-1 0 0,-8-6-115 0 0,0 0 1 0 0,1-1-1 0 0,-1 1 0 0 0,1-1 0 0 0,-1 1 0 0 0,1-1 0 0 0,0 0 0 0 0,-1 0 0 0 0,8-2 0 0 0,-5 1 14 0 0,1 0-29 0 0,1 0 0 0 0,-1-1 0 0 0,1 0-1 0 0,-1-1 1 0 0,0 1 0 0 0,0-1 0 0 0,0-1-1 0 0,0 1 1 0 0,-1-1 0 0 0,8-6-1 0 0,8-7 6 0 0,28-30-1 0 0,-30 27-7 0 0,-1 2-1 0 0,22-30 0 0 0,-34 39 0 0 0,-4-1 0 0 0,-3 2-67 0 0,0 6-279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33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 4319 0 0,'0'0'332'0'0,"2"0"-220"0"0,52-16 1500 0 0,-34 8 1860 0 0,37-19-1 0 0,-56 27-3330 0 0,-1-1 0 0 0,0 1 1 0 0,0 0-1 0 0,0 0 0 0 0,1 0 0 0 0,-1-1 0 0 0,0 1 1 0 0,0 0-1 0 0,1 0 0 0 0,-1 0 0 0 0,0 0 0 0 0,1 0 1 0 0,-1 0-1 0 0,0 0 0 0 0,0 0 0 0 0,1-1 0 0 0,-1 1 1 0 0,0 0-1 0 0,1 0 0 0 0,-1 0 0 0 0,0 0 0 0 0,0 0 1 0 0,1 1-1 0 0,-1-1 0 0 0,0 0 0 0 0,1 0 0 0 0,-1 0 1 0 0,0 0-1 0 0,0 0 0 0 0,1 0 0 0 0,-1 0 0 0 0,0 0 1 0 0,0 1-1 0 0,1-1 0 0 0,-1 0 0 0 0,0 0 0 0 0,0 0 1 0 0,1 1-1 0 0,-1 0-30 0 0,1 0 1 0 0,-1 0 0 0 0,0 0-1 0 0,0 1 1 0 0,0-1-1 0 0,0 0 1 0 0,0 0 0 0 0,0 0-1 0 0,0 0 1 0 0,0 0-1 0 0,-1 2 1 0 0,-10 35-685 0 0,10-34 1013 0 0,-2 4-387 0 0,-67 220 2054 0 0,66-204-1169 0 0,0 0 0 0 0,1 48 0 0 0,2-26 80 0 0,4-19-466 0 0,-2-23-423 0 0,0-1 1 0 0,-1 1-1 0 0,1-1 0 0 0,-1 1 1 0 0,0 4-1 0 0,-1-6 416 0 0,2-1-457 0 0,-1 0-43 0 0,0 0-1 0 0,0 0 1 0 0,0 0 0 0 0,0 0 0 0 0,0 0-1 0 0,0 0 1 0 0,0 0 0 0 0,1 0 0 0 0,-1 0-1 0 0,0 0 1 0 0,1 0 0 0 0,-1 0-1 0 0,1 0 1 0 0,-1-1 0 0 0,1 1 0 0 0,-1 0-1 0 0,1 0 1 0 0,1 1 0 0 0,1-16-249 0 0,1-2-969 0 0,-1 0 0 0 0,-1 0 0 0 0,0-1 0 0 0,-2 1 1 0 0,0 0-1 0 0,0-1 0 0 0,-4-20 0 0 0,1 24 316 0 0,2 2 186 0 0,0 0 1 0 0,1-19-1 0 0,0 28 735 0 0,1 0 0 0 0,0 1 0 0 0,-1-1 0 0 0,1 0 0 0 0,0 1 0 0 0,0-1 0 0 0,0 1 0 0 0,0-1 0 0 0,1 1 0 0 0,-1 0 0 0 0,0-1 0 0 0,3-1 0 0 0,-3 2 232 0 0,12-4 365 0 0,2 0 289 0 0,-1 0 0 0 0,1 1 0 0 0,0 1 0 0 0,28-2 1 0 0,-38 4-741 0 0,-3 1 60 0 0,12-2 219 0 0,-3 1-237 0 0,-9 1 49 0 0,0-1 19 0 0,34-1 435 0 0,-34 2-615 0 0,10 9 20 0 0,-4 3-93 0 0,-6-6-27 0 0,0 1 0 0 0,0-1 0 0 0,-1 1 1 0 0,-1-1-1 0 0,1 1 0 0 0,-1 0 0 0 0,0 8 0 0 0,0 19 708 0 0,1-24-420 0 0,-1 0 0 0 0,-3 16-1 0 0,2-17-54 0 0,0-1-1 0 0,1 18 0 0 0,0-22-139 0 0,-3 5-106 0 0,4 0-58 0 0,0-8-134 0 0,-9 8-1597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1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39 8207 0 0,'-20'-35'631'0'0,"20"35"-625"0"0,0 0 1 0 0,-1 0-1 0 0,1 0 1 0 0,0-1-1 0 0,0 1 1 0 0,0 0-1 0 0,0 0 1 0 0,0 0-1 0 0,-1-1 1 0 0,1 1-1 0 0,0 0 1 0 0,0 0-1 0 0,0 0 0 0 0,-1 0 1 0 0,1 0-1 0 0,0-1 1 0 0,0 1-1 0 0,0 0 1 0 0,-1 0-1 0 0,1 0 1 0 0,0 0-1 0 0,0 0 1 0 0,-1 0-1 0 0,1 0 1 0 0,0 0-1 0 0,0 0 0 0 0,-1 0 1 0 0,1 0-1 0 0,0 0 1 0 0,0 0-1 0 0,0 0 1 0 0,-1 0-1 0 0,1 0 1 0 0,0 0-1 0 0,0 0 1 0 0,-1 0-1 0 0,1 0 1 0 0,0 1-1 0 0,0-1 1 0 0,0 0-1 0 0,-1 0 0 0 0,1 0 1 0 0,0 0-1 0 0,0 0 1 0 0,0 1-1 0 0,-1-1 1 0 0,1 0-1 0 0,0 0 1 0 0,0 0-1 0 0,0 0 1 0 0,0 1-1 0 0,0-1 1 0 0,0 0-1 0 0,-1 0 0 0 0,1 1 1 0 0,0-1-1 0 0,0 0 1 0 0,0 0-1 0 0,0 1 1 0 0,0-1-1 0 0,0 0 1 0 0,0 1 65 0 0,-18 20 2335 0 0,1 0 0 0 0,-17 30 0 0 0,-23 50 1363 0 0,-25 38-2146 0 0,-69 78-3227 0 0,141-200 32 0 0,4-5-3154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33.7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1 2935 0 0,'-1'2'214'0'0,"-14"41"5253"0"0,-2-2 0 0 0,-35 62 0 0 0,24-52-2599 0 0,19-32-965 0 0,-16 40 0 0 0,25-57-2047 0 0,2-5-1150 0 0,7-9-628 0 0,12-16-5836 0 0,-7 12 1203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34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0 651 7687 0 0,'0'0'590'0'0,"3"1"-386"0"0,14 9 28 0 0,11 8 4586 0 0,1 1 1173 0 0,-26-18-4083 0 0,29 19 2374 0 0,-29-18-3542 0 0,-1-1-246 0 0,23 9 340 0 0,-22-9-623 0 0,-1-1-78 0 0,23 3-105 0 0,-22-3-948 0 0,-1-1-362 0 0,2 0 859 0 0,18-4-7435 0 0,-8-2 220 0 0</inkml:trace>
  <inkml:trace contextRef="#ctx0" brushRef="#br0" timeOffset="1">463 0 2815 0 0,'-1'2'214'0'0,"-1"4"163"0"0,-8 18 9283 0 0,3-10-1248 0 0,6-4-5152 0 0,0-8-2700 0 0,-2 5-192 0 0,3-6-43 0 0,-1 2-58 0 0,-1 17-628 0 0,2-7-6599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34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1 371 2015 0 0,'3'0'147'0'0,"-1"0"106"0"0,1 0-1 0 0,-1 1 0 0 0,1-1 1 0 0,-1 0-1 0 0,1 1 1 0 0,-1 0-1 0 0,1-1 0 0 0,-1 1 1 0 0,0 0-1 0 0,1 0 1 0 0,-1 0-1 0 0,0 1 1 0 0,0-1-1 0 0,0 0 0 0 0,3 3 1 0 0,-1 0 433 0 0,-1 0 0 0 0,0 0 0 0 0,0 0 0 0 0,-1 0 0 0 0,1 0 0 0 0,-1 1 0 0 0,0-1 0 0 0,0 1 0 0 0,0-1 0 0 0,-1 1 0 0 0,0 0 0 0 0,1 0 1 0 0,-1 6-1 0 0,1 9 3370 0 0,-1 40 0 0 0,-1-36-1478 0 0,7 2-627 0 0,-7-24-1587 0 0,1 0-107 0 0,4 7-22 0 0,3-2-42 0 0,-6-7-222 0 0,0 1-1 0 0,-1-1 0 0 0,1-1 0 0 0,-1 1 0 0 0,1 0 0 0 0,-1 0 0 0 0,1 0 0 0 0,0-1 1 0 0,-1 1-1 0 0,1-1 0 0 0,-1 1 0 0 0,0-1 0 0 0,1 0 0 0 0,-1 1 0 0 0,1-1 0 0 0,-1 0 1 0 0,0 0-1 0 0,0 0 0 0 0,1 0 0 0 0,-1 0 0 0 0,0 0 0 0 0,0-1 0 0 0,0 1 0 0 0,0 0 1 0 0,1-2-1 0 0,4-6-1031 0 0,0 0-1 0 0,7-14 1 0 0,-12 20 652 0 0,9-15-1904 0 0,8-15-5594 0 0,-12 13 1431 0 0</inkml:trace>
  <inkml:trace contextRef="#ctx0" brushRef="#br0" timeOffset="1">226 108 12695 0 0,'0'0'978'0'0,"2"-1"-641"0"0,8-4-579 0 0,-1 0 1963 0 0,0 0 0 0 0,0-1 0 0 0,0 0 0 0 0,15-14-1 0 0,16-14 1806 0 0,-38 32-3383 0 0,0 1 1 0 0,0-1 0 0 0,0 1-1 0 0,0-1 1 0 0,0 1-1 0 0,5-2 1 0 0,9-7 508 0 0,-15 9-569 0 0,7-1 109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34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 10135 0 0,'-2'34'1066'0'0,"2"-23"-416"0"0,-1 0 0 0 0,-4 22 0 0 0,-7 40 7382 0 0,11-69-7587 0 0,1-1 0 0 0,-1 1 0 0 0,1 0 1 0 0,0-1-1 0 0,0 1 0 0 0,0 0 0 0 0,0-1 0 0 0,0 1 0 0 0,1 0 0 0 0,1 5 0 0 0,-1-7 282 0 0,-1-2-705 0 0,0 0 1 0 0,1 0-1 0 0,-1 1 1 0 0,0-1-1 0 0,1 0 0 0 0,-1 0 1 0 0,0 0-1 0 0,1 0 1 0 0,-1 0-1 0 0,0 0 1 0 0,1 0-1 0 0,-1 0 1 0 0,0 0-1 0 0,1 0 1 0 0,-1 0-1 0 0,0 0 0 0 0,1 0 1 0 0,-1 0-1 0 0,0 0 1 0 0,1 0-1 0 0,-1 0 1 0 0,0-1-1 0 0,1 1 1 0 0,0 0-1 0 0,9-15 13 0 0,-6 10-23 0 0,0-1-1 0 0,1 0 1 0 0,-1 1 0 0 0,1 0 0 0 0,10-8-1 0 0,-8 7-87 0 0,-6 5-404 0 0,5 2-484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35.3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 5471 0 0,'0'0'416'0'0,"2"1"-272"0"0,2 3 210 0 0,0-1 0 0 0,-1 1-1 0 0,1 0 1 0 0,-1 0 0 0 0,0 0-1 0 0,0 1 1 0 0,0-1-1 0 0,-1 1 1 0 0,1-1 0 0 0,-1 1-1 0 0,0 0 1 0 0,-1 0 0 0 0,1 0-1 0 0,-1 0 1 0 0,0 0 0 0 0,0 0-1 0 0,0 1 1 0 0,-1-1-1 0 0,0 0 1 0 0,0 0 0 0 0,0 0-1 0 0,-1 1 1 0 0,0-1 0 0 0,0 0-1 0 0,-2 7 1 0 0,-3 12 427 0 0,5-20-620 0 0,1 0 1 0 0,-1 0-1 0 0,-1 0 1 0 0,1 0-1 0 0,-4 8 0 0 0,4-11-122 0 0,0 1 0 0 0,1 0-1 0 0,-1-1 1 0 0,1 1 0 0 0,-1 0-1 0 0,1 0 1 0 0,0 0 0 0 0,0-1-1 0 0,0 1 1 0 0,0 0 0 0 0,0 4-1 0 0,0 12 131 0 0,-3-13-230 0 0,0-3 36 0 0,0 3-83 0 0,0 0 0 0 0,-1 0 0 0 0,-7 7 0 0 0,-3 5-399 0 0,12-14 346 0 0,2-3 158 0 0,-1 1-1 0 0,1 0 1 0 0,-1 0 0 0 0,0-1 0 0 0,1 1 0 0 0,-1 0 0 0 0,0-1 0 0 0,0 1-1 0 0,0-1 1 0 0,1 1 0 0 0,-1-1 0 0 0,0 0 0 0 0,0 1 0 0 0,0-1-1 0 0,0 0 1 0 0,0 1 0 0 0,-1-1 0 0 0,0 1-3 0 0,1-1-1 0 0,-11 4 237 0 0,11-4-210 0 0,1 0-1 0 0,0 0 1 0 0,-1 0-1 0 0,1 0 1 0 0,-1-1-1 0 0,1 1 1 0 0,-1 0-1 0 0,1 0 1 0 0,0 0-1 0 0,-1 0 1 0 0,1-1-1 0 0,-1 1 1 0 0,1 0-1 0 0,0 0 1 0 0,-1-1-1 0 0,1 1 1 0 0,0 0-1 0 0,-1-1 1 0 0,1 1-1 0 0,0 0 1 0 0,0-1-1 0 0,-1 1 1 0 0,1 0-1 0 0,0-1 1 0 0,0 1-8 0 0,0-1 1 0 0,0 1-1 0 0,0 0 1 0 0,0 0-1 0 0,0 0 0 0 0,0 0 1 0 0,0 0-1 0 0,0 0 1 0 0,0-1-1 0 0,0 1 0 0 0,0 0 1 0 0,0 0-1 0 0,0 0 1 0 0,0 0-1 0 0,1 0 1 0 0,-1 0-1 0 0,0 0 0 0 0,0-1 1 0 0,0 1-1 0 0,0 0 1 0 0,0 0-1 0 0,0 0 0 0 0,0 0 1 0 0,1 0-1 0 0,-1 0 1 0 0,0 0-1 0 0,0 0 0 0 0,0 0 1 0 0,0 0-1 0 0,0 0 1 0 0,0 0-1 0 0,1 0 1 0 0,-1 0-1 0 0,0 0 0 0 0,0 0 1 0 0,0 0-1 0 0,0 0 1 0 0,0 0-1 0 0,1 0 0 0 0,-1 0 1 0 0,0 0-1 0 0,0 0 1 0 0,0 0-1 0 0,0 0 0 0 0,1 0 1 0 0,13 1 352 0 0,4-1 431 0 0,19-2 528 0 0,-19 1-308 0 0,22-3 1 0 0,103-13 3788 0 0,-113 13-3999 0 0,0-1-1 0 0,0-2 0 0 0,0 0 0 0 0,-1-2 0 0 0,35-16 0 0 0,51-30 167 0 0,-112 54-972 0 0,5-6 0 0 0,-3 2 0 0 0,-2-1-2315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9:35.7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0 9503 0 0,'-1'2'116'0'0,"0"-1"-1"0"0,0 0 1 0 0,0 1-1 0 0,0-1 1 0 0,0 1-1 0 0,0-1 1 0 0,1 1-1 0 0,-1 0 1 0 0,1-1 0 0 0,-1 1-1 0 0,1 0 1 0 0,-1 3-1 0 0,-2 6 906 0 0,-3 1 487 0 0,-1 0 0 0 0,0-1-1 0 0,-13 15 1 0 0,-4 6 166 0 0,-86 149 5999 0 0,108-172-5761 0 0,9-12-249 0 0,-2 1-2123 0 0,17-11 654 0 0,-11 7-17 0 0,1 0-1 0 0,14-6 1 0 0,-24 11-88 0 0,2 2-22 0 0,12 3-3 0 0,1 5-11 0 0,-12-5-45 0 0,-1 1 0 0 0,0 0 0 0 0,0 0 0 0 0,0 1 0 0 0,-1-1 0 0 0,1 1 0 0 0,-1 0 0 0 0,-1-1 0 0 0,1 1 0 0 0,1 7 0 0 0,-1-5 40 0 0,0-1 1 0 0,0 1 0 0 0,1-1-1 0 0,7 10 1 0 0,-10-15-34 0 0,1 0 0 0 0,0 0 0 0 0,0-1 1 0 0,-1 1-1 0 0,1-1 0 0 0,1 0 0 0 0,-1 1 0 0 0,0-1 0 0 0,0 0 0 0 0,0 0 0 0 0,1 0 1 0 0,-1 0-1 0 0,3 0 0 0 0,28 3 90 0 0,-18-5-73 0 0,-1 0-1 0 0,1-1 1 0 0,-1-1-1 0 0,1 0 1 0 0,16-6-1 0 0,34-7 50 0 0,-58 14-69 0 0,1 2 0 0 0,-1-1-1 0 0,1 1 1 0 0,0 0 0 0 0,-1 0 0 0 0,13 3-1 0 0,-15-2-3 0 0,0 1 0 0 0,0 0 0 0 0,-1 0 0 0 0,1 0 0 0 0,-1 1-1 0 0,1-1 1 0 0,-1 1 0 0 0,0 0 0 0 0,0 0 0 0 0,-1 1 0 0 0,1-1-1 0 0,0 1 1 0 0,-1 0 0 0 0,0 0 0 0 0,0 0 0 0 0,4 6 0 0 0,-1 2 11 0 0,0 0 1 0 0,0 0-1 0 0,-1 0 1 0 0,-1 1-1 0 0,4 14 1 0 0,-6-15-20 0 0,-1 1 0 0 0,0-1 0 0 0,0 1 0 0 0,-1 0 0 0 0,-1-1 0 0 0,0 1 0 0 0,-1 0 0 0 0,0-1 0 0 0,-1 1 0 0 0,-7 20 0 0 0,9-29 0 0 0,-11 15 0 0 0,8-14-4 0 0,0-1 0 0 0,0 1 1 0 0,-1-1-1 0 0,1 0 0 0 0,-1 0 0 0 0,-1 0 1 0 0,1-1-1 0 0,0 0 0 0 0,-1 0 0 0 0,-6 2 1 0 0,3 0-18 0 0,0 0 1 0 0,0 0 0 0 0,-11 9-1 0 0,18-13 11 0 0,-26 25-1544 0 0,11-6-6091 0 0,5 2-2423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12:12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0 154 3711 0 0,'1'-2'96'0'0,"-1"2"-77"0"0,0-1 0 0 0,0 1 1 0 0,0-1-1 0 0,0 1 0 0 0,0-1 0 0 0,1 1 1 0 0,-1-1-1 0 0,0 1 0 0 0,1-1 1 0 0,-1 1-1 0 0,0-1 0 0 0,1 1 0 0 0,-1 0 1 0 0,0-1-1 0 0,1 1 0 0 0,-1 0 1 0 0,1-1-1 0 0,-1 1 0 0 0,0 0 0 0 0,1 0 1 0 0,-1-1-1 0 0,1 1 0 0 0,-1 0 0 0 0,3-1 1027 0 0,-1 3 318 0 0,54 41 6183 0 0,-40-29-5226 0 0,0 1 1 0 0,28 32-1 0 0,-29-29-1026 0 0,1-1 1 0 0,35 28-1 0 0,-7-7 76 0 0,-22-20-782 0 0,1-1-1 0 0,1 0 1 0 0,38 18-1 0 0,-17-9-86 0 0,-20-13 29 0 0,29 11-1 0 0,5 2 713 0 0,-35-15-1175 0 0,0-2 0 0 0,1 0 0 0 0,0-2 0 0 0,0 0 0 0 0,1-2 0 0 0,0-1 0 0 0,0-1 0 0 0,0-1 0 0 0,0-1 0 0 0,30-3 0 0 0,-18-2-9 0 0,-1-1 0 0 0,0-2 0 0 0,-1-1-1 0 0,1-2 1 0 0,-2-2 0 0 0,51-23 0 0 0,-42 12-59 0 0,67-49 0 0 0,-39 24 0 0 0,199-107 0 0 0,-225 130 0 0 0,18-8 0 0 0,91-32 0 0 0,-137 59 0 0 0,0 1 0 0 0,0 1 0 0 0,1 0 0 0 0,-1 2 0 0 0,1 0 0 0 0,0 1 0 0 0,-1 1 0 0 0,1 0 0 0 0,0 1 0 0 0,0 2 0 0 0,-1 0 0 0 0,0 1 0 0 0,24 7 0 0 0,-24-5 0 0 0,-4-2 0 0 0,-1 0 0 0 0,0 0 0 0 0,-1 2 0 0 0,1-1 0 0 0,-1 2 0 0 0,20 13 0 0 0,-4 1 0 0 0,-11-9 0 0 0,0 1 0 0 0,20 22 0 0 0,58 85 0 0 0,-33-38 0 0 0,-54-73 0 0 0,0 0 0 0 0,1-1 0 0 0,1 0 0 0 0,-1 0 0 0 0,1-1 0 0 0,1-1 0 0 0,-1 1 0 0 0,1-2 0 0 0,0 1 0 0 0,1-2 0 0 0,-1 1 0 0 0,1-2 0 0 0,-1 1 0 0 0,15 1 0 0 0,-2-2 0 0 0,0 0 0 0 0,0-2 0 0 0,0 0 0 0 0,0-2 0 0 0,0 0 0 0 0,28-6 0 0 0,-32 2 0 0 0,1 0 0 0 0,-1-1 0 0 0,0-1 0 0 0,37-19 0 0 0,69-50 0 0 0,-32 17 0 0 0,345-170 0 0 0,-392 210 0 0 0,1 1 0 0 0,0 2 0 0 0,1 2 0 0 0,52-7 0 0 0,86 8 0 0 0,-165 13 0 0 0,1 1 0 0 0,-1 1 0 0 0,0 2 0 0 0,0 0 0 0 0,0 1 0 0 0,0 1 0 0 0,-1 1 0 0 0,0 1 0 0 0,0 1 0 0 0,-1 0 0 0 0,-1 2 0 0 0,1 1 0 0 0,-1 0 0 0 0,21 19 0 0 0,-11-7 0 0 0,5 4 0 0 0,0-1 0 0 0,2-2 0 0 0,50 27 0 0 0,-67-43 0 0 0,0-1 0 0 0,1-1 0 0 0,0 0 0 0 0,0-2 0 0 0,1-1 0 0 0,0 0 0 0 0,0-1 0 0 0,0-1 0 0 0,0-2 0 0 0,0 0 0 0 0,0-1 0 0 0,0 0 0 0 0,26-7 0 0 0,17-7 0 0 0,0-2 0 0 0,93-40 0 0 0,114-71 0 0 0,-227 106 0 0 0,0 3 0 0 0,1 1 0 0 0,1 2 0 0 0,0 3 0 0 0,2 1 0 0 0,-1 3 0 0 0,88-7 0 0 0,-117 16 0 0 0,0 0 0 0 0,0 2 0 0 0,0 0 0 0 0,-1 0 0 0 0,21 7 0 0 0,-13 0 0 0 0,-5 2 0 0 0,0 1 0 0 0,-2 1 0 0 0,22 18 0 0 0,49 51 0 0 0,-66-60 0 0 0,2 0 0 0 0,0-2 0 0 0,1 0 0 0 0,1-2 0 0 0,1-1 0 0 0,1-1 0 0 0,0-2 0 0 0,1-1 0 0 0,0-1 0 0 0,55 13 0 0 0,58 2 0 0 0,-114-24 0 0 0,-1-1 0 0 0,1-2 0 0 0,32-3 0 0 0,-19-3 0 0 0,0-1 0 0 0,-1-2 0 0 0,64-23 0 0 0,-37 5 0 0 0,79-43 0 0 0,-99 45 0 0 0,57-19 0 0 0,-79 34 0 0 0,1 2 0 0 0,0 1 0 0 0,54-6 0 0 0,-67 13 0 0 0,1 0 0 0 0,-1 0 0 0 0,0 2 0 0 0,1 0 0 0 0,24 7 0 0 0,-34-8 0 0 0,0 2 0 0 0,0-1 0 0 0,1 0 0 0 0,-2 1 0 0 0,1 0 0 0 0,0 0 0 0 0,0 1 0 0 0,-1-1 0 0 0,0 1 0 0 0,5 5 0 0 0,4 7 0 0 0,18 24 0 0 0,-15-17 0 0 0,13 17 0 0 0,38 47 0 0 0,-57-77 0 0 0,-1-1 0 0 0,1 0 0 0 0,1 0 0 0 0,0-1 0 0 0,0 0 0 0 0,14 7 0 0 0,-11-8 0 0 0,0-1 0 0 0,0-1 0 0 0,0 0 0 0 0,0-1 0 0 0,1 0 0 0 0,0-2 0 0 0,0 1 0 0 0,0-2 0 0 0,0 0 0 0 0,0 0 0 0 0,0-2 0 0 0,18-2 0 0 0,-11-1 0 0 0,-1 0 0 0 0,0-2 0 0 0,1-1 0 0 0,-2 0 0 0 0,1-2 0 0 0,-1 0 0 0 0,32-21 0 0 0,66-54 0 0 0,-79 53 0 0 0,80-47 0 0 0,-95 66 0 0 0,0 1 0 0 0,0 1 0 0 0,47-13 0 0 0,-63 21 0 0 0,2 0 0 0 0,-1 0 0 0 0,0 1 0 0 0,0 0 0 0 0,0 1 0 0 0,1 0 0 0 0,-1 0 0 0 0,0 1 0 0 0,0 0 0 0 0,0 1 0 0 0,0 0 0 0 0,0 0 0 0 0,0 1 0 0 0,11 5 0 0 0,-13-4 0 0 0,0 0 0 0 0,0 1 0 0 0,-1 0 0 0 0,0 0 0 0 0,0 0 0 0 0,0 1 0 0 0,0 0 0 0 0,7 11 0 0 0,0 3 0 0 0,17 34 0 0 0,-19-33 0 0 0,21 32 0 0 0,-27-46 0 0 0,0-1 0 0 0,1 0 0 0 0,-1 0 0 0 0,1 0 0 0 0,0-1 0 0 0,1 0 0 0 0,-1 0 0 0 0,13 6 0 0 0,-3-3 0 0 0,0-2 0 0 0,1 0 0 0 0,0 0 0 0 0,0-2 0 0 0,25 4 0 0 0,-3-3 0 0 0,54-1 0 0 0,-77-4 0 0 0,0-1 0 0 0,0-1 0 0 0,25-5 0 0 0,-33 5 0 0 0,-1 0 0 0 0,1-1 0 0 0,0 0 0 0 0,-1 0 0 0 0,1-1 0 0 0,-1 0 0 0 0,0 0 0 0 0,11-10 0 0 0,85-84 0 0 0,-20 18 0 0 0,-75 72 0 0 0,1 1 0 0 0,-1 0 0 0 0,1 1 0 0 0,0 0 0 0 0,1 0 0 0 0,0 1 0 0 0,-1 1 0 0 0,1-1 0 0 0,1 2 0 0 0,18-6 0 0 0,-25 8 0 0 0,0 1 0 0 0,0-1 0 0 0,-1 1 0 0 0,1 0 0 0 0,0 0 0 0 0,0 0 0 0 0,-1 0 0 0 0,1 0 0 0 0,6 2 0 0 0,2 1 0 0 0,6-1 0 0 0,33 7 0 0 0,-33-5 0 0 0,-11-3 0 0 0,-1 0 0 0 0,1 1 0 0 0,-1 0 0 0 0,0 0 0 0 0,11 5 0 0 0,-3-1 0 0 0,63 25 0 0 0,-41-15 0 0 0,76 21 0 0 0,-4-13-1456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12:12.6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8207 0 0,'0'0'631'0'0,"2"1"-414"0"0,37 15 5154 0 0,-18-6-1126 0 0,36 10 0 0 0,-38-16-2878 0 0,6-2-470 0 0,-12-2-267 0 0,-11 1-270 0 0,2-2-116 0 0,58-1 272 0 0,-49 2-675 0 0,0 1 1 0 0,21 4 0 0 0,4 6-7672 0 0,-20-3-188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12:13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 2015 0 0,'80'0'611'0'0,"108"-6"16502"0"0,-173 4-16310 0 0,-1 0 0 0 0,0-1 0 0 0,0 0 1 0 0,0-1-1 0 0,22-10 0 0 0,-34 14-386 0 0,2-4-380 0 0,-4 4-87 0 0,1-1-1 0 0,-1 1 0 0 0,0-1 0 0 0,1 1 0 0 0,0-1 0 0 0,-1 1 0 0 0,1-1 0 0 0,-1 1 1 0 0,1-1-1 0 0,-1 1 0 0 0,1-1 0 0 0,0 1 0 0 0,-1 0 0 0 0,1 0 0 0 0,0-1 0 0 0,0 1 1 0 0,-1 0-1 0 0,1 0 0 0 0,0 0 0 0 0,-1 0 0 0 0,1 0 0 0 0,0-1 0 0 0,0 2 1 0 0,-1-1-1 0 0,3 0 0 0 0,8 6-5713 0 0,4 3-1947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12:13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1 2791 0 0,'3'10'398'0'0,"0"1"-1"0"0,0-1 0 0 0,-1 1 0 0 0,-1 0 0 0 0,1 21 0 0 0,-5 55 3935 0 0,-12 39 295 0 0,4-39-1999 0 0,-21 192 5091 0 0,28-245-7044 0 0,-4 94 1717 0 0,8-97-2042 0 0,0-11-44 0 0,1-1 1 0 0,4 29-1 0 0,0-15-147 0 0,-4-21-331 0 0,1 0 0 0 0,0 0 0 0 0,1-1 0 0 0,1 1 0 0 0,5 13 0 0 0,-3-14-6573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52 8951 0 0,'0'0'800'0'0,"0"23"-640"0"0,-2 7-160 0 0,2 7 0 0 0,-5 1 744 0 0,-1 0 120 0 0,-2 3 32 0 0,-2 4 0 0 0,1 3 224 0 0,-2 1 40 0 0,0 0 16 0 0,1-9 0 0 0,2-8-800 0 0,0-2-160 0 0,5 5-32 0 0,1-4-5152 0 0,4-9-1032 0 0</inkml:trace>
  <inkml:trace contextRef="#ctx0" brushRef="#br0" timeOffset="1">335 185 14799 0 0,'17'-17'541'0'0,"0"1"-1"0"0,-1-2 0 0 0,23-31 1 0 0,-38 47-479 0 0,25-34 918 0 0,-24 33-800 0 0,0 0 1 0 0,1 1 0 0 0,0 0-1 0 0,-1-1 1 0 0,1 1 0 0 0,0 0-1 0 0,0 0 1 0 0,1 1 0 0 0,-1-1-1 0 0,4-1 1 0 0,12-4 1509 0 0,-12 3-836 0 0,1 2-1 0 0,15-5 0 0 0,-22 7-948 0 0,1-1-1 0 0,0 1 1 0 0,0 0 0 0 0,0 0 0 0 0,0 0 0 0 0,0 0 0 0 0,-1 0 0 0 0,1 0-1 0 0,0 1 1 0 0,0-1 0 0 0,0 1 0 0 0,0-1 0 0 0,-1 1 0 0 0,1 0 0 0 0,0-1-1 0 0,-1 1 1 0 0,3 2 0 0 0,-3-3-238 0 0,-1 1-1 0 0,0-1 0 0 0,0 1 1 0 0,0-1-1 0 0,0 1 0 0 0,0 0 1 0 0,0-1-1 0 0,0 1 1 0 0,0-1-1 0 0,0 1 0 0 0,0-1 1 0 0,0 1-1 0 0,0 0 1 0 0,0-1-1 0 0,0 1 0 0 0,0-1 1 0 0,-1 2-1 0 0,-1 10-7461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12:14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519 372 2527 0 0,'10'-25'183'0'0,"0"-1"0"0"0,-2 0 0 0 0,-1 0 0 0 0,6-39 1 0 0,-8 26 281 0 0,-2-1 1 0 0,-2-55-1 0 0,-4 68-201 0 0,3 25-24 0 0,-3 2-181 0 0,1 0-1 0 0,0 1 0 0 0,-1-1 1 0 0,1 1-1 0 0,0 0 0 0 0,0-1 1 0 0,0 1-1 0 0,-1 0 0 0 0,1 0 1 0 0,0 1-1 0 0,0-1 0 0 0,0 0 1 0 0,1 1-1 0 0,-1-1 0 0 0,0 1 0 0 0,0 0 1 0 0,-1 2-1 0 0,-5 5 384 0 0,1 0 0 0 0,-7 15 0 0 0,2-6 216 0 0,-133 228 4705 0 0,76-122-4269 0 0,56-103-523 0 0,1 1 1 0 0,2 1 0 0 0,0 0-1 0 0,1 0 1 0 0,-9 40-1 0 0,17-60-436 0 0,0 1-1 0 0,1-1 0 0 0,0 1 0 0 0,-1-1 1 0 0,1 1-1 0 0,1-1 0 0 0,-1 1 1 0 0,0 0-1 0 0,1-1 0 0 0,0 1 0 0 0,1 4 1 0 0,-1-6-68 0 0,0 0 1 0 0,0-1 0 0 0,1 1-1 0 0,-1-1 1 0 0,0 1 0 0 0,0-1-1 0 0,1 0 1 0 0,-1 1 0 0 0,1-1-1 0 0,-1 0 1 0 0,1 0 0 0 0,0 0-1 0 0,-1 0 1 0 0,1 0 0 0 0,0-1-1 0 0,-1 1 1 0 0,1 0 0 0 0,0-1-1 0 0,0 0 1 0 0,0 1 0 0 0,0-1-1 0 0,3 0 1 0 0,4 1 25 0 0,-1-1-1 0 0,1 0 0 0 0,0-1 1 0 0,-1 0-1 0 0,1 0 0 0 0,-1-1 1 0 0,0 0-1 0 0,1 0 0 0 0,-1-1 1 0 0,9-4-1 0 0,7-5 183 0 0,43-28 1 0 0,-16 7 204 0 0,-42 28-429 0 0,0 0 1 0 0,-1-1-1 0 0,1 0 1 0 0,-1 0-1 0 0,0-1 0 0 0,-1 0 1 0 0,0-1-1 0 0,0 1 1 0 0,0-1-1 0 0,-1-1 1 0 0,10-17-1 0 0,-12 18 24 0 0,-1 0-1 0 0,0 0 1 0 0,0 0-1 0 0,2-11 1 0 0,-4 16-52 0 0,-1 0 1 0 0,0 0 0 0 0,0 0 0 0 0,0 0-1 0 0,0 0 1 0 0,0 0 0 0 0,-1-1-1 0 0,1 1 1 0 0,-1 0 0 0 0,0 0 0 0 0,0 0-1 0 0,0 0 1 0 0,0 1 0 0 0,0-1-1 0 0,-3-3 1 0 0,-2-4 36 0 0,0 2-1 0 0,-1-1 0 0 0,0 1 1 0 0,0 0-1 0 0,-1 0 0 0 0,0 1 1 0 0,0 0-1 0 0,-1 0 1 0 0,0 1-1 0 0,0 0 0 0 0,0 1 1 0 0,-1 0-1 0 0,0 0 0 0 0,0 1 1 0 0,0 1-1 0 0,0-1 1 0 0,-1 2-1 0 0,1-1 0 0 0,-1 2 1 0 0,0-1-1 0 0,1 1 0 0 0,-1 1 1 0 0,0 0-1 0 0,0 0 1 0 0,0 1-1 0 0,1 1 0 0 0,-16 3 1 0 0,-2 4-1 0 0,0 0 1 0 0,1 1 0 0 0,0 2-1 0 0,1 1 1 0 0,1 1-1 0 0,-33 24 1 0 0,34-20 41 0 0,2 1 1 0 0,-22 23-1 0 0,43-40-66 0 0,-1 0-1 0 0,1 0 1 0 0,-1 0-1 0 0,1 0 1 0 0,-1 0-1 0 0,1 0 1 0 0,0 0-1 0 0,0 1 1 0 0,0-1-1 0 0,0 0 1 0 0,1 1-1 0 0,-2 3 1 0 0,2-5-2 0 0,0 1 1 0 0,0-1 0 0 0,0 1-1 0 0,0-1 1 0 0,1 1-1 0 0,-1-1 1 0 0,0 1-1 0 0,0-1 1 0 0,1 1-1 0 0,-1-1 1 0 0,1 1-1 0 0,0-1 1 0 0,-1 0-1 0 0,1 1 1 0 0,0-1 0 0 0,0 0-1 0 0,0 1 1 0 0,0-1-1 0 0,0 0 1 0 0,0 0-1 0 0,1 1 1 0 0,13 9 26 0 0,1 0 0 0 0,0-2-1 0 0,1 0 1 0 0,21 8 0 0 0,-35-15-50 0 0,163 61 577 0 0,5 3 562 0 0,86 43 210 0 0,-246-104-1294 0 0,1-1 0 0 0,-1 0-1 0 0,1-1 1 0 0,0 0 0 0 0,1 0 0 0 0,-1-2 0 0 0,0 1 0 0 0,1-2 0 0 0,-1 1 0 0 0,0-2 0 0 0,1 0 0 0 0,22-4 0 0 0,-33 4-60 0 0,-1 1 0 0 0,0-1 1 0 0,1 1-1 0 0,-1-1 0 0 0,0 0 1 0 0,0 1-1 0 0,1-1 0 0 0,-1 0 1 0 0,0 0-1 0 0,0 0 0 0 0,0 0 1 0 0,0 0-1 0 0,0 0 0 0 0,0 0 1 0 0,-1 0-1 0 0,1 0 0 0 0,0 0 1 0 0,0-2-1 0 0,2-7-5 0 0,-3 6 0 0 0,0 0 0 0 0,-1 0 0 0 0,1 0 0 0 0,-1 0 0 0 0,0 0 0 0 0,0 0 0 0 0,-1 0 0 0 0,1 0 0 0 0,-1 1 0 0 0,0-1 0 0 0,0 1 0 0 0,0-1 0 0 0,-3-3 0 0 0,-6-8 0 0 0,-22-21 0 0 0,14 16 0 0 0,-23-27 0 0 0,0 0 0 0 0,-52-73 0 0 0,-90-148 0 0 0,164 235-2111 0 0,4-1-4806 0 0,5 3-3279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1.1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15607 0 0,'3'1'1200'0'0,"10"4"-1363"0"0,-1 0 0 0 0,0 1 0 0 0,0 0 1 0 0,0 1-1 0 0,-1 0 0 0 0,0 1 0 0 0,-1 0 0 0 0,0 1 0 0 0,14 15 0 0 0,-13-12 611 0 0,0 2-1 0 0,-1-1 1 0 0,-1 1 0 0 0,0 1-1 0 0,-1-1 1 0 0,-1 2 0 0 0,9 22-1 0 0,-4 1 1285 0 0,12 63 0 0 0,-16-43 99 0 0,3 100 1 0 0,-13-100-1107 0 0,-1-1 1 0 0,-4 1 0 0 0,-18 79-1 0 0,-61 166 16 0 0,85-299-739 0 0,-25 87-83 0 0,16-54-2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0.2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12263 0 0,'11'17'832'0'0,"-1"0"0"0"0,-1 0 0 0 0,12 30 0 0 0,-14-29-74 0 0,1-1-1 0 0,0 0 1 0 0,1-1 0 0 0,15 20-1 0 0,-18-28-1044 0 0,10 11 201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0.6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5783 0 0,'1'1'2954'0'0,"3"4"-1829"0"0,1 1 1 0 0,-1 0-1 0 0,0 0 1 0 0,-1 0-1 0 0,1 1 1 0 0,2 6-1 0 0,-3-5-795 0 0,1 0 0 0 0,0-1 1 0 0,0 1-1 0 0,10 11 0 0 0,8 4-1237 0 0,-5-9-3471 0 0,-2-2-1204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0.9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1 640 6559 0 0,'0'0'507'0'0,"1"0"-287"0"0,7-2 383 0 0,-1 1 1 0 0,1-2-1 0 0,-1 1 0 0 0,0-1 1 0 0,14-6-1 0 0,33-25 2907 0 0,2 0-976 0 0,218-83 3108 0 0,-229 99-4739 0 0,68-26 1058 0 0,119-46 836 0 0,-160 66-1711 0 0,95-18-1 0 0,272-22 1201 0 0,-347 52-2272 0 0,-1-4 0 0 0,0-5 1 0 0,132-47-1 0 0,-199 58-102 0 0,-10 4-131 0 0,1 1 0 0 0,-1 0 0 0 0,27-4 0 0 0,-31 9-2080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1.3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14799 0 0,'0'0'1576'0'0,"3"15"-1576"0"0,0 1 560 0 0,-3 2 56 0 0,-3 1 16 0 0,4 0 0 0 0,2 1-136 0 0,-1 5-24 0 0,-2 1-8 0 0,2 1 0 0 0,1-1-464 0 0,-2-3-216 0 0,1 1 24 0 0,-2 1-5248 0 0,-2-2-1056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1.7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0 420 10735 0 0,'0'0'1147'0'0,"2"0"-982"0"0,5-1 77 0 0,-1-1 1 0 0,0 0-1 0 0,0 0 0 0 0,0-1 0 0 0,-1 1 0 0 0,1-1 0 0 0,7-6 1 0 0,0 1 1188 0 0,0 1 1 0 0,29-10 0 0 0,9-6 551 0 0,7-8-463 0 0,308-163 6165 0 0,-208 122-5875 0 0,-132 62-1517 0 0,0 1 0 0 0,0 2 0 0 0,1 0 0 0 0,34-3 0 0 0,-60 10-374 0 0,1 0 1 0 0,-1 0-1 0 0,0 0 1 0 0,1 0-1 0 0,-1 0 0 0 0,1 0 1 0 0,-1 0-1 0 0,0 1 0 0 0,1-1 1 0 0,-1 0-1 0 0,0 1 1 0 0,2 0-1 0 0,-2-1-63 0 0,-1 1 0 0 0,1-1 0 0 0,-1 1 0 0 0,1-1 0 0 0,-1 0 0 0 0,1 1 0 0 0,-1-1 1 0 0,0 1-1 0 0,1-1 0 0 0,-1 1 0 0 0,0 0 0 0 0,1-1 0 0 0,-1 1 0 0 0,0-1 0 0 0,1 1 0 0 0,-1 0 0 0 0,0-1 0 0 0,0 2 0 0 0,0 1-752 0 0,0 0-1 0 0,0 0 0 0 0,0 0 0 0 0,-1 0 1 0 0,1 0-1 0 0,-1 0 0 0 0,0 0 1 0 0,-2 5-1 0 0</inkml:trace>
  <inkml:trace contextRef="#ctx0" brushRef="#br0" timeOffset="1">170 476 8207 0 0,'-3'12'804'0'0,"0"1"-1"0"0,1-1 0 0 0,0 1 0 0 0,1 0 0 0 0,0-1 0 0 0,1 1 0 0 0,2 15 0 0 0,-2-9 527 0 0,15 321 9324 0 0,-15-326-10564 0 0,0-2-86 0 0,1 1 0 0 0,0-1 0 0 0,0 0 0 0 0,1 0 1 0 0,1 0-1 0 0,0 0 0 0 0,5 13 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2.1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1 318 4143 0 0,'2'-3'60'0'0,"1"0"-1"0"0,-1 0 0 0 0,1 0 1 0 0,0 0-1 0 0,0 1 0 0 0,0-1 0 0 0,6-3 1 0 0,6-5 896 0 0,-13 9-556 0 0,0 0-1 0 0,1 0 1 0 0,-1 1-1 0 0,0-1 1 0 0,0 1 0 0 0,1-1-1 0 0,-1 1 1 0 0,1 0-1 0 0,-1 0 1 0 0,1 0-1 0 0,-1 1 1 0 0,1-1 0 0 0,0 0-1 0 0,-1 1 1 0 0,1 0-1 0 0,0 0 1 0 0,0-1 0 0 0,-1 2-1 0 0,1-1 1 0 0,0 0-1 0 0,0 1 1 0 0,-1-1-1 0 0,1 1 1 0 0,-1 0 0 0 0,1-1-1 0 0,0 1 1 0 0,-1 1-1 0 0,0-1 1 0 0,1 0 0 0 0,-1 1-1 0 0,4 1 1 0 0,-4 0-214 0 0,1-1 1 0 0,-1 0 0 0 0,0 1-1 0 0,0 0 1 0 0,0-1 0 0 0,0 1-1 0 0,0 0 1 0 0,-1 0 0 0 0,1 0-1 0 0,1 5 1 0 0,-1-2-30 0 0,-1 1 0 0 0,1-1 0 0 0,-1 1 0 0 0,0-1 0 0 0,-1 1 0 0 0,1 0 0 0 0,-2 0 0 0 0,1-1 0 0 0,0 1 0 0 0,-1 0 0 0 0,-1-1 0 0 0,1 1 0 0 0,-1-1 0 0 0,0 1 0 0 0,0-1 0 0 0,-1 0 0 0 0,0 0 0 0 0,0 0 0 0 0,-4 6 0 0 0,-8 9 744 0 0,0-1 0 0 0,-2-1-1 0 0,-30 30 1 0 0,27-30 541 0 0,20-19-1418 0 0,-1 0 0 0 0,1 0 0 0 0,0 1 0 0 0,-1-1-1 0 0,1 0 1 0 0,-1 0 0 0 0,1 1 0 0 0,0-1 0 0 0,-1 1 0 0 0,1-1 0 0 0,0 0 0 0 0,0 1-1 0 0,-1-1 1 0 0,1 1 0 0 0,0-1 0 0 0,0 0 0 0 0,-1 1 0 0 0,1-1 0 0 0,0 1 0 0 0,0-1 0 0 0,0 1-1 0 0,0-1 1 0 0,0 1 0 0 0,0-1 0 0 0,0 1 0 0 0,0-1 0 0 0,0 1 0 0 0,0-1 0 0 0,0 1-1 0 0,0-1 1 0 0,0 1 0 0 0,0-1 0 0 0,0 1 0 0 0,1 0 0 0 0,0-1 77 0 0,0 1 0 0 0,0-1-1 0 0,0 1 1 0 0,0-1 0 0 0,0 1 0 0 0,0-1 0 0 0,0 0 0 0 0,0 1 0 0 0,0-1 0 0 0,1 0-1 0 0,-1 0 1 0 0,0 0 0 0 0,2 0 0 0 0,6 0 539 0 0,0-1 0 0 0,17-3 0 0 0,-3-2-1322 0 0,0-1 0 0 0,-1-1 0 0 0,38-19 0 0 0,-42 17-787 0 0,-1-1 0 0 0,0 0 1 0 0,0-1-1 0 0,25-25 0 0 0</inkml:trace>
  <inkml:trace contextRef="#ctx0" brushRef="#br0" timeOffset="1">344 77 9703 0 0,'3'-27'1294'0'0,"-2"25"-693"0"0,1-1 1 0 0,-1 1-1 0 0,1 0 1 0 0,-1-1-1 0 0,1 1 1 0 0,0 0-1 0 0,0 0 1 0 0,0 0-1 0 0,0 1 1 0 0,0-1-1 0 0,0 0 1 0 0,0 1-1 0 0,1-1 1 0 0,-1 1-1 0 0,0 0 1 0 0,1 0-1 0 0,-1 0 1 0 0,1 0-1 0 0,4-1 1 0 0,7-1 1239 0 0,0 0 0 0 0,24 0 1 0 0,-9 0-1851 0 0,-14 0-875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2.4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87 1 15143 0 0,'-4'32'1110'0'0,"-2"0"1"0"0,-14 45-1 0 0,-10 4 1913 0 0,4-10 1068 0 0,25-68-3569 0 0,12-40-2162 0 0,1 1-4170 0 0,-5 16 1091 0 0,1-3-1351 0 0</inkml:trace>
  <inkml:trace contextRef="#ctx0" brushRef="#br0" timeOffset="1">130 32 2039 0 0,'2'1'154'0'0,"5"3"-32"0"0,-1 1 1 0 0,0-1 0 0 0,8 9-1 0 0,-9-7 974 0 0,0 0 0 0 0,0 0 0 0 0,7 12 0 0 0,3 13 3206 0 0,0 0-1 0 0,-2 1 0 0 0,17 66 0 0 0,-20-64-2003 0 0,-9-29-1788 0 0,0 1-1 0 0,1 0 1 0 0,0-1 0 0 0,0 1 0 0 0,0-1-1 0 0,1 0 1 0 0,0 0 0 0 0,0 0 0 0 0,0 0-1 0 0,0 0 1 0 0,8 7 0 0 0,-10-12-506 0 0,1 1 0 0 0,-1-1 0 0 0,0 0 0 0 0,1 0 0 0 0,-1 0 0 0 0,0 0 0 0 0,0 0 0 0 0,1 0 0 0 0,-1 0 0 0 0,0 0 0 0 0,1-1 0 0 0,-1 1 0 0 0,0 0 0 0 0,0-1 0 0 0,1 1 0 0 0,-1-1 0 0 0,0 1 0 0 0,0-1 0 0 0,2-1 0 0 0,-2 1-4 0 0,0 1 0 0 0,0-1 0 0 0,0 0 0 0 0,0 0 0 0 0,0 1 0 0 0,0-1 0 0 0,0 0 0 0 0,0 0 0 0 0,0 0 0 0 0,-1 0 0 0 0,1 0 0 0 0,0-1 0 0 0,-1 1 0 0 0,1 0 0 0 0,-1 0 0 0 0,1 0 0 0 0,-1-1 0 0 0,1-1 0 0 0,0 0 0 0 0,1-3 0 0 0,-1 0 0 0 0,0 1 0 0 0,0-1 0 0 0,0 0 0 0 0,-1 0 0 0 0,0 0 0 0 0,0-7 0 0 0,-8-44 0 0 0,1 15 0 0 0,2-36-2192 0 0,6 0-4783 0 0,3 38-3162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2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0 942 8431 0 0,'0'0'652'0'0,"2"0"-425"0"0,12 3 1162 0 0,-1-1 0 0 0,1-1 0 0 0,19 0 0 0 0,-23-2-508 0 0,0 0 0 0 0,0-1-1 0 0,13-5 1 0 0,8-1 313 0 0,59-9 1017 0 0,-15 4-1527 0 0,177-34 2732 0 0,-8-5-1730 0 0,-70 12-917 0 0,292-68 1782 0 0,-5-18-996 0 0,-240 52-1403 0 0,90-25 8 0 0,314-66-160 0 0,17 45 0 0 0,-353 85-2111 0 0,0 8-4806 0 0,-207 20-3279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7975 0 0,'13'12'330'0'0,"-7"-5"135"0"0,0-1 1 0 0,0 1-1 0 0,5 7 0 0 0,-2 0 1150 0 0,-1 0 0 0 0,7 18-1 0 0,-5-13 747 0 0,14 25 1 0 0,-15-31-1999 0 0,-6-7-333 0 0,0-1-1 0 0,0 0 1 0 0,1 0 0 0 0,0 0 0 0 0,0 0-1 0 0,0-1 1 0 0,7 5 0 0 0,3 6-3731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3.5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1 4863 0 0,'0'0'606'0'0,"0"2"-74"0"0,-5 77 2902 0 0,4 141 2865 0 0,-2-59-4127 0 0,-8 113-764 0 0,0-57-780 0 0,15-8 227 0 0,-3-204-877 0 0,3-10-2210 0 0,-3 3 1617 0 0,0 0-1 0 0,0 0 0 0 0,0 0 0 0 0,0 0 0 0 0,0 0 0 0 0,1-4 0 0 0,3-13-5737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3.9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90 6191 0 0,'3'-11'489'0'0,"0"-1"0"0"0,-1 0 0 0 0,0 0 0 0 0,0 0 0 0 0,-2-18 0 0 0,10 56 3120 0 0,22 86 1263 0 0,23 56-1809 0 0,-15-48-1485 0 0,-37-111-1465 0 0,122 325 4446 0 0,-123-329-4403 0 0,2 3 77 0 0,0 0 0 0 0,0 0 0 0 0,1 0 0 0 0,10 12 1 0 0,-14-19-193 0 0,0 1 1 0 0,0-1 0 0 0,0 0 0 0 0,0 0 0 0 0,0 0 0 0 0,1 0 0 0 0,-1 0 0 0 0,1 0 0 0 0,-1 0 0 0 0,0 0 0 0 0,1-1 0 0 0,-1 1 0 0 0,1-1 0 0 0,0 1 0 0 0,-1-1-1 0 0,1 1 1 0 0,-1-1 0 0 0,1 0 0 0 0,0 0 0 0 0,-1 0 0 0 0,1 0 0 0 0,0 0 0 0 0,-1 0 0 0 0,1 0 0 0 0,0 0 0 0 0,-1-1 0 0 0,1 1 0 0 0,-1-1 0 0 0,1 1 0 0 0,0-1 0 0 0,-1 0-1 0 0,3-1 1 0 0,-1 0 53 0 0,1-1 0 0 0,-1 1-1 0 0,1-1 1 0 0,-1 0-1 0 0,0 0 1 0 0,0 0 0 0 0,0 0-1 0 0,-1-1 1 0 0,1 1-1 0 0,2-6 1 0 0,2-5 135 0 0,-1 0 0 0 0,6-18 0 0 0,2-10 65 0 0,-1 1-1 0 0,-2-2 1 0 0,9-79 0 0 0,-16-8-166 0 0,-5 99-102 0 0,-1 0-1 0 0,-10-47 1 0 0,2 34-882 0 0,-26-72-1 0 0,30 104-305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4.3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103 7 5351 0 0,'0'0'416'0'0,"-13"-6"56"0"0,10 6-206 0 0,1 0 0 0 0,0 0 0 0 0,0 0 0 0 0,-1 0 0 0 0,1 0-1 0 0,0 1 1 0 0,-1-1 0 0 0,1 1 0 0 0,0 0 0 0 0,0-1-1 0 0,0 1 1 0 0,0 0 0 0 0,0 0 0 0 0,0 0 0 0 0,0 1 0 0 0,0-1-1 0 0,0 0 1 0 0,0 1 0 0 0,0-1 0 0 0,1 1 0 0 0,-3 2-1 0 0,-1 2 576 0 0,-1 1-1 0 0,2 0 1 0 0,-1 0-1 0 0,-4 9 1 0 0,6-10-551 0 0,1 0 0 0 0,0 0 0 0 0,1 0 0 0 0,-1 0 1 0 0,1 0-1 0 0,1 0 0 0 0,-1 0 0 0 0,1 0 0 0 0,0 0 0 0 0,0 0 0 0 0,1 0 0 0 0,-1 1 1 0 0,1-1-1 0 0,1 0 0 0 0,-1 0 0 0 0,4 7 0 0 0,-3-8-73 0 0,0 0-1 0 0,0 0 0 0 0,0 0 1 0 0,1 0-1 0 0,0-1 1 0 0,0 1-1 0 0,0-1 1 0 0,0 0-1 0 0,1 0 1 0 0,-1 0-1 0 0,1 0 1 0 0,0 0-1 0 0,0-1 1 0 0,1 0-1 0 0,-1 0 1 0 0,1 0-1 0 0,-1-1 1 0 0,11 5-1 0 0,-13-6-142 0 0,1-1-1 0 0,-1 1 1 0 0,1-1-1 0 0,-1 0 1 0 0,1 0 0 0 0,0 0-1 0 0,-1 0 1 0 0,1 0-1 0 0,-1 0 1 0 0,1-1-1 0 0,0 1 1 0 0,-1-1 0 0 0,1 0-1 0 0,2-1 1 0 0,-1 0-6 0 0,0 0 0 0 0,0-1 0 0 0,0 1 0 0 0,0-1 0 0 0,0 0 0 0 0,-1 0 0 0 0,6-5 0 0 0,-3 1-27 0 0,-1 0 0 0 0,0 0 0 0 0,0 0 0 0 0,-1-1 0 0 0,1 0 0 0 0,-2 0 0 0 0,1 0 0 0 0,2-9 0 0 0,-4 9 32 0 0,0-1 0 0 0,-1 1-1 0 0,1-1 1 0 0,-2 0-1 0 0,1 0 1 0 0,-2-15-1 0 0,0 18-417 0 0,0 0 1 0 0,-1 0-1 0 0,1 1 0 0 0,-4-9 0 0 0,3 10-785 0 0,0 0-1 0 0,0 0 0 0 0,0 0 1 0 0,-1 0-1 0 0,1 0 1 0 0,-5-4-1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4.6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9559 0 0,'9'32'1777'0'0,"-1"1"0"0"0,5 37 0 0 0,-8 62 9132 0 0,-1-153-9524 0 0,2-19-641 0 0,4-15-142 0 0,-4 27-478 0 0,-4 18-79 0 0,0 1-1 0 0,0 0 0 0 0,5-13 0 0 0,-1 8-62 0 0,8-18-119 0 0,-13 30 124 0 0,0 1 1 0 0,0 0-1 0 0,0-1 0 0 0,0 1 0 0 0,0 0 1 0 0,0 0-1 0 0,0 0 0 0 0,0-1 1 0 0,1 1-1 0 0,-1 0 0 0 0,0 1 0 0 0,1-1 1 0 0,-1 0-1 0 0,1 0 0 0 0,-1 0 1 0 0,1 1-1 0 0,1-1 0 0 0,-2 1-308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5.0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9471 0 0,'1'1'728'0'0,"3"12"461"0"0,-1 0 0 0 0,0 1 0 0 0,-1-1 1 0 0,0 0-1 0 0,-1 1 0 0 0,0 21 0 0 0,-1-7 625 0 0,0-16-1311 0 0,-1 0 1 0 0,0-1-1 0 0,-4 14 1 0 0,3-16 2 0 0,1 0 1 0 0,0 0-1 0 0,0 0 1 0 0,0 0-1 0 0,2 19 1311 0 0,1-29-1791 0 0,-1-1 0 0 0,0 1 0 0 0,0 0 0 0 0,0-1 0 0 0,-1 1 0 0 0,1 0-1 0 0,0-1 1 0 0,0 1 0 0 0,-1-1 0 0 0,2-2 0 0 0,-2 3-4 0 0,22-65 182 0 0,-15 40-838 0 0,16-35-1 0 0,-17 52 491 0 0,-5 8 123 0 0,0 0 0 0 0,0 0 0 0 0,0 0 0 0 0,-1 0-1 0 0,1 0 1 0 0,0 0 0 0 0,-1-1 0 0 0,1 1 0 0 0,-1 0 0 0 0,1 0 0 0 0,0-3-1 0 0,11 19 341 0 0,-8-6-7 0 0,-1 1-1 0 0,4 13 0 0 0,-5-16 101 0 0,0 1-1 0 0,1 0 1 0 0,-1-1 0 0 0,6 8-1 0 0,-8-14-388 0 0,0-1-1 0 0,1 1 1 0 0,-1-1 0 0 0,1 1-1 0 0,-1-1 1 0 0,0 0 0 0 0,1 1-1 0 0,0-1 1 0 0,-1 1 0 0 0,1-1-1 0 0,-1 0 1 0 0,1 1 0 0 0,-1-1-1 0 0,1 0 1 0 0,0 0 0 0 0,-1 0-1 0 0,1 1 1 0 0,-1-1 0 0 0,1 0-1 0 0,0 0 1 0 0,-1 0 0 0 0,1 0-1 0 0,0 0 1 0 0,-1 0 0 0 0,1 0-1 0 0,0 0 1 0 0,-1 0 0 0 0,1-1-1 0 0,-1 1 1 0 0,1 0 0 0 0,0 0-1 0 0,-1 0 1 0 0,1-1 0 0 0,-1 1-1 0 0,2-1 1 0 0,17-13 601 0 0,-17 11-679 0 0,1 0 0 0 0,0 0-1 0 0,-1-1 1 0 0,0 1 0 0 0,0-1 0 0 0,2-3 0 0 0,0 0-30 0 0,-1 1 0 0 0,1 0 0 0 0,0 0 0 0 0,0 1 0 0 0,1-1 0 0 0,6-6 0 0 0,-9 12 31 0 0,-1 0 54 0 0,-1 0-1 0 0,1 0 0 0 0,0 1 1 0 0,-1-1-1 0 0,1 0 1 0 0,0 1-1 0 0,-1-1 0 0 0,1 0 1 0 0,0 1-1 0 0,-1-1 0 0 0,1 1 1 0 0,-1-1-1 0 0,1 1 0 0 0,-1-1 1 0 0,1 1-1 0 0,-1-1 0 0 0,1 1 1 0 0,-1 0-1 0 0,0-1 0 0 0,1 1 1 0 0,-1 0-1 0 0,1 0 1 0 0,0 2 1 0 0,12 15-1 0 0,-12-16-250 0 0,1 0 1 0 0,-1-1-1 0 0,1 1 0 0 0,0-1 0 0 0,0 1 0 0 0,0-1 1 0 0,0 0-1 0 0,0 0 0 0 0,3 2 0 0 0,20 4-6349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5.3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8951 0 0,'2'42'3361'0'0,"12"69"0"0"0,3 26 853 0 0,-15-23-1764 0 0,-1-23-748 0 0,15 106 1 0 0,-5-161-2963 0 0,-9-28 497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6.0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5783 0 0,'2'4'236'0'0,"0"-1"-1"0"0,0 1 0 0 0,0-1 0 0 0,0 1 0 0 0,-1 0 0 0 0,1 0 0 0 0,-1-1 0 0 0,0 1 0 0 0,1 7 0 0 0,1 38 2619 0 0,-3-37-2075 0 0,0 31 3440 0 0,-10 72 1 0 0,7-93-3277 0 0,2-16-524 0 0,1-1 0 0 0,-1 0 0 0 0,1 0 0 0 0,1 1 0 0 0,-1-1 1 0 0,1 0-1 0 0,0 0 0 0 0,0 1 0 0 0,3 8 1538 0 0,7-30-924 0 0,1-10-760 0 0,-2-1-1 0 0,10-39 1 0 0,-12 35-294 0 0,18-42 1 0 0,-24 70-11 0 0,0 0 0 0 0,-1 0 0 0 0,1 0 0 0 0,0 0 0 0 0,1 0 0 0 0,3-3 0 0 0,0 2-29 0 0,-1 3 59 0 0,-4 2 4 0 0,1 0 0 0 0,-1 0 0 0 0,0 0 1 0 0,0 1-1 0 0,0-1 0 0 0,0 0 0 0 0,0 1 1 0 0,0-1-1 0 0,-1 0 0 0 0,1 1 0 0 0,0-1 1 0 0,-1 1-1 0 0,1-1 0 0 0,0 3 0 0 0,0-1 2 0 0,8 30 42 0 0,-7-24-54 0 0,0-1 1 0 0,7 16 0 0 0,-8-22-953 0 0,0 1-1 0 0,1-1 0 0 0,-1 0 1 0 0,10 10-2880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6.4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 17071 0 0,'8'28'2306'0'0,"22"36"1594"0"0,-18-43-2280 0 0,1 1 0 0 0,18 21 1 0 0,-29-41-1025 0 0,-1-1-522 0 0,-1 0 1 0 0,1 0-1 0 0,0 0 0 0 0,0 0 1 0 0,0-1-1 0 0,0 1 1 0 0,0 0-1 0 0,0-1 0 0 0,0 1 1 0 0,0 0-1 0 0,0-1 1 0 0,1 1-1 0 0,2 1 104 0 0,4 3 86 0 0,-1-1 1 0 0,1 0-1 0 0,0-1 0 0 0,0 1 1 0 0,16 3-1 0 0,-22-6-225 0 0,0-1 1 0 0,0 0-1 0 0,0 1 1 0 0,0-1-1 0 0,0 0 1 0 0,0 0-1 0 0,-1 0 1 0 0,1-1-1 0 0,0 1 1 0 0,0 0-1 0 0,0-1 0 0 0,0 1 1 0 0,0-1-1 0 0,-1 0 1 0 0,1 1-1 0 0,0-1 1 0 0,0 0-1 0 0,-1 0 1 0 0,1 0-1 0 0,-1 0 1 0 0,1-1-1 0 0,-1 1 0 0 0,1 0 1 0 0,-1-1-1 0 0,0 1 1 0 0,0 0-1 0 0,1-1 1 0 0,-1 0-1 0 0,0 1 1 0 0,-1-1-1 0 0,1 0 1 0 0,1-2-1 0 0,1-4-57 0 0,-1 0 0 0 0,1-1 1 0 0,-2 1-1 0 0,1-1 0 0 0,-1 1 0 0 0,0-1 1 0 0,-1 1-1 0 0,0-1 0 0 0,0 0 0 0 0,-3-11 1 0 0,-1-3-98 0 0,-1 0 1 0 0,-13-34-1 0 0,12 40-186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6.8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116 55 13391 0 0,'-1'-2'136'0'0,"1"0"0"0"0,-1 0-1 0 0,1 0 1 0 0,-1 1 0 0 0,0-1 0 0 0,0 0-1 0 0,0 1 1 0 0,0-1 0 0 0,0 1-1 0 0,-1-1 1 0 0,1 1 0 0 0,0-1 0 0 0,0 1-1 0 0,-1 0 1 0 0,1 0 0 0 0,-1 0-1 0 0,-3-2 1 0 0,-9-9 2431 0 0,14 11-2408 0 0,-1 0-1 0 0,0 0 1 0 0,0 0 0 0 0,0 0 0 0 0,1 0 0 0 0,-1 0 0 0 0,0 1 0 0 0,0-1 0 0 0,0 0 0 0 0,0 0 0 0 0,-1 1 0 0 0,1-1 0 0 0,0 1 0 0 0,0-1 0 0 0,0 1 0 0 0,0 0 0 0 0,0-1 0 0 0,-2 1 0 0 0,2 0-17 0 0,0 0 1 0 0,0 0 0 0 0,0 0-1 0 0,0 1 1 0 0,0-1-1 0 0,0 0 1 0 0,0 1 0 0 0,0-1-1 0 0,0 1 1 0 0,0-1-1 0 0,0 1 1 0 0,0-1 0 0 0,1 1-1 0 0,-1-1 1 0 0,0 1-1 0 0,0 0 1 0 0,-1 1 0 0 0,0 1 143 0 0,-1 1 1 0 0,1 0-1 0 0,0 0 0 0 0,-1 0 1 0 0,2 0-1 0 0,-1 0 1 0 0,0 1-1 0 0,-1 8 1 0 0,-6 50 845 0 0,2 1-1 0 0,3 78 1 0 0,4-125-937 0 0,-1 32 285 0 0,3 0 0 0 0,8 51 0 0 0,-6-79-334 0 0,0 0 1 0 0,2-1-1 0 0,0 1 0 0 0,1-1 1 0 0,1 0-1 0 0,1-1 1 0 0,14 23-1 0 0,-22-39-146 0 0,1 0 0 0 0,0-1 0 0 0,0 1 0 0 0,0-1 0 0 0,0 0 0 0 0,0 0 0 0 0,0 0 0 0 0,1 0 0 0 0,-1 0 0 0 0,6 3 0 0 0,-7-5 0 0 0,0 1 0 0 0,0-1 0 0 0,1 0 0 0 0,-1 1 0 0 0,0-1 0 0 0,0 0 0 0 0,1 0 0 0 0,-1 0 0 0 0,0 0 0 0 0,0 0 0 0 0,1 0 0 0 0,-1 0 0 0 0,0 0 0 0 0,0-1 0 0 0,1 1 0 0 0,-1-1 0 0 0,0 1 0 0 0,0 0 0 0 0,0-1 0 0 0,0 0 0 0 0,0 1 0 0 0,1-1 0 0 0,-1 0 0 0 0,0 1 0 0 0,-1-1 0 0 0,1 0 0 0 0,0 0 0 0 0,0 0 0 0 0,1-1 0 0 0,5-7 0 0 0,-1-1 0 0 0,0 1 0 0 0,0-1 0 0 0,-1 0 0 0 0,0-1 0 0 0,4-14 0 0 0,7-13 0 0 0,7-13-348 0 0,-9 17-280 0 0,2 1-1 0 0,31-49 1 0 0,-44 77 614 0 0,0 1-3 0 0,0-1 0 0 0,0 1 0 0 0,1 0 0 0 0,-1 0 0 0 0,1 0-1 0 0,0 0 1 0 0,4-3 0 0 0,-1 7 17 0 0,-5 0 33 0 0,-1 1 1 0 0,0 0-1 0 0,1 0 0 0 0,-1 0 1 0 0,0 0-1 0 0,1 1 1 0 0,-1-1-1 0 0,0 0 0 0 0,0 0 1 0 0,0 1-1 0 0,0-1 0 0 0,0 1 1 0 0,-1-1-1 0 0,1 1 0 0 0,0-1 1 0 0,-1 1-1 0 0,1-1 1 0 0,0 1-1 0 0,-1 0 0 0 0,0-1 1 0 0,1 4-1 0 0,-1 0 99 0 0,1 0-1 0 0,-1 0 1 0 0,0 0 0 0 0,0 0 0 0 0,-1 0-1 0 0,-1 6 1 0 0,-6 20 205 0 0,-4 21 54 0 0,10-44-391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7.4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101 123 8375 0 0,'-3'-9'192'0'0,"0"1"-1"0"0,0-1 1 0 0,0 0 0 0 0,-1-9-1 0 0,3 11-17 0 0,0-1 0 0 0,-1 1 0 0 0,-1-1 0 0 0,1 1 0 0 0,-1 0 0 0 0,-6-10 0 0 0,9 16-65 0 0,0 1-1 0 0,0-1 0 0 0,-1 1 0 0 0,1-1 0 0 0,0 1 1 0 0,-1 0-1 0 0,1-1 0 0 0,0 1 0 0 0,-1-1 0 0 0,1 1 1 0 0,0 0-1 0 0,-1-1 0 0 0,1 1 0 0 0,-1 0 0 0 0,1-1 1 0 0,-1 1-1 0 0,1 0 0 0 0,-1 0 0 0 0,1 0 0 0 0,-1-1 1 0 0,1 1-1 0 0,-1 0 0 0 0,1 0 0 0 0,-1 0 1 0 0,0 0-1 0 0,1 0 0 0 0,-1 0 0 0 0,0 0 3 0 0,0 1-1 0 0,0-1 0 0 0,0 1 1 0 0,0-1-1 0 0,0 1 1 0 0,0-1-1 0 0,0 1 0 0 0,1 0 1 0 0,-1-1-1 0 0,0 1 1 0 0,1 0-1 0 0,-1-1 0 0 0,-1 3 1 0 0,-1 3 312 0 0,-1 0 0 0 0,1 0 1 0 0,-3 8-1 0 0,6-13-365 0 0,-4 11 590 0 0,0 0 1 0 0,1 0-1 0 0,1 1 0 0 0,-2 22 1 0 0,1-9 50 0 0,1-13-137 0 0,2 0 0 0 0,-1 0 0 0 0,3 21 0 0 0,-1-27-195 0 0,0-1 0 0 0,0 1 0 0 0,1 0 0 0 0,0-1-1 0 0,0 0 1 0 0,4 10 0 0 0,-4-14 26 0 0,0 0-97 0 0,0-1-273 0 0,1 0 0 0 0,0 0 0 0 0,0 0-1 0 0,0 0 1 0 0,0-1 0 0 0,0 1-1 0 0,-1-1 1 0 0,1 0 0 0 0,0 0 0 0 0,0 0-1 0 0,0 0 1 0 0,0 0 0 0 0,0 0-1 0 0,0-1 1 0 0,0 0 0 0 0,0 1 0 0 0,0-1-1 0 0,-1 0 1 0 0,1 0 0 0 0,0-1-1 0 0,-1 1 1 0 0,1-1 0 0 0,0 1 0 0 0,-1-1-1 0 0,0 0 1 0 0,5-4 0 0 0,-1-1-92 0 0,0-1 0 0 0,0-1 0 0 0,-1 1 0 0 0,0-1 0 0 0,0 0 0 0 0,-1 0 0 0 0,0-1 0 0 0,4-16 0 0 0,-4 12 75 0 0,1 1 0 0 0,1 0 0 0 0,10-19-1 0 0,-16 32 26 0 0,0-1 0 0 0,0 1 0 0 0,0-1 0 0 0,0 1 0 0 0,1 0 0 0 0,-1-1-1 0 0,0 1 1 0 0,0 0 0 0 0,0-1 0 0 0,1 1 0 0 0,-1 0 0 0 0,0 0 0 0 0,0-1-1 0 0,1 1 1 0 0,-1 0 0 0 0,0 0 0 0 0,1-1 0 0 0,-1 1 0 0 0,0 0-1 0 0,1 0 1 0 0,-1 0 0 0 0,0-1 0 0 0,1 1 0 0 0,-1 0 0 0 0,1 0 0 0 0,-1 0-1 0 0,1 0 1 0 0,4 12 803 0 0,1 24 107 0 0,-6-29-824 0 0,1 0 1 0 0,0-1-1 0 0,1 1 0 0 0,-1 0 1 0 0,1-1-1 0 0,3 7 0 0 0,-5-12-214 0 0,1-1 0 0 0,-1 1 0 0 0,0-1 0 0 0,1 0 0 0 0,-1 1 0 0 0,0-1 0 0 0,1 0 0 0 0,-1 1 0 0 0,1-1 0 0 0,-1 0 0 0 0,1 1 0 0 0,-1-1 0 0 0,1 0 0 0 0,-1 0 0 0 0,0 0 0 0 0,1 1 0 0 0,-1-1 0 0 0,1 0 0 0 0,0 0 0 0 0,-1 0 0 0 0,1 0 0 0 0,-1 0 0 0 0,1 0 0 0 0,0 0 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4895 0 0,'1'-1'375'0'0,"27"-32"865"0"0,-19 22 351 0 0,0 1 0 0 0,13-13 0 0 0,-7 10 48 0 0,8-7 1953 0 0,49-33-1 0 0,-64 48-3303 0 0,-1 1 0 0 0,1 0-1 0 0,0 0 1 0 0,0 1 0 0 0,0 0 0 0 0,0 1 0 0 0,0-1 0 0 0,1 2 0 0 0,-1-1-1 0 0,1 1 1 0 0,13 0 0 0 0,21 3 448 0 0,-42-1-728 0 0,-1-1-1 0 0,1 0 1 0 0,-1 0 0 0 0,1 0-1 0 0,-1 0 1 0 0,0 1 0 0 0,1-1-1 0 0,-1 0 1 0 0,1 0-1 0 0,-1 1 1 0 0,0-1 0 0 0,1 0-1 0 0,-1 1 1 0 0,0-1 0 0 0,1 0-1 0 0,-1 1 1 0 0,0-1-1 0 0,0 1 1 0 0,1-1 0 0 0,-1 0-1 0 0,0 1 1 0 0,0-1 0 0 0,0 1-1 0 0,1 0 1 0 0,-1-1-3 0 0,0 0 0 0 0,0 0 0 0 0,0 1 0 0 0,0-1 0 0 0,0 0 0 0 0,0 0 0 0 0,0 1 0 0 0,0-1 0 0 0,0 0 0 0 0,0 0 0 0 0,0 0 0 0 0,1 1 0 0 0,-1-1 0 0 0,0 0 0 0 0,0 0 0 0 0,0 0 1 0 0,0 0-1 0 0,1 1 0 0 0,-1-1 0 0 0,0 0 0 0 0,0 0 0 0 0,0 0 0 0 0,1 0 0 0 0,-1 0 0 0 0,0 0 0 0 0,0 0 0 0 0,0 1 0 0 0,1-1 0 0 0,-1 0 0 0 0,0 0 0 0 0,1 0 0 0 0,0 3 99 0 0,1 4-74 0 0,-1-1 1 0 0,0 1-1 0 0,0 0 0 0 0,0 0 0 0 0,-1-1 0 0 0,0 1 1 0 0,0 0-1 0 0,-1 0 0 0 0,1-1 0 0 0,-1 1 1 0 0,-1 0-1 0 0,0-1 0 0 0,0 1 0 0 0,0-1 0 0 0,0 1 1 0 0,-1-1-1 0 0,-5 8 0 0 0,-11 13 994 0 0,-1 0 0 0 0,-2-2 0 0 0,-40 38 0 0 0,60-61-845 0 0,-1 0-1 0 0,1 0 1 0 0,-1 0 0 0 0,1 1-1 0 0,0-1 1 0 0,0 1 0 0 0,0 0-1 0 0,0-1 1 0 0,0 1 0 0 0,0 0-1 0 0,-1 4 1 0 0,3-6 309 0 0,2-1-425 0 0,-1 0 0 0 0,0 0-1 0 0,1-1 1 0 0,-1 1 0 0 0,1 0 0 0 0,-1-1 0 0 0,0 1-1 0 0,1-1 1 0 0,1 0 0 0 0,33-26 53 0 0,-30 23-144 0 0,0-1 0 0 0,-1 1 0 0 0,1-1 0 0 0,-1-1 0 0 0,5-6 0 0 0,15-15-300 0 0,1 1-963 0 0,5-5-7213 0 0,-4 10-1165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8.0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19 9127 0 0,'-1'0'141'0'0,"0"0"0"0"0,1 0-1 0 0,-1 0 1 0 0,0 0 0 0 0,0 0-1 0 0,0 1 1 0 0,0-1-1 0 0,0 0 1 0 0,0 1 0 0 0,1-1-1 0 0,-1 1 1 0 0,0-1 0 0 0,0 1-1 0 0,0-1 1 0 0,1 1 0 0 0,-1-1-1 0 0,0 1 1 0 0,1 0 0 0 0,-1-1-1 0 0,1 1 1 0 0,-1 0-1 0 0,0 0 1 0 0,-6 17 1499 0 0,6-16-1420 0 0,-5 20 1311 0 0,1 0-1 0 0,1 1 1 0 0,-2 45 0 0 0,5-55-1115 0 0,1 40 1294 0 0,1-49-1496 0 0,-1-1 0 0 0,1 1 0 0 0,-1 0 0 0 0,1 0 0 0 0,0-1 0 0 0,1 1 0 0 0,-1-1 0 0 0,1 1 0 0 0,-1-1-1 0 0,5 7 1 0 0,-6-10-173 0 0,1 1-1 0 0,-1-1 0 0 0,0 1 0 0 0,1-1 0 0 0,-1 0 0 0 0,0 1 0 0 0,1-1 0 0 0,-1 0 0 0 0,1 1 1 0 0,-1-1-1 0 0,1 0 0 0 0,-1 1 0 0 0,1-1 0 0 0,-1 0 0 0 0,1 0 0 0 0,-1 1 0 0 0,1-1 1 0 0,-1 0-1 0 0,1 0 0 0 0,-1 0 0 0 0,1 0 0 0 0,-1 0 0 0 0,1 0 0 0 0,-1 0 0 0 0,1 0 0 0 0,-1 0 1 0 0,1 0-1 0 0,0 0 0 0 0,0 0 0 0 0,0-1-18 0 0,0 0 0 0 0,0 1 0 0 0,0-1 0 0 0,0 0 0 0 0,0 0 0 0 0,0 0-1 0 0,0 0 1 0 0,0 0 0 0 0,0 0 0 0 0,0 0 0 0 0,-1 0 0 0 0,2-1 0 0 0,0-4 0 0 0,1 1 0 0 0,0-1 0 0 0,-1 0 0 0 0,2-8 0 0 0,2-8 24 0 0,17-42 0 0 0,-14 43-82 0 0,11-41 0 0 0,-16 47 32 0 0,1 0 0 0 0,9-20 0 0 0,-14 35 4 0 0,0-1 1 0 0,0 1-1 0 0,0 0 0 0 0,0 0 0 0 0,0 0 1 0 0,0-1-1 0 0,1 1 0 0 0,-1 0 0 0 0,0 0 1 0 0,0 0-1 0 0,0-1 0 0 0,0 1 0 0 0,0 0 1 0 0,0 0-1 0 0,0 0 0 0 0,0-1 0 0 0,1 1 1 0 0,-1 0-1 0 0,0 0 0 0 0,0 0 0 0 0,0 0 1 0 0,0 0-1 0 0,1-1 0 0 0,-1 1 0 0 0,0 0 1 0 0,0 0-1 0 0,0 0 0 0 0,0 0 0 0 0,1 0 1 0 0,-1 0-1 0 0,0 0 0 0 0,0 0 0 0 0,1 0 1 0 0,-1 0-1 0 0,0 0 0 0 0,0 0 0 0 0,0 0 1 0 0,1 0-1 0 0,-1 0 0 0 0,0 0 0 0 0,0 0 1 0 0,0 0-1 0 0,1 0 0 0 0,-1 0 0 0 0,0 0 1 0 0,0 0-1 0 0,0 0 0 0 0,1 0 0 0 0,-1 0 1 0 0,0 0-1 0 0,0 1 0 0 0,1-1 0 0 0,3 8 62 0 0,-2-2 34 0 0,0 0 1 0 0,0 0-1 0 0,0 0 1 0 0,-1 0-1 0 0,0 1 1 0 0,-1-1-1 0 0,1 0 1 0 0,-1 1-1 0 0,-1-1 1 0 0,1 1-1 0 0,-1-1 1 0 0,-2 9-1 0 0,2-11 31 0 0,-3 12 767 0 0,1 0 1 0 0,0 1 0 0 0,-1 21 0 0 0,15-52-594 0 0,5-12-458 0 0,13-33 1 0 0,-17 31 6 0 0,20-29 1 0 0,-19 42 137 0 0,-13 15 16 0 0,1 0 0 0 0,-1-1 0 0 0,0 1 0 0 0,1 0 0 0 0,-1-1 0 0 0,1 1 0 0 0,-1 0 0 0 0,0 0 0 0 0,1 0 0 0 0,-1-1 0 0 0,1 1 0 0 0,-1 0 0 0 0,1 0 0 0 0,-1 0 0 0 0,0 0 0 0 0,1 0 0 0 0,-1 0 0 0 0,1 0 0 0 0,-1 0 0 0 0,1 0 0 0 0,-1 0 0 0 0,1 0 0 0 0,-1 0 0 0 0,1 0 0 0 0,-1 0 0 0 0,1 0 0 0 0,-1 0 0 0 0,0 1 0 0 0,1-1 0 0 0,-1 0 0 0 0,1 0 0 0 0,-1 0 0 0 0,0 1 0 0 0,1-1 0 0 0,-1 0 0 0 0,0 1 0 0 0,1-1 0 0 0,-1 0 0 0 0,0 1 0 0 0,1-1 1 0 0,-1 0-1 0 0,0 1 0 0 0,0-1 0 0 0,1 1 0 0 0,-1-1 0 0 0,0 0 0 0 0,0 1 0 0 0,0-1 0 0 0,0 1 0 0 0,1-1 0 0 0,-1 1 0 0 0,0 0-6 0 0,4 9 126 0 0,-1 0 0 0 0,1 0 0 0 0,-2 1 0 0 0,0-1 1 0 0,0 1-1 0 0,-1 0 0 0 0,0 15 0 0 0,0-12-51 0 0,0 1-1 0 0,1-1 1 0 0,5 20 0 0 0,-5-26-79 0 0,-1-5-54 0 0,0 0-1 0 0,0 1 1 0 0,0-1 0 0 0,0 0 0 0 0,0 0 0 0 0,1 0 0 0 0,-1 0 0 0 0,1 0-1 0 0,0 0 1 0 0,0-1 0 0 0,0 1 0 0 0,2 2 0 0 0,-3-4-91 0 0,0-1 0 0 0,0 1 1 0 0,-1-1-1 0 0,1 1 0 0 0,0-1 1 0 0,0 0-1 0 0,0 1 0 0 0,-1-1 1 0 0,1 0-1 0 0,0 0 0 0 0,0 0 1 0 0,0 0-1 0 0,0 1 0 0 0,0-1 1 0 0,0 0-1 0 0,0-1 0 0 0,-1 1 1 0 0,1 0-1 0 0,0 0 0 0 0,0 0 1 0 0,0 0-1 0 0,0-1 0 0 0,0 1 1 0 0,-1 0-1 0 0,1-1 0 0 0,1 0 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8.8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9 122 3311 0 0,'0'0'3931'0'0,"-1"14"1141"0"0,-2 67 3428 0 0,-1 6-5751 0 0,3-42-1580 0 0,1-41-976 0 0,0-1-1 0 0,1 1 1 0 0,-1-1 0 0 0,1 0-1 0 0,0 1 1 0 0,0-1 0 0 0,0 0-1 0 0,0 0 1 0 0,0 0-1 0 0,3 5 1 0 0,-3-7 56 0 0,1-1-97 0 0,1-1-128 0 0,0-1-1 0 0,0 1 1 0 0,-1 0-1 0 0,1-1 1 0 0,0 0-1 0 0,-1 1 0 0 0,1-1 1 0 0,-1 0-1 0 0,1 0 1 0 0,-1-1-1 0 0,0 1 1 0 0,0 0-1 0 0,0-1 0 0 0,0 1 1 0 0,0-1-1 0 0,-1 0 1 0 0,1 1-1 0 0,1-7 1 0 0,3-6-68 0 0,-1 0 1 0 0,5-25 0 0 0,-5 18-97 0 0,18-85-1480 0 0,-20 93 1539 0 0,-2 8 56 0 0,0-1 1 0 0,0 0-1 0 0,1 1 0 0 0,0-1 1 0 0,0 1-1 0 0,1 0 0 0 0,5-10 1 0 0,-7 15 373 0 0,4 37 843 0 0,-7 40 605 0 0,0-22-86 0 0,2-53-1666 0 0,0 0 0 0 0,0 0 1 0 0,0 0-1 0 0,0 0 0 0 0,0 0 0 0 0,0 0 0 0 0,0 0 0 0 0,0 0 1 0 0,0 0-1 0 0,1 0 0 0 0,-1 0 0 0 0,0-1 0 0 0,1 1 0 0 0,-1 0 1 0 0,1 0-1 0 0,0 1 0 0 0,-1-2-30 0 0,0 0-1 0 0,1 0 1 0 0,-1 0 0 0 0,0 0-1 0 0,1 0 1 0 0,-1 0 0 0 0,0 0-1 0 0,1 0 1 0 0,-1 0 0 0 0,0 0-1 0 0,1 0 1 0 0,-1 0 0 0 0,0 0 0 0 0,1 0-1 0 0,-1 0 1 0 0,0-1 0 0 0,1 1-1 0 0,-1 0 1 0 0,0 0 0 0 0,0 0-1 0 0,1 0 1 0 0,-1-1 0 0 0,0 1-1 0 0,0 0 1 0 0,1 0 0 0 0,-1-1-1 0 0,0 1 1 0 0,0 0 0 0 0,1-1 0 0 0,3-5 42 0 0,1 0 0 0 0,6-12 0 0 0,-7 12-118 0 0,3-7-277 0 0,-1 0 1 0 0,8-21 0 0 0,-2 4-406 0 0,-12 30 737 0 0,0-1 0 0 0,0 0 0 0 0,0 1-1 0 0,0-1 1 0 0,0 1 0 0 0,0-1 0 0 0,1 1 0 0 0,-1 0-1 0 0,0-1 1 0 0,0 1 0 0 0,1-1 0 0 0,-1 1 0 0 0,0-1 0 0 0,1 1-1 0 0,-1 0 1 0 0,0-1 0 0 0,1 1 0 0 0,-1 0 0 0 0,1-1 0 0 0,-1 1-1 0 0,0 0 1 0 0,1-1 0 0 0,-1 1 0 0 0,1 0 0 0 0,-1 0-1 0 0,1 0 1 0 0,-1-1 0 0 0,1 1 0 0 0,-1 0 0 0 0,1 0 0 0 0,-1 0-1 0 0,1 0 1 0 0,-1 0 0 0 0,1 0 0 0 0,0 0 0 0 0,-1 0 0 0 0,1 0-1 0 0,-1 0 1 0 0,1 0 0 0 0,-1 0 0 0 0,1 1 0 0 0,-1-1-1 0 0,1 0 1 0 0,-1 0 0 0 0,1 1 0 0 0,-1-1 0 0 0,0 0 0 0 0,1 0-1 0 0,-1 1 1 0 0,1-1 0 0 0,-1 1 0 0 0,13 15 159 0 0,-6-2 150 0 0,8 21 1 0 0,-11-24-126 0 0,0-1 1 0 0,1 1-1 0 0,0 0 0 0 0,8 10 0 0 0,-10-18-151 0 0,-1 0 0 0 0,0 0 0 0 0,1-1 0 0 0,-1 1 0 0 0,1-1 0 0 0,0 1 0 0 0,0-1 0 0 0,0 0 0 0 0,0 0 0 0 0,0-1 0 0 0,0 1 0 0 0,1-1 0 0 0,-1 1 0 0 0,0-1 0 0 0,1 0 0 0 0,-1 0 0 0 0,8 0 0 0 0,-3 0-31 0 0,-1-1 0 0 0,1 1 0 0 0,0-1 0 0 0,0-1 0 0 0,0 0 0 0 0,0 0 1 0 0,-1-1-1 0 0,1 1 0 0 0,-1-2 0 0 0,1 1 0 0 0,-1-1 0 0 0,0 0 0 0 0,0-1 0 0 0,0 1 0 0 0,0-1 0 0 0,-1-1 0 0 0,1 1 0 0 0,-1-1 1 0 0,0 0-1 0 0,-1-1 0 0 0,1 0 0 0 0,-1 1 0 0 0,0-2 0 0 0,0 1 0 0 0,-1 0 0 0 0,0-1 0 0 0,0 0 0 0 0,-1 0 0 0 0,0 0 0 0 0,0-1 1 0 0,0 1-1 0 0,1-9 0 0 0,-2 5-109 0 0,0-1 0 0 0,0 1 0 0 0,-1 0 0 0 0,-1-22 0 0 0,0 30 123 0 0,-1 0 0 0 0,1 0 0 0 0,0 1 0 0 0,-1-1 0 0 0,1 0 0 0 0,-1 0 0 0 0,0 0 0 0 0,0 0 0 0 0,0 1 0 0 0,-1-1 0 0 0,1 1 0 0 0,0-1 0 0 0,-1 1 0 0 0,0-1 0 0 0,1 1 0 0 0,-1 0 0 0 0,0-1 0 0 0,0 1 0 0 0,-1 0 1 0 0,1 1-1 0 0,0-1 0 0 0,-1 0 0 0 0,-4-2 0 0 0,5 3 4 0 0,1 1 0 0 0,0 0 0 0 0,-1 0 0 0 0,1-1 0 0 0,-1 1 0 0 0,1 0 0 0 0,0 0 0 0 0,-1 0 0 0 0,1 1 0 0 0,-1-1 0 0 0,1 0 0 0 0,0 0 0 0 0,-1 1 0 0 0,1-1 0 0 0,0 1 0 0 0,-1-1 0 0 0,1 1 0 0 0,0-1 0 0 0,0 1 0 0 0,0 0 0 0 0,-1 0 0 0 0,1 0 0 0 0,0 0 0 0 0,-2 1 0 0 0,-1 3 27 0 0,-1 1-1 0 0,1-1 0 0 0,-6 10 1 0 0,7-12 28 0 0,1 0-39 0 0,1 0-1 0 0,-1 0 1 0 0,0 0-1 0 0,1 1 1 0 0,0-1-1 0 0,0 0 1 0 0,0 1 0 0 0,0-1-1 0 0,0 0 1 0 0,1 1-1 0 0,-1-1 1 0 0,1 1-1 0 0,0-1 1 0 0,0 1-1 0 0,1-1 1 0 0,-1 1 0 0 0,1-1-1 0 0,-1 1 1 0 0,1-1-1 0 0,0 1 1 0 0,0-1-1 0 0,2 4 1 0 0,-3-7-30 0 0,1 1 0 0 0,-1-1 0 0 0,0 0 0 0 0,0 1 0 0 0,0-1 0 0 0,1 1 0 0 0,-1-1 0 0 0,0 1 0 0 0,1-1 0 0 0,-1 0 0 0 0,0 1 0 0 0,1-1 0 0 0,-1 0 0 0 0,1 1 0 0 0,-1-1 0 0 0,0 0 0 0 0,1 0 0 0 0,-1 1 0 0 0,1-1 0 0 0,-1 0 0 0 0,1 0 0 0 0,-1 0 0 0 0,1 0 0 0 0,-1 0 0 0 0,1 1 0 0 0,-1-1 0 0 0,1 0 0 0 0,-1 0 0 0 0,1 0 0 0 0,-1 0 0 0 0,1 0 0 0 0,0-1 0 0 0,0 1 0 0 0,4 0 0 0 0,0-1 0 0 0,-1 0 0 0 0,1 0 1 0 0,-1 0-1 0 0,1-1 0 0 0,-1 1 0 0 0,1-1 0 0 0,-1 0 0 0 0,0-1 0 0 0,0 1 1 0 0,4-3-1 0 0,15-8-18 0 0,-21 12 5 0 0,1 0-1 0 0,0 0 1 0 0,0 0 0 0 0,0 0 0 0 0,0 1-1 0 0,-1-1 1 0 0,1 1 0 0 0,0-1 0 0 0,0 1-1 0 0,0 0 1 0 0,0 0 0 0 0,4 1 0 0 0,-4 0 16 0 0,-1-1 0 0 0,0 1 0 0 0,0 0 1 0 0,0 0-1 0 0,1 0 0 0 0,-1 0 0 0 0,0 1 1 0 0,0-1-1 0 0,-1 1 0 0 0,1-1 0 0 0,0 1 0 0 0,0-1 1 0 0,-1 1-1 0 0,1 0 0 0 0,-1 0 0 0 0,2 2 1 0 0,9 18 47 0 0,-11-18-41 0 0,1 0 0 0 0,1 0 1 0 0,-1 0-1 0 0,0 0 0 0 0,1 0 0 0 0,0-1 1 0 0,5 6-1 0 0,-7-8-10 0 0,0-1 0 0 0,1 1 0 0 0,-1-1 0 0 0,0 1 0 0 0,1-1 0 0 0,-1 1 0 0 0,1-1 0 0 0,-1 0 0 0 0,1 0 0 0 0,-1 0 0 0 0,1 0 0 0 0,-1 0 0 0 0,0 0 0 0 0,1 0 0 0 0,-1 0 0 0 0,1-1 0 0 0,-1 1 0 0 0,1 0 0 0 0,-1-1 0 0 0,0 1 0 0 0,3-2 0 0 0,30-16 0 0 0,-27 13 0 0 0,4-1-678 0 0,11-7-7672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3.2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89 38 4663 0 0,'0'0'360'0'0,"-3"-2"-237"0"0,-26-33 9234 0 0,28 35-9113 0 0,0 1 15 0 0,0 0 0 0 0,0-1 0 0 0,0 1 0 0 0,0 0 0 0 0,0 0 0 0 0,1 0 1 0 0,-1-1-1 0 0,0 1 0 0 0,0 0 0 0 0,1 0 0 0 0,-1 0 0 0 0,0 2 1 0 0,-3 4 559 0 0,1 0 0 0 0,-4 14 1 0 0,-12 62 2317 0 0,14-57-2547 0 0,2 0 1 0 0,-1 33-1 0 0,6 6 408 0 0,16 111 1 0 0,0-13 74 0 0,15 36 205 0 0,9-38-365 0 0,-34-140-656 0 0,0-2-1 0 0,21 36 1 0 0,-11-23 46 0 0,-9-17-167 0 0,0 0 0 0 0,2 0 0 0 0,-1-1 0 0 0,2-1-1 0 0,0 1 1 0 0,22 18 0 0 0,-15-19-136 0 0,22 8 0 0 0,-24-17 0 0 0,-13-3-422 0 0,0 0 0 0 0,0-1-1 0 0,1 1 1 0 0,6-2 0 0 0,-8 1-207 0 0,-1 0 0 0 0,1-1 1 0 0,-1 0-1 0 0,0 1 0 0 0,1-1 0 0 0,-1 0 0 0 0,0 0 1 0 0,1 0-1 0 0,-1-1 0 0 0,4-2 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4.6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 4863 0 0,'7'-1'4204'0'0,"-1"5"-3596"0"0,0 1-1 0 0,-1 0 0 0 0,1 1 1 0 0,-1-1-1 0 0,8 12 0 0 0,22 37 1214 0 0,-17-24-1042 0 0,-11-17-393 0 0,0 0 1 0 0,-1 1-1 0 0,5 15 0 0 0,2 2 177 0 0,6 22 291 0 0,-2 1 0 0 0,15 87 1 0 0,-19-79-358 0 0,-2-20-101 0 0,-6-28-175 0 0,-2 0 0 0 0,0 0 0 0 0,2 14 0 0 0,-4-19 123 0 0,0-1-1 0 0,0 0 1 0 0,1 0-1 0 0,1 0 1 0 0,3 11 845 0 0,-9-32-873 0 0,1 2-267 0 0,0 0-1 0 0,1 1 1 0 0,0-1 0 0 0,1 0 0 0 0,1 0-1 0 0,-1 0 1 0 0,4-16 0 0 0,0 0-30 0 0,0-15-40 0 0,2 1 0 0 0,1 0 0 0 0,3 1 0 0 0,1 0-1 0 0,2 1 1 0 0,21-45 0 0 0,-23 64 66 0 0,1 1 1 0 0,1 1-1 0 0,0 0 0 0 0,2 1 1 0 0,21-21 619 0 0,-34 36-200 0 0,-1 1-392 0 0,1 13 792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5.0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1 291 4519 0 0,'0'0'483'0'0,"0"-2"-390"0"0,16-52 1029 0 0,-10 38-45 0 0,-5 11-706 0 0,1 0 0 0 0,0 0 0 0 0,0 1 0 0 0,0-1-1 0 0,1 0 1 0 0,3-4 0 0 0,33-50 2548 0 0,0-2 105 0 0,-37 58-2727 0 0,0 0 1 0 0,0 1 0 0 0,1-1-1 0 0,-1 1 1 0 0,1-1 0 0 0,0 1-1 0 0,-1 0 1 0 0,1 0 0 0 0,4-3-1 0 0,-5 5-211 0 0,0-1 0 0 0,0 1 1 0 0,-1-1-1 0 0,1 1 0 0 0,0 0 0 0 0,0 0 0 0 0,0 0 0 0 0,0 0 0 0 0,0 0 0 0 0,0 0 0 0 0,0 0 1 0 0,0 1-1 0 0,0-1 0 0 0,-1 1 0 0 0,1-1 0 0 0,0 1 0 0 0,3 1 0 0 0,1 2 158 0 0,-1-1-1 0 0,1 1 1 0 0,-1 0-1 0 0,0 0 1 0 0,0 0 0 0 0,0 1-1 0 0,6 7 1 0 0,-7-7 54 0 0,0-1 1 0 0,0 1 0 0 0,1-1 0 0 0,0 0-1 0 0,-1 0 1 0 0,2 0 0 0 0,-1-1 0 0 0,0 0-1 0 0,8 4 1 0 0,-8-5-77 0 0,0 0 0 0 0,1-1-1 0 0,-1 1 1 0 0,0-1 0 0 0,1 0-1 0 0,8 0 1 0 0,-12-1-190 0 0,0 0 1 0 0,1-1-1 0 0,-1 1 1 0 0,0-1-1 0 0,0 1 0 0 0,0-1 1 0 0,0 0-1 0 0,0 0 1 0 0,0 0-1 0 0,-1 0 0 0 0,1 0 1 0 0,0-1-1 0 0,0 1 0 0 0,-1 0 1 0 0,1-1-1 0 0,-1 1 1 0 0,1-1-1 0 0,-1 0 0 0 0,0 1 1 0 0,2-3-1 0 0,4-8-87 0 0,0 1-1 0 0,0-1 1 0 0,-1 0-1 0 0,-1 0 1 0 0,0 0 0 0 0,4-15-1 0 0,-8 19-80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5.4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9903 0 0,'0'0'1056'0'0,"0"16"-1056"0"0,1-3-2968 0 0,4 2-528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6.2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1884 6967 0 0,'-24'120'7706'0'0,"27"-130"-5178"0"0,4-21-1825 0 0,-1 0 0 0 0,-2-1 1 0 0,1-44-1 0 0,-10-97-701 0 0,2 111 220 0 0,-40-389-7 0 0,33 372-213 0 0,-17-244-81 0 0,26 229-205 0 0,15-138-1 0 0,-7 179 228 0 0,3 0-1 0 0,2 0 0 0 0,2 1 1 0 0,23-55-1 0 0,-30 89 49 0 0,-5 11 75 0 0,0 0-1 0 0,1 0 1 0 0,0 0-1 0 0,1 0 0 0 0,-1 1 1 0 0,1-1-1 0 0,1 1 1 0 0,6-8-1 0 0,-10 13 141 0 0,-1 1-154 0 0,1-1 1 0 0,0 1-1 0 0,-1-1 1 0 0,1 1-1 0 0,-1 0 1 0 0,1-1-1 0 0,0 1 1 0 0,0 0-1 0 0,-1-1 1 0 0,1 1-1 0 0,0 0 1 0 0,-1 0 0 0 0,1 0-1 0 0,0-1 1 0 0,0 1-1 0 0,0 0 1 0 0,-1 0-1 0 0,1 0 1 0 0,0 0-1 0 0,0 1 1 0 0,-1-1-1 0 0,1 0 1 0 0,0 0-1 0 0,1 1 1 0 0,17 2 640 0 0,-17-3-357 0 0,1 3 0 0 0,0 1-245 0 0,1 1-1 0 0,-1 0 1 0 0,0 0-1 0 0,0 0 1 0 0,0 0-1 0 0,-1 1 1 0 0,0-1-1 0 0,0 1 1 0 0,0-1-1 0 0,-1 1 1 0 0,0 0-1 0 0,0 0 1 0 0,0 9-1 0 0,-1 8 186 0 0,-1 0 0 0 0,-4 28 0 0 0,3-36-123 0 0,-2 9 20 0 0,-2 1-1 0 0,0-1 0 0 0,-1 0 1 0 0,-1-1-1 0 0,-2 0 1 0 0,0 0-1 0 0,-1-1 1 0 0,-22 32 799 0 0,36-54-858 0 0,12-2-28 0 0,32-14-149 0 0,-34 11 32 0 0,0 1 1 0 0,0 0-1 0 0,0 1 1 0 0,23-3-1 0 0,-35 6 31 0 0,41 0 0 0 0,-38 1 0 0 0,-1-1 0 0 0,1 1 0 0 0,-1-1 0 0 0,0 1 0 0 0,1 0 0 0 0,-1 1 0 0 0,0-1 0 0 0,1 0 0 0 0,3 4 0 0 0,1 1 12 0 0,-7-6-6 0 0,-1 1-1 0 0,1 0 1 0 0,0 0-1 0 0,-1-1 1 0 0,1 1 0 0 0,-1 0-1 0 0,1 0 1 0 0,-1 0-1 0 0,0-1 1 0 0,1 1 0 0 0,-1 0-1 0 0,0 0 1 0 0,0 0-1 0 0,0 0 1 0 0,1 0-1 0 0,-1 0 1 0 0,0 1 0 0 0,0 1 6 0 0,1 2 9 0 0,-1 0-1 0 0,1 0 0 0 0,-1 1 0 0 0,0-1 1 0 0,0 0-1 0 0,-1 0 0 0 0,0 1 0 0 0,0-1 1 0 0,0 0-1 0 0,-4 9 0 0 0,3-7 121 0 0,-2 1 0 0 0,1-1 1 0 0,-1 0-1 0 0,0-1 0 0 0,-1 1 0 0 0,-7 9 0 0 0,-12 14 378 0 0,-7 8-39 0 0,28-35-437 0 0,-1 0 1 0 0,1 0 0 0 0,-1 0-1 0 0,0 0 1 0 0,1-1 0 0 0,-1 1 0 0 0,0-1-1 0 0,-7 2 1 0 0,10-3-35 0 0,-1-1 1 0 0,1 1-1 0 0,-1-1 0 0 0,1 0 1 0 0,-1 0-1 0 0,1 0 0 0 0,-1 0 1 0 0,0 0-1 0 0,1 0 0 0 0,-1 0 1 0 0,1 0-1 0 0,-1-1 0 0 0,1 1 1 0 0,-1 0-1 0 0,1-1 0 0 0,-1 0 1 0 0,1 1-1 0 0,0-1 0 0 0,-1 0 0 0 0,1 0 1 0 0,0 1-1 0 0,-1-1 0 0 0,1 0 1 0 0,0 0-1 0 0,0-1 0 0 0,0 1 1 0 0,-1-2-1 0 0,-12-17-1987 0 0,5 0-5454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6.5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1 191 7567 0 0,'0'-1'169'0'0,"1"-3"287"0"0,-2-13-241 0 0,1 13 87 0 0,0-1 0 0 0,1 1 0 0 0,0 0-1 0 0,-1 0 1 0 0,1-1 0 0 0,1 1 0 0 0,-1 0-1 0 0,1 0 1 0 0,0 0 0 0 0,0 1 0 0 0,0-1 0 0 0,0 0-1 0 0,0 1 1 0 0,1-1 0 0 0,0 1 0 0 0,0 0-1 0 0,5-5 1 0 0,-4 4 204 0 0,1 1-1 0 0,-1-1 1 0 0,1 1 0 0 0,0 0-1 0 0,1 1 1 0 0,-1-1 0 0 0,0 1-1 0 0,1 0 1 0 0,-1 0 0 0 0,1 0 0 0 0,10-1-1 0 0,-12 4-349 0 0,0-1 0 0 0,0 0 0 0 0,-1 1 0 0 0,1 0 0 0 0,0 0 0 0 0,-1 0 0 0 0,1 0 0 0 0,4 3-1 0 0,1-1 219 0 0,1 0 358 0 0,1 0 0 0 0,0 0 0 0 0,0-1 0 0 0,22 1-1 0 0,-29-4-580 0 0,0 1 0 0 0,0 0 0 0 0,0-1 0 0 0,0 1 1 0 0,0-1-1 0 0,0 0 0 0 0,0-1 0 0 0,-1 1 0 0 0,1-1 0 0 0,0 0 0 0 0,-1 1 0 0 0,1-2 0 0 0,-1 1 0 0 0,1 0 0 0 0,-1-1 0 0 0,4-3 0 0 0,-2 0-51 0 0,0 0-1 0 0,0 0 0 0 0,5-10 1 0 0,3-4-299 0 0,-5 13-1104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6.9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1 15807 0 0,'-6'4'1408'0'0,"0"-2"-1128"0"0,-6 4 448 0 0,1 0 88 0 0,5 3 16 0 0,0 0 8 0 0,0 0 1760 0 0,3 4-1248 0 0,2 1 8 0 0,-2-1-800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7.5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430 29 7367 0 0,'2'-4'210'0'0,"9"-8"343"0"0,6-1 540 0 0,-14 13-530 0 0,0 1-175 0 0,-1-1 0 0 0,1 0-1 0 0,-1 1 1 0 0,1 0 0 0 0,-1 0 0 0 0,1 0 0 0 0,-1 0 0 0 0,1 0-1 0 0,-1 0 1 0 0,0 0 0 0 0,0 1 0 0 0,1-1 0 0 0,-1 1 0 0 0,3 2-1 0 0,-2 0-51 0 0,-1-1 0 0 0,1 1 0 0 0,0 0 1 0 0,-1-1-1 0 0,0 1 0 0 0,0 0 0 0 0,3 9 0 0 0,0 3 150 0 0,-1 1 0 0 0,-1-1 0 0 0,2 28 1 0 0,-5-42-405 0 0,1 19 208 0 0,-1 0 0 0 0,0 0 0 0 0,-2 0 0 0 0,-1 0-1 0 0,0 0 1 0 0,-2 0 0 0 0,0-1 0 0 0,-12 30 0 0 0,-10 12 695 0 0,-45 76 0 0 0,52-102-503 0 0,10-17-189 0 0,-1-2-1 0 0,-1 0 0 0 0,0 0 1 0 0,-1-1-1 0 0,-26 24 0 0 0,30-32-136 0 0,-1 0 0 0 0,0 0-1 0 0,-1-1 1 0 0,1 0-1 0 0,-1-1 1 0 0,0-1-1 0 0,-1 1 1 0 0,0-2 0 0 0,1 1-1 0 0,-22 3 1 0 0,28-7-114 0 0,0-1-1 0 0,0 1 1 0 0,-1-1 0 0 0,1-1 0 0 0,0 1 0 0 0,0-1-1 0 0,0 1 1 0 0,0-1 0 0 0,0-1 0 0 0,0 1 0 0 0,1-1-1 0 0,-1 0 1 0 0,0 0 0 0 0,1 0 0 0 0,-1-1 0 0 0,1 1 0 0 0,0-1-1 0 0,0 0 1 0 0,0-1 0 0 0,-4-3 0 0 0,3 2-39 0 0,0 0 0 0 0,1 0-1 0 0,0-1 1 0 0,0 1 0 0 0,0-1 0 0 0,1 0 0 0 0,0 0 0 0 0,0 0 0 0 0,0-1 0 0 0,1 1 0 0 0,0-1-1 0 0,1 1 1 0 0,-1-1 0 0 0,0-10 0 0 0,2-1-125 0 0,0 1 1 0 0,2-1-1 0 0,0 1 0 0 0,1 0 0 0 0,1-1 1 0 0,0 1-1 0 0,1 1 0 0 0,1-1 1 0 0,1 1-1 0 0,0 0 0 0 0,1 1 0 0 0,1-1 1 0 0,0 2-1 0 0,1-1 0 0 0,1 1 0 0 0,13-14 1 0 0,-20 24 95 0 0,0 1 0 0 0,1-1 0 0 0,0 1 0 0 0,-1 0 0 0 0,1 0 0 0 0,0 0 0 0 0,0 1 0 0 0,7-3 0 0 0,43-11-91 0 0,-51 15 121 0 0,3 0 10 0 0,1-1-1 0 0,0 1 1 0 0,-1 0 0 0 0,1 1 0 0 0,0 0-1 0 0,-1 0 1 0 0,1 1 0 0 0,0 0-1 0 0,-1 0 1 0 0,1 1 0 0 0,0 0 0 0 0,10 4-1 0 0,3 4 375 0 0,0 1-1 0 0,34 23 1 0 0,-17-10 480 0 0,-11-8-14 0 0,-14-6-399 0 0,1-2-1 0 0,1 0 1 0 0,-1-1-1 0 0,18 6 1 0 0,-16-7-439 0 0,0-1 0 0 0,0-1 0 0 0,0-1 0 0 0,30 3 0 0 0,-30-5-16 0 0,1-1 0 0 0,0 0 0 0 0,30-6 0 0 0,-27 3 0 0 0,-13 2 0 0 0,-1 0 0 0 0,0 0 0 0 0,1-1 0 0 0,-1 0 0 0 0,0 0 0 0 0,8-4 0 0 0,-13 6-67 0 0,1-1 1 0 0,-1 0-1 0 0,1 1 1 0 0,-1-1-1 0 0,0 0 0 0 0,1 0 1 0 0,-1 1-1 0 0,0-1 1 0 0,0 0-1 0 0,0 0 0 0 0,0 0 1 0 0,0-1-1 0 0,0 1 1 0 0,0 0-1 0 0,0 0 0 0 0,0-1 1 0 0,0 1-1 0 0,0 0 1 0 0,0-3-1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59 141 19639 0 0,'-3'1'175'0'0,"0"0"-45"0"0,0 0 1 0 0,0 0 0 0 0,0 0-1 0 0,0 0 1 0 0,-1 0-1 0 0,1-1 1 0 0,0 1-1 0 0,0-1 1 0 0,-1 0 0 0 0,1 0-1 0 0,0 0 1 0 0,-1 0-1 0 0,1-1 1 0 0,-6-1 0 0 0,7 1-274 0 0,3-1-342 0 0,3-3 900 0 0,-1-1 0 0 0,1 1 0 0 0,0 0 0 0 0,0 0 0 0 0,0 0 0 0 0,1 1 0 0 0,-1-1 0 0 0,1 1 1 0 0,11-7-1 0 0,4-1 792 0 0,31-14-1 0 0,-24 13-432 0 0,-11 6-395 0 0,0 0 1 0 0,27-8-1 0 0,-35 13-326 0 0,0 0-1 0 0,-1 0 0 0 0,1 1 1 0 0,0 1-1 0 0,0-1 0 0 0,0 1 1 0 0,0 0-1 0 0,9 2 0 0 0,-14-1-34 0 0,-1 0 0 0 0,0 0-1 0 0,0-1 1 0 0,0 1 0 0 0,1 1 0 0 0,-1-1-1 0 0,0 0 1 0 0,-1 0 0 0 0,1 1-1 0 0,0-1 1 0 0,0 1 0 0 0,0 0-1 0 0,-1-1 1 0 0,1 1 0 0 0,-1 0 0 0 0,0 0-1 0 0,1 0 1 0 0,-1 0 0 0 0,0 0-1 0 0,0 0 1 0 0,0 0 0 0 0,0 1-1 0 0,-1-1 1 0 0,1 0 0 0 0,-1 0 0 0 0,1 1-1 0 0,-1 1 1 0 0,2 8 85 0 0,-1 0-1 0 0,-1 0 1 0 0,-2 22 0 0 0,2-31-103 0 0,-6 45 47 0 0,-3 0 0 0 0,-1 0 1 0 0,-3-1-1 0 0,-29 73 0 0 0,37-107-984 0 0,0 0 0 0 0,-2 0 0 0 0,1 0 0 0 0,-17 22 0 0 0,17-49-10395 0 0,5 10 9887 0 0,0-3 25 0 0,-9-26-2391 0 0,7 24 3398 0 0,-1-1 1 0 0,-8-15 0 0 0,12 24 428 0 0,-1 1 1 0 0,1-1-1 0 0,0 1 0 0 0,-1-1 1 0 0,1 1-1 0 0,-1-1 1 0 0,1 1-1 0 0,-1 0 1 0 0,1-1-1 0 0,-1 1 1 0 0,1 0-1 0 0,-1 0 0 0 0,0-1 1 0 0,1 1-1 0 0,-1 0 1 0 0,1 0-1 0 0,-1 0 1 0 0,-1-1-1 0 0,-1 1 68 0 0,-1-2 216 0 0,0 0 0 0 0,0 1 0 0 0,-1 0 1 0 0,1 0-1 0 0,0 0 0 0 0,-1 1 0 0 0,-7-1 1 0 0,6 1 644 0 0,0 1 0 0 0,-1 0 0 0 0,1 0 0 0 0,0 0 0 0 0,0 1 0 0 0,0 0 0 0 0,1 0 0 0 0,-10 5 1951 0 0,50-1-1366 0 0,-20-3-1189 0 0,-3 0-194 0 0,1 1-1 0 0,-1 0 1 0 0,0 1 0 0 0,0 0 0 0 0,-1 0-1 0 0,1 2 1 0 0,-1-1 0 0 0,-1 1 0 0 0,1 1 0 0 0,-1 0-1 0 0,0 0 1 0 0,-1 1 0 0 0,12 14 0 0 0,-12-12-111 0 0,-1 0 0 0 0,0 1 0 0 0,0 0 0 0 0,-2 1 1 0 0,1-1-1 0 0,-1 1 0 0 0,-1 1 0 0 0,0-1 0 0 0,-1 1 1 0 0,-1 0-1 0 0,4 28 0 0 0,-6-22 5 0 0,-1 0 0 0 0,-1 0 1 0 0,-1 0-1 0 0,-1 0 0 0 0,-1-1 0 0 0,0 1 0 0 0,-1-1 0 0 0,-2 1 0 0 0,0-2 1 0 0,0 1-1 0 0,-2-1 0 0 0,0 0 0 0 0,-13 16 0 0 0,20-30-12 0 0,-1 0-1 0 0,0-1 1 0 0,0 1 0 0 0,0-1-1 0 0,0 0 1 0 0,0 0 0 0 0,-1-1-1 0 0,1 1 1 0 0,-1 0-1 0 0,0-1 1 0 0,0 0 0 0 0,0 0-1 0 0,0 0 1 0 0,0-1 0 0 0,-1 1-1 0 0,1-1 1 0 0,0 0 0 0 0,-6 1-1 0 0,6-2 29 0 0,1 0-1 0 0,-1 0 0 0 0,1 0 1 0 0,-1 0-1 0 0,1-1 0 0 0,-1 0 1 0 0,1 1-1 0 0,-1-1 1 0 0,1 0-1 0 0,0 0 0 0 0,0-1 1 0 0,-1 1-1 0 0,1-1 1 0 0,0 0-1 0 0,0 0 0 0 0,0 0 1 0 0,1 0-1 0 0,-1 0 1 0 0,0 0-1 0 0,1-1 0 0 0,0 1 1 0 0,-1-1-1 0 0,-2-5 0 0 0,2 4-33 0 0,1-1-1 0 0,0 1 0 0 0,0 0 1 0 0,0 0-1 0 0,1-1 0 0 0,0 1 1 0 0,-1-1-1 0 0,2 0 0 0 0,-1 1 1 0 0,0-1-1 0 0,1 0 0 0 0,0 1 0 0 0,0-1 1 0 0,0 0-1 0 0,1 1 0 0 0,0-1 1 0 0,2-9-1 0 0,3-2-33 0 0,0 0 0 0 0,1 0-1 0 0,14-23 1 0 0,-6 11-55 0 0,37-62-790 0 0,-27 48-1697 0 0,-1-1-4116 0 0,-7 8-929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8.1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41 161 3767 0 0,'0'0'291'0'0,"-2"-1"-192"0"0,1 0-56 0 0,1 1 0 0 0,-1-1 0 0 0,0 0 0 0 0,0 1 0 0 0,0-1 0 0 0,0 0 0 0 0,-1 1 0 0 0,1-1 0 0 0,0 1 0 0 0,0 0 0 0 0,0-1 0 0 0,0 1 0 0 0,0 0 0 0 0,-1 0 0 0 0,1-1 0 0 0,0 1 0 0 0,0 0 0 0 0,-19-8 8399 0 0,24-12-3529 0 0,5 0-3426 0 0,15-17-1032 0 0,-23 36-366 0 0,3-3-44 0 0,-1-1 0 0 0,1 2 0 0 0,0-1 0 0 0,0 0 0 0 0,1 1 0 0 0,-1 0 0 0 0,1 0 0 0 0,0 0 1 0 0,0 0-1 0 0,0 1 0 0 0,10-4 0 0 0,-10 5-39 0 0,0-1 1 0 0,0 1-1 0 0,0 0 0 0 0,1 0 1 0 0,-1 1-1 0 0,0 0 0 0 0,6 0 1 0 0,-9 0 181 0 0,2 2 42 0 0,20 10 55 0 0,38 16 2164 0 0,-56-26-2054 0 0,1 0 0 0 0,0 0 0 0 0,0 0 1 0 0,0-1-1 0 0,0 0 0 0 0,0 0 1 0 0,10-1-1 0 0,-14 0-290 0 0,0-1 1 0 0,0 0-1 0 0,1 0 0 0 0,-1 0 1 0 0,0 0-1 0 0,0 0 0 0 0,0 0 0 0 0,0-1 1 0 0,0 0-1 0 0,3-2 0 0 0,26-23 551 0 0,-23 19-478 0 0,4-12-1226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8.6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1 9871 0 0,'-3'6'880'0'0,"0"0"-704"0"0,0 3-176 0 0,3 2 0 0 0,-4-4 976 0 0,-1 2 1328 0 0,2 2-176 0 0,0-1-1224 0 0,2 1-8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1.9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423 1 5727 0 0,'-5'3'56'0'0,"0"0"-1"0"0,0 1 0 0 0,1 0 0 0 0,-1 0 1 0 0,1 0-1 0 0,0 0 0 0 0,0 1 1 0 0,1-1-1 0 0,-1 1 0 0 0,-3 7 0 0 0,-8 19 79 0 0,2 2 0 0 0,-16 56 0 0 0,6-15 1454 0 0,-49 156 3011 0 0,20-57-1193 0 0,14-58-1559 0 0,-74 256 3086 0 0,108-355-4782 0 0,0-4-25 0 0,1 1 1 0 0,0 0-1 0 0,1 1 1 0 0,0-1 0 0 0,1 27-1 0 0,1-38-216 0 0,7-5-265 0 0,-5 2 105 0 0,0-1 0 0 0,0 0 1 0 0,0 0-1 0 0,0 1 0 0 0,0-2 0 0 0,0 1 0 0 0,0 0 0 0 0,-1 0 1 0 0,1 0-1 0 0,1-4 0 0 0,12-27-1673 0 0,-15 32 1868 0 0,13-37-4209 0 0,12-61 0 0 0,-24 99 4233 0 0,7-42-4436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2.3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0 333 4863 0 0,'24'-13'1346'0'0,"-21"15"-416"0"0,6 6-103 0 0,0 1-1 0 0,0 0 0 0 0,-1 1 1 0 0,0 0-1 0 0,0 0 1 0 0,-1 0-1 0 0,0 1 0 0 0,8 20 1 0 0,3 12 1189 0 0,13 47 0 0 0,-23-65-1479 0 0,65 228 3721 0 0,-54-185-3296 0 0,-12-43-90 0 0,1 0 1 0 0,22 44-1 0 0,-29-67-793 0 0,0 0 0 0 0,0 0 0 0 0,0 0 0 0 0,0-1-1 0 0,1 1 1 0 0,-1 0 0 0 0,0-1 0 0 0,1 1 0 0 0,0-1 0 0 0,-1 0 0 0 0,1 1 0 0 0,2 0 0 0 0,-3-1-46 0 0,0-1 0 0 0,0 0 0 0 0,0 1 0 0 0,1-1 0 0 0,-1 0 0 0 0,0 0 0 0 0,0 0 0 0 0,0 0 1 0 0,0 0-1 0 0,0 0 0 0 0,0 0 0 0 0,0 0 0 0 0,0 0 0 0 0,0-1 0 0 0,0 1 0 0 0,0 0 1 0 0,0-1-1 0 0,0 1 0 0 0,0-1 0 0 0,0 1 0 0 0,0-1 0 0 0,0 1 0 0 0,0-1 0 0 0,0 0 1 0 0,1 0-1 0 0,3-4 89 0 0,-1 0 0 0 0,1 0 0 0 0,-1 0 1 0 0,0 0-1 0 0,0-1 0 0 0,5-9 0 0 0,15-39 396 0 0,-20 44-434 0 0,10-26 256 0 0,-2-1 0 0 0,13-71 0 0 0,1-80 269 0 0,-20 115-584 0 0,-2-1-1 0 0,-4 0 1 0 0,-4 0-1 0 0,-2 0 1 0 0,-20-92-1 0 0,16 135-1079 0 0,9 50-3285 0 0,2-1 1953 0 0,0 0 1 0 0,1 0 0 0 0,1 0 0 0 0,6 18 0 0 0,0-1-4048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2.6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106 73 5327 0 0,'-4'-18'1347'0'0,"-12"-33"1178"0"0,15 50-2340 0 0,0 1-1 0 0,0-1 0 0 0,0 1 1 0 0,0-1-1 0 0,0 1 0 0 0,0 0 1 0 0,0 0-1 0 0,0-1 0 0 0,0 1 0 0 0,0 0 1 0 0,0 0-1 0 0,0 0 0 0 0,0 0 1 0 0,0 0-1 0 0,0 1 0 0 0,-2-1 1 0 0,-1 2 11 0 0,1-1 0 0 0,0 1 1 0 0,0 0-1 0 0,0 0 0 0 0,1 0 1 0 0,-1 0-1 0 0,0 0 0 0 0,1 0 1 0 0,-1 1-1 0 0,1 0 0 0 0,0-1 1 0 0,0 1-1 0 0,0 0 0 0 0,0 0 1 0 0,1 0-1 0 0,-1 0 0 0 0,1 0 1 0 0,-2 6-1 0 0,-2 6 156 0 0,1 1 0 0 0,-4 27 0 0 0,8-40-240 0 0,-2 9 239 0 0,1 0-1 0 0,1 0 1 0 0,0 1-1 0 0,1-1 1 0 0,0 0-1 0 0,0-1 1 0 0,1 1-1 0 0,1 0 1 0 0,0 0-1 0 0,1-1 1 0 0,0 0-1 0 0,1 1 1 0 0,0-2-1 0 0,1 1 1 0 0,0 0-1 0 0,8 10 1 0 0,-12-19-241 0 0,-1-1 0 0 0,1 1 1 0 0,0 0-1 0 0,-1 0 0 0 0,1-1 1 0 0,0 1-1 0 0,0-1 0 0 0,0 0 0 0 0,0 1 1 0 0,1-1-1 0 0,-1 0 0 0 0,0 0 1 0 0,0-1-1 0 0,1 1 0 0 0,-1 0 1 0 0,1-1-1 0 0,-1 1 0 0 0,0-1 0 0 0,1 0 1 0 0,-1 0-1 0 0,1 0 0 0 0,-1 0 1 0 0,3 0-1 0 0,-2-1-37 0 0,0 0 1 0 0,0 0 0 0 0,-1 0-1 0 0,1 0 1 0 0,0 0 0 0 0,-1 0-1 0 0,1-1 1 0 0,-1 0 0 0 0,0 1-1 0 0,1-1 1 0 0,-1 0 0 0 0,0 0-1 0 0,0 0 1 0 0,0 0 0 0 0,0 0-1 0 0,-1-1 1 0 0,1 1-1 0 0,-1 0 1 0 0,2-4 0 0 0,0 0 1 0 0,-1 1-1 0 0,0-1 1 0 0,0 1 0 0 0,0-1 0 0 0,-1 0-1 0 0,0 0 1 0 0,0 0 0 0 0,0-9 0 0 0,-1 10-58 0 0,0 1 0 0 0,-1-1 0 0 0,1 0 0 0 0,-1 0 1 0 0,0 1-1 0 0,0-1 0 0 0,-1 1 0 0 0,0-1 1 0 0,1 1-1 0 0,-2 0 0 0 0,1-1 0 0 0,0 1 0 0 0,-1 0 1 0 0,0 0-1 0 0,1 1 0 0 0,-2-1 0 0 0,-4-5 0 0 0,-2 2-420 0 0,1-1 0 0 0,-1 1 0 0 0,0 1 0 0 0,-12-6 0 0 0,-21-6-6321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3.0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24 5727 0 0,'0'0'443'0'0,"3"3"-294"0"0,5 6 716 0 0,1 1 0 0 0,-1 0 0 0 0,-1 1 0 0 0,0 0 1 0 0,0 0-1 0 0,-1 0 0 0 0,-1 1 0 0 0,7 19 0 0 0,-7-15 1486 0 0,5 31 1 0 0,-9-42-1830 0 0,0 0 1 0 0,-1 1 0 0 0,0-1 0 0 0,0 1-1 0 0,0-1 1 0 0,0 1 0 0 0,-1-1 0 0 0,0 1-1 0 0,-7 11 3257 0 0,6-22-3080 0 0,0-7-358 0 0,2-10-337 0 0,0-1-1 0 0,2 1 1 0 0,0 0-1 0 0,2 0 1 0 0,0 0-1 0 0,2 0 1 0 0,9-25-1 0 0,-11 37-358 0 0,0 0-1 0 0,7-11 1 0 0,-2 9-2620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3.4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11375 0 0,'0'0'874'0'0,"1"2"-573"0"0,7 22 649 0 0,-1 1-1 0 0,-1 0 1 0 0,5 49-1 0 0,-3 80 5325 0 0,-4-29-3888 0 0,15 99 348 0 0,-7-147-2237 0 0,-11-73-597 0 0,0-1 0 0 0,0 1 1 0 0,0 0-1 0 0,0 0 0 0 0,4 5 0 0 0,-3-3-361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3.7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1 11631 0 0,'8'30'1471'0'0,"-2"0"-1"0"0,-1 1 1 0 0,-2 0 0 0 0,-1 0-1 0 0,-3 52 1 0 0,-29 151 6703 0 0,27-217-7708 0 0,-2 26 2270 0 0,13-50-1963 0 0,-3-2-751 0 0,0 0-1 0 0,0-1 1 0 0,-1 0-1 0 0,0 0 1 0 0,-1 0 0 0 0,3-13-1 0 0,0 3-9 0 0,65-249-845 0 0,-69 262 798 0 0,0-1-21 0 0,1 0 1 0 0,0-1 0 0 0,0 1 0 0 0,0 1-1 0 0,9-14 1 0 0,-9 18 74 0 0,0 4 70 0 0,2 7-10 0 0,1-1 0 0 0,-1 1-1 0 0,-1 1 1 0 0,1-1 0 0 0,-2 0 0 0 0,5 13 0 0 0,15 59 459 0 0,-22-76-536 0 0,3 15-2 0 0,-2-8 0 0 0,1 0 0 0 0,0 0 0 0 0,1 0 0 0 0,0-1 0 0 0,0 1 0 0 0,7 10 0 0 0,-10-20-169 0 0,0 0 0 0 0,0 1 0 0 0,0-1 0 0 0,0 0 0 0 0,1 0 0 0 0,-1 1 0 0 0,0-1 0 0 0,1 0 0 0 0,-1 0 0 0 0,1 0-1 0 0,-1-1 1 0 0,1 1 0 0 0,-1 0 0 0 0,1-1 0 0 0,2 2 0 0 0,26 1-6147 0 0,-19-3 3736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4.1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64 7023 0 0,'64'102'5546'0'0,"-8"-10"908"0"0,-46-77-4977 0 0,1-1 1 0 0,0 0 0 0 0,26 22 0 0 0,-33-32-1195 0 0,-1-1-1 0 0,1-1 1 0 0,0 1 0 0 0,0 0 0 0 0,0-1-1 0 0,0 0 1 0 0,0 0 0 0 0,0 0 0 0 0,1-1 0 0 0,5 2-1 0 0,-7-2-198 0 0,-1-1 1 0 0,0 0-1 0 0,0 0 0 0 0,1 0 0 0 0,-1 0 0 0 0,0-1 0 0 0,0 1 0 0 0,1-1 0 0 0,-1 1 0 0 0,0-1 0 0 0,0 0 0 0 0,0 0 0 0 0,0 0 0 0 0,0 0 0 0 0,0 0 0 0 0,0 0 0 0 0,0 0 0 0 0,-1-1 0 0 0,1 1 1 0 0,0-1-1 0 0,-1 0 0 0 0,1 1 0 0 0,1-3 0 0 0,2-3 97 0 0,1-1 1 0 0,-1-1 0 0 0,-1 1-1 0 0,0 0 1 0 0,0-1 0 0 0,0 0 0 0 0,-1 0-1 0 0,-1 0 1 0 0,0 0 0 0 0,2-13-1 0 0,-1-6 35 0 0,-1 0 0 0 0,-1-33 0 0 0,-2 50-204 0 0,0 1-1 0 0,-1-1 0 0 0,-4-17 1 0 0,5 23-11 0 0,-1 0 0 0 0,0 0 1 0 0,0 1-1 0 0,0-1 0 0 0,0 1 1 0 0,-1-1-1 0 0,1 1 0 0 0,-1 0 1 0 0,-7-8-1 0 0,1 7-121 0 0,2 5-99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4.6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284 165 5007 0 0,'-5'-32'-350'0'0,"4"19"1395"0"0,-1 0 1 0 0,0-1 0 0 0,-2 1 0 0 0,-5-18-1 0 0,7 28-590 0 0,1 0-1 0 0,0 0 1 0 0,-1 0-1 0 0,0 0 1 0 0,0 0 0 0 0,1 1-1 0 0,-2-1 1 0 0,1 1-1 0 0,0 0 1 0 0,0-1-1 0 0,-1 1 1 0 0,1 0-1 0 0,-1 0 1 0 0,0 0-1 0 0,1 1 1 0 0,-1-1-1 0 0,0 1 1 0 0,0 0-1 0 0,0-1 1 0 0,0 1-1 0 0,-1 0 1 0 0,1 1-1 0 0,-5-2 1 0 0,5 2-308 0 0,0 0 0 0 0,0 1-1 0 0,0-1 1 0 0,0 1 0 0 0,0-1 0 0 0,0 1 0 0 0,0 0 0 0 0,1 0-1 0 0,-1 0 1 0 0,0 0 0 0 0,0 1 0 0 0,1-1 0 0 0,-1 1 0 0 0,1-1-1 0 0,-1 1 1 0 0,1 0 0 0 0,0 0 0 0 0,0 0 0 0 0,-2 3 0 0 0,-5 4 248 0 0,2 1 0 0 0,-1 0 0 0 0,-6 13 0 0 0,-1 4 130 0 0,2 1 1 0 0,1 1-1 0 0,0-1 0 0 0,3 2 1 0 0,-11 50-1 0 0,10-25 269 0 0,3 1 0 0 0,1 69 1 0 0,6-97-577 0 0,1 1 0 0 0,1-1-1 0 0,2 0 1 0 0,10 41 0 0 0,-11-56-148 0 0,1 0-1 0 0,1-1 0 0 0,0 1 1 0 0,0-1-1 0 0,2 0 0 0 0,-1-1 0 0 0,1 0 1 0 0,1 0-1 0 0,0 0 0 0 0,0-1 1 0 0,18 17-1 0 0,-21-24-69 0 0,0 1 0 0 0,1 0 0 0 0,-1-1 0 0 0,1 0 0 0 0,0 0 0 0 0,0-1 0 0 0,0 0 0 0 0,0 0 0 0 0,0 0 0 0 0,0-1 0 0 0,0 1 0 0 0,1-2 0 0 0,-1 1 0 0 0,1-1 0 0 0,-1 0 0 0 0,0 0 0 0 0,1 0 0 0 0,-1-1 0 0 0,11-3 0 0 0,-12 3 0 0 0,1-1 0 0 0,-1 0 0 0 0,1 0 0 0 0,-1 0 0 0 0,0-1 0 0 0,0 0 0 0 0,0 0 0 0 0,0 0 0 0 0,-1-1 0 0 0,1 1 0 0 0,-1-1 0 0 0,0 0 0 0 0,0-1 0 0 0,0 1 0 0 0,0-1 0 0 0,-1 1 0 0 0,0-1 0 0 0,0 0 0 0 0,0 0 0 0 0,-1-1 0 0 0,4-9 0 0 0,-4 7-96 0 0,0 0 0 0 0,-1 0 0 0 0,0 0 0 0 0,0 0 0 0 0,-1 0 0 0 0,0 0 0 0 0,0 0 0 0 0,-1 0 0 0 0,0 0 0 0 0,0 0 0 0 0,-1 0 0 0 0,0 0 0 0 0,-1 0 0 0 0,1 1 0 0 0,-7-13 0 0 0,4 11-38 0 0,0 1 0 0 0,-1 0 0 0 0,1 0-1 0 0,-1 0 1 0 0,-1 1 0 0 0,1 0 0 0 0,-1 0 0 0 0,-1 1 0 0 0,1 0-1 0 0,-1 0 1 0 0,0 1 0 0 0,-15-8 0 0 0,17 10-6 0 0,-6-3-273 0 0,1 1 0 0 0,-1 0 0 0 0,-20-5 0 0 0,31 10 444 0 0,2-1-66 0 0,4-2 78 0 0,0 0 0 0 0,1 1 0 0 0,-1 0 0 0 0,1 0 0 0 0,-1 0 0 0 0,1 1 0 0 0,-1 0 0 0 0,1 0 0 0 0,0 0 0 0 0,0 1 0 0 0,-1 0 0 0 0,1 0 0 0 0,8 1 0 0 0,3 1 422 0 0,-1 1-1 0 0,0 1 1 0 0,25 8-1 0 0,-38-10-333 0 0,1 0-1 0 0,0-1 0 0 0,-1 1 1 0 0,0 1-1 0 0,1-1 1 0 0,-1 0-1 0 0,0 1 1 0 0,0 0-1 0 0,0-1 1 0 0,0 1-1 0 0,4 7 1 0 0,-3-3 42 0 0,1 0 0 0 0,-1 0 0 0 0,0 1 1 0 0,4 13-1 0 0,-5-12-160 0 0,-1 0 0 0 0,0 0 0 0 0,0 0 0 0 0,-1 1 0 0 0,0-1 0 0 0,-1 14 0 0 0,-8 54 55 0 0,-1 0-43 0 0,9-57-2136 0 0,5 1-4806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3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0 7975 0 0,'1'0'60'0'0,"-1"1"-1"0"0,1-1 0 0 0,-1 0 0 0 0,1 1 0 0 0,-1-1 0 0 0,1 1 0 0 0,-1-1 1 0 0,1 1-1 0 0,-1-1 0 0 0,1 1 0 0 0,-1-1 0 0 0,1 1 0 0 0,-1-1 1 0 0,0 1-1 0 0,1-1 0 0 0,-1 1 0 0 0,0 0 0 0 0,0-1 0 0 0,1 1 0 0 0,-1 0 1 0 0,0-1-1 0 0,0 1 0 0 0,0 0 0 0 0,1 19 1394 0 0,-1-14-806 0 0,-1 16 1381 0 0,-1 0 0 0 0,-1 0 0 0 0,-9 38 0 0 0,-27 63 2847 0 0,19-64-4051 0 0,-15 42 113 0 0,27-81-1718 0 0,-1 1 0 0 0,-21 32 0 0 0</inkml:trace>
  <inkml:trace contextRef="#ctx0" brushRef="#br0" timeOffset="1">335 72 15487 0 0,'2'1'1194'0'0,"5"2"-925"0"0,0 0 1 0 0,0 1-1 0 0,0 0 1 0 0,9 6-1 0 0,-13-7 112 0 0,0 0 0 0 0,0 0 0 0 0,0 0 0 0 0,0 0 0 0 0,-1 1 0 0 0,1-1-1 0 0,-1 1 1 0 0,0-1 0 0 0,0 1 0 0 0,2 6 0 0 0,11 39 3025 0 0,-10-33-3180 0 0,0 0 0 0 0,9 20 0 0 0,-13-35-688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5.4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131 93 4663 0 0,'0'-6'135'0'0,"0"0"0"0"0,0 0-1 0 0,-1 1 1 0 0,0-1 0 0 0,0 0-1 0 0,0 0 1 0 0,-1 0 0 0 0,0 1-1 0 0,0-1 1 0 0,0 1 0 0 0,-1-1-1 0 0,0 1 1 0 0,0 0 0 0 0,-6-7 667 0 0,-11 10 789 0 0,17 3-1447 0 0,0-1 0 0 0,0 1 0 0 0,0 0 0 0 0,0-1 0 0 0,0 1 0 0 0,0 1 0 0 0,0-1 0 0 0,0 0 0 0 0,0 1 0 0 0,1-1 0 0 0,-1 1 0 0 0,1 0 0 0 0,-1 0 0 0 0,1 0 0 0 0,0 0 0 0 0,-1 0 0 0 0,1 1 0 0 0,0-1 0 0 0,1 1 0 0 0,-1-1-1 0 0,-3 6 1 0 0,2-1 172 0 0,0 0-1 0 0,0 1 1 0 0,1-1-1 0 0,0 0 0 0 0,0 1 1 0 0,1-1-1 0 0,-1 15 1 0 0,1-6 473 0 0,-1 3 291 0 0,2-1 1 0 0,2 25-1 0 0,-1-32-556 0 0,0-2-25 0 0,0-1 0 0 0,3 16 0 0 0,-3-23-426 0 0,-1 0 0 0 0,0 1 0 0 0,1-1 0 0 0,-1 0 0 0 0,0 0 0 0 0,1 0 0 0 0,0 1 0 0 0,-1-1 0 0 0,1 0 0 0 0,0 0-1 0 0,-1 0 1 0 0,1 0 0 0 0,0 0 0 0 0,0 0 0 0 0,0 0 0 0 0,0-1 0 0 0,0 1 0 0 0,0 0 0 0 0,0 0 0 0 0,0-1 0 0 0,0 1 0 0 0,1 0 0 0 0,-1-1 0 0 0,0 0 0 0 0,2 1-1 0 0,-1-1 9 0 0,-1 0 0 0 0,1 0 0 0 0,-1-1-1 0 0,0 1 1 0 0,1-1 0 0 0,-1 1-1 0 0,0-1 1 0 0,1 0 0 0 0,-1 1-1 0 0,0-1 1 0 0,1 0 0 0 0,-1 0-1 0 0,0 0 1 0 0,0 0 0 0 0,0 0-1 0 0,0 0 1 0 0,0 0 0 0 0,0 0-1 0 0,0 0 1 0 0,0-1 0 0 0,-1 1-1 0 0,2-2 1 0 0,14-30 329 0 0,-9 13-338 0 0,-3 8-207 0 0,1 0 0 0 0,0 1 0 0 0,0-1 0 0 0,10-13 0 0 0,-14 24 123 0 0,-1 1 0 0 0,1 0-1 0 0,-1 0 1 0 0,1-1 0 0 0,-1 1 0 0 0,1 0-1 0 0,-1-1 1 0 0,1 1 0 0 0,-1 0 0 0 0,1 0-1 0 0,0 0 1 0 0,-1 0 0 0 0,1 0 0 0 0,-1 0-1 0 0,1 0 1 0 0,-1 0 0 0 0,1 0 0 0 0,0 0 0 0 0,-1 0-1 0 0,1 0 1 0 0,-1 0 0 0 0,1 0 0 0 0,-1 0-1 0 0,2 1 1 0 0,11 5-109 0 0,-10-3 119 0 0,0-1 0 0 0,0 1-1 0 0,0 0 1 0 0,0 1 0 0 0,0-1-1 0 0,-1 0 1 0 0,1 1-1 0 0,2 5 1 0 0,13 35 234 0 0,-4-9 276 0 0,-14-35-568 0 0,1 1 0 0 0,-1 0 0 0 0,1-1 0 0 0,-1 1 0 0 0,1 0 0 0 0,0-1 1 0 0,-1 1-1 0 0,1-1 0 0 0,0 1 0 0 0,0-1 0 0 0,-1 0 0 0 0,1 1 0 0 0,0-1 0 0 0,0 1 0 0 0,1-1 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5.9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1 7687 0 0,'0'0'590'0'0,"1"2"-386"0"0,2 35 1286 0 0,-1 62 0 0 0,-5-52 2012 0 0,-1 0 0 0 0,-17 66 0 0 0,21-105-31 0 0,5-16-2751 0 0,6-17-748 0 0,0-12-165 0 0,9-53 0 0 0,7-26-1725 0 0,-6 58 2267 0 0,-16 77 411 0 0,0-6-521 0 0,-3 1 64 0 0,0 1 1 0 0,-2 0 0 0 0,1 0 0 0 0,-3 17-1 0 0,1 5 687 0 0,0-36-966 0 0,1 0 1 0 0,0-1-1 0 0,0 1 1 0 0,0 0-1 0 0,0-1 0 0 0,0 1 1 0 0,0 0-1 0 0,1-1 1 0 0,-1 1-1 0 0,0 0 1 0 0,0-1-1 0 0,0 1 1 0 0,0 0-1 0 0,1-1 0 0 0,-1 1 1 0 0,0-1-1 0 0,1 1 1 0 0,-1-1-1 0 0,0 1 1 0 0,1-1-1 0 0,-1 1 1 0 0,1 0-1 0 0,0-1-8 0 0,-1 0 1 0 0,1 0-1 0 0,-1 0 0 0 0,1 0 1 0 0,-1 0-1 0 0,1 0 0 0 0,-1 0 0 0 0,1 0 1 0 0,-1 0-1 0 0,1 0 0 0 0,-1 0 1 0 0,1 0-1 0 0,-1-1 0 0 0,1 1 1 0 0,-1 0-1 0 0,1 0 0 0 0,-1 0 0 0 0,1-1 1 0 0,-1 1-1 0 0,1 0 0 0 0,-1-1 1 0 0,22-21 305 0 0,-21 21-304 0 0,7-10-187 0 0,-1-1 1 0 0,0 0-1 0 0,-1-1 1 0 0,0 1-1 0 0,-1-1 0 0 0,4-14 1 0 0,2-5-1064 0 0,-8 24 1048 0 0,2-4-339 0 0,-3 13 344 0 0,2 6 165 0 0,3 31 206 0 0,-6-30-45 0 0,0 1 0 0 0,5 15-1 0 0,-6-23-166 0 0,1 1-1 0 0,-1 0 1 0 0,1-1 0 0 0,-1 1 0 0 0,1-1-1 0 0,0 0 1 0 0,-1 1 0 0 0,1-1-1 0 0,0 1 1 0 0,0-1 0 0 0,0 0-1 0 0,0 0 1 0 0,0 1 0 0 0,0-1-1 0 0,0 0 1 0 0,1 0 0 0 0,-1 0-1 0 0,0 0 1 0 0,1 0 0 0 0,-1-1 0 0 0,0 1-1 0 0,3 1 1 0 0,-1-1-388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6.7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32 104 8319 0 0,'0'0'639'0'0,"0"2"-415"0"0,-6 83 2163 0 0,-18 43 6274 0 0,24-126-8213 0 0,-1 1 1 0 0,1-1 0 0 0,0 1-1 0 0,0-1 1 0 0,0 1-1 0 0,1 4 1 0 0,17-18 428 0 0,-15 8-855 0 0,1-1-1 0 0,-1 1 1 0 0,0-1 0 0 0,0 0-1 0 0,0 0 1 0 0,0 0 0 0 0,-1-1-1 0 0,0 1 1 0 0,3-8 0 0 0,1-5-789 0 0,5-24 0 0 0,-4 10-645 0 0,5-20-63 0 0,-12 50 1646 0 0,1 3-47 0 0,-1 0 0 0 0,1 1 0 0 0,0-1 0 0 0,0 0 1 0 0,0 1-1 0 0,0-1 0 0 0,0 0 0 0 0,3 3 0 0 0,2 6 270 0 0,-3-3-85 0 0,3 7 709 0 0,14 22 0 0 0,-19-35-753 0 0,0-2-21 0 0,3 2-228 0 0,-1-1 1 0 0,1 0-1 0 0,-1 0 1 0 0,0 0-1 0 0,1-1 0 0 0,0 0 1 0 0,-1 1-1 0 0,1-1 0 0 0,-1 0 1 0 0,1 0-1 0 0,-1-1 1 0 0,1 1-1 0 0,0-1 0 0 0,-1 0 1 0 0,0 0-1 0 0,1 0 0 0 0,5-3 1 0 0,-4 2-3 0 0,0 0 1 0 0,1 0 0 0 0,-1 1-1 0 0,1 0 1 0 0,-1 0 0 0 0,1 0-1 0 0,-1 1 1 0 0,1 0 0 0 0,-1 0-1 0 0,1 0 1 0 0,-1 0 0 0 0,1 1-1 0 0,9 2 1 0 0,10 5-15 0 0,-15-6 29 0 0,0 1 0 0 0,0-2 0 0 0,0 0 0 0 0,1 0 0 0 0,-1-1 0 0 0,0 0 0 0 0,15-2 0 0 0,-17 1-8 0 0,-1-1 0 0 0,1 0 0 0 0,-1 0 0 0 0,0 0 1 0 0,0-1-1 0 0,0 0 0 0 0,0 0 0 0 0,0-1 0 0 0,0 0 0 0 0,10-8 0 0 0,-12 7-21 0 0,0 0 0 0 0,-1 0 0 0 0,0 0 0 0 0,0-1 0 0 0,0 0 0 0 0,0 1 0 0 0,-1-1 0 0 0,0 0 0 0 0,-1-1 0 0 0,4-9 0 0 0,-3 7 0 0 0,-1 1 0 0 0,0-1 0 0 0,-1 0 0 0 0,0 0 0 0 0,0 1 0 0 0,-1-1 0 0 0,-1-14 0 0 0,1 20 0 0 0,-1-1 0 0 0,-7-11 0 0 0,7 13 7 0 0,-1 0 0 0 0,0 0 0 0 0,1 0 0 0 0,-1 0 0 0 0,0 0 0 0 0,0 0 0 0 0,0 1 0 0 0,0-1 0 0 0,0 1 0 0 0,-1-1 0 0 0,1 1 0 0 0,0 0 0 0 0,-1 0 0 0 0,1 0 0 0 0,-1 0 0 0 0,1 1-1 0 0,-1-1 1 0 0,1 1 0 0 0,-1-1 0 0 0,1 1 0 0 0,-1 0 0 0 0,0 0 0 0 0,1 0 0 0 0,-1 0 0 0 0,1 1 0 0 0,-5 0 0 0 0,-6 1 46 0 0,0 1 0 0 0,0 1 0 0 0,-21 9 0 0 0,28-11 25 0 0,0 0 24 0 0,1 0 0 0 0,-1 0 0 0 0,1 1-1 0 0,0-1 1 0 0,-1 1 0 0 0,2 0-1 0 0,-1 1 1 0 0,0-1 0 0 0,0 1-1 0 0,1 0 1 0 0,-5 6 0 0 0,9-10-96 0 0,-1 0 29 0 0,1 0 0 0 0,0 1 0 0 0,0-1 0 0 0,0 0-1 0 0,-1 1 1 0 0,1-1 0 0 0,0 0 0 0 0,0 1 0 0 0,0-1 0 0 0,0 0 0 0 0,0 1 0 0 0,-1-1 0 0 0,1 1 0 0 0,0-1 0 0 0,0 0-1 0 0,0 1 1 0 0,0-1 0 0 0,0 1 0 0 0,0-1 0 0 0,0 0 0 0 0,1 1 0 0 0,-1 0 0 0 0,1 0 13 0 0,0 0-1 0 0,0 1 1 0 0,0-1 0 0 0,0 0-1 0 0,0 0 1 0 0,1 1 0 0 0,-1-1 0 0 0,0 0-1 0 0,1 0 1 0 0,-1-1 0 0 0,1 1-1 0 0,2 1 1 0 0,1 0-45 0 0,0 0-1 0 0,0 0 1 0 0,0 0 0 0 0,1-1-1 0 0,-1 0 1 0 0,1 0 0 0 0,-1 0-1 0 0,9 0 1 0 0,27 3-3 0 0,-41-4 0 0 0,13 3 0 0 0,-3 4 0 0 0,-8-6 5 0 0,0 0-1 0 0,0 0 1 0 0,1 0-1 0 0,-1 0 0 0 0,0-1 1 0 0,1 1-1 0 0,-1-1 1 0 0,0 0-1 0 0,1 1 1 0 0,-1-1-1 0 0,0 0 1 0 0,1-1-1 0 0,-1 1 1 0 0,4-1-1 0 0,-1 0 85 0 0,1-1-1 0 0,0-1 0 0 0,-1 1 1 0 0,6-4-1 0 0,-4 3-2164 0 0,-1 0 0 0 0,1 0-1 0 0,7-3 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7.2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74 1 10447 0 0,'-3'1'90'0'0,"1"0"-1"0"0,0 1 0 0 0,0-1 0 0 0,0 1 0 0 0,0-1 1 0 0,0 1-1 0 0,0 0 0 0 0,1 0 0 0 0,-1 0 0 0 0,0 0 1 0 0,1 0-1 0 0,0 0 0 0 0,-2 3 0 0 0,-14 35-30 0 0,11-25 217 0 0,1 0 300 0 0,0 0-1 0 0,1 1 0 0 0,1-1 1 0 0,1 1-1 0 0,0 0 1 0 0,0 0-1 0 0,2 0 0 0 0,0 0 1 0 0,1 0-1 0 0,4 20 0 0 0,5 17 2096 0 0,29 87-1 0 0,-26-97-2229 0 0,-3-12 591 0 0,0 0 0 0 0,18 34 0 0 0,-22-53-685 0 0,1-1 0 0 0,1 1 0 0 0,0-1 0 0 0,0 0 0 0 0,1-1 0 0 0,0 0 0 0 0,21 17 0 0 0,-10-11-79 0 0,1-2 1 0 0,1 0 0 0 0,0-2-1 0 0,1 0 1 0 0,0-2 0 0 0,0 0-1 0 0,39 9 1 0 0,17-3-2960 0 0,2-11-4906 0 0,-34-6-1815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8.2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1 172 2503 0 0,'6'-4'2671'0'0,"15"4"134"0"0,-12 0-1338 0 0,0 0 0 0 0,0 1 0 0 0,0 0 0 0 0,1 1-1 0 0,-2 0 1 0 0,18 6 0 0 0,-22-6-1230 0 0,0 0-1 0 0,-1 1 0 0 0,1 0 1 0 0,-1-1-1 0 0,1 1 1 0 0,-1 1-1 0 0,0-1 0 0 0,4 6 1 0 0,0 0 142 0 0,0 1-62 0 0,1 0-1 0 0,-1 1 1 0 0,-1 0 0 0 0,0 0 0 0 0,0 1-1 0 0,-1 0 1 0 0,-1 0 0 0 0,0 0 0 0 0,3 18-1 0 0,0 13 388 0 0,3 63-1 0 0,-3-25 73 0 0,1 41-97 0 0,-8-112-609 0 0,2 19 277 0 0,-1-22 92 0 0,-3-6 117 0 0,-4-8-256 0 0,4 2-274 0 0,1-1 1 0 0,0 1-1 0 0,0-1 0 0 0,1 0 0 0 0,-1 1 1 0 0,1-1-1 0 0,2-10 0 0 0,-2-13-28 0 0,0-22-65 0 0,7-55 1 0 0,-2 46-81 0 0,1 7-543 0 0,2 0 0 0 0,3 1 0 0 0,25-74 0 0 0,-30 110 648 0 0,1 0 0 0 0,8-14-1 0 0,-3 8 42 0 0,-8 15 149 0 0,0 0 0 0 0,1-1 1 0 0,0 1-1 0 0,0 1 0 0 0,0-1 0 0 0,1 1 0 0 0,0 0 0 0 0,11-8 0 0 0,-14 13 10 0 0,-1 0-1 0 0,1 0 1 0 0,-1 0-1 0 0,0 1 1 0 0,1-1-1 0 0,0 0 1 0 0,-1 1-1 0 0,1 0 1 0 0,4 0-1 0 0,2-1 286 0 0,10 0 231 0 0,-18 2-407 0 0,2 0-31 0 0,36 21-968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9.2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8 2039 0 0,'0'0'184'0'0,"-6"-3"192"0"0,0 2-136 0 0,3-2 592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9.6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23 2847 0 0,'-2'-2'58'0'0,"0"1"-1"0"0,0-1 0 0 0,0 0 1 0 0,0 1-1 0 0,0-1 0 0 0,0 0 1 0 0,-1-3-1 0 0,-2-1 706 0 0,4 6-615 0 0,0 0-1 0 0,0 0 1 0 0,0 1 0 0 0,0-1 0 0 0,0 0 0 0 0,1 0 0 0 0,-1 1 0 0 0,0-1-1 0 0,0 0 1 0 0,0 1 0 0 0,1-1 0 0 0,-1 1 0 0 0,0-1 0 0 0,0 1 0 0 0,1-1-1 0 0,-1 1 1 0 0,0-1 0 0 0,1 1 0 0 0,-1 0 0 0 0,0 1 0 0 0,0-1 27 0 0,0 0 0 0 0,1 1 0 0 0,-1-1 0 0 0,1 1 0 0 0,-1-1 0 0 0,1 1 0 0 0,-1-1 0 0 0,1 1 0 0 0,0-1 0 0 0,0 1 0 0 0,0-1 0 0 0,0 1 0 0 0,0-1 0 0 0,0 1 0 0 0,1 2 0 0 0,3 13 823 0 0,1-1-1 0 0,0 0 1 0 0,1 0 0 0 0,1 0 0 0 0,1-1-1 0 0,12 20 1 0 0,-3-7 406 0 0,-8-11-263 0 0,1 0 0 0 0,1-1 0 0 0,19 23 0 0 0,-28-38-1052 0 0,0 1 0 0 0,0 0 0 0 0,0-1 0 0 0,0 0 0 0 0,0 1 0 0 0,0-1 0 0 0,0 0 0 0 0,0 0 0 0 0,1 0 0 0 0,-1-1 0 0 0,0 1 0 0 0,0 0 0 0 0,1-1 0 0 0,-1 0 0 0 0,1 1 0 0 0,-1-1 0 0 0,0 0 0 0 0,1 0 0 0 0,-1 0 0 0 0,1-1 0 0 0,-1 1 0 0 0,0 0 0 0 0,1-1 0 0 0,-1 0 0 0 0,0 1 0 0 0,0-1 0 0 0,1 0 0 0 0,-1 0 0 0 0,0 0 0 0 0,0-1 0 0 0,2-1 0 0 0,4-2 11 0 0,-1 0-1 0 0,1-1 1 0 0,-1-1-1 0 0,-1 1 1 0 0,1-1 0 0 0,7-11-1 0 0,-5 7-21 0 0,-2-1 0 0 0,1-1 0 0 0,-2 1 1 0 0,1-1-1 0 0,6-22 0 0 0,-5 7 46 0 0,-1-1 1 0 0,3-30 0 0 0,-10 57-115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0.7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2002 9703 0 0,'-1'0'44'0'0,"1"-1"0"0"0,-1 1 0 0 0,1-1 0 0 0,-1 0 0 0 0,1 1 0 0 0,0-1 0 0 0,-1 1 0 0 0,1-1 0 0 0,0 0 0 0 0,-1 0 0 0 0,1 1 0 0 0,0-1 0 0 0,0 0 0 0 0,-1 0 0 0 0,1 1 0 0 0,0-1 0 0 0,0 0 0 0 0,0 0 0 0 0,0 0 0 0 0,0-3-38 0 0,-5-29 136 0 0,-1-62 0 0 0,5 58 218 0 0,-7-291 2200 0 0,7 174-1077 0 0,2-146 356 0 0,25-95 1060 0 0,-22 361-2652 0 0,43-278 1819 0 0,-35 267-1439 0 0,1 1-1 0 0,28-60 1 0 0,-35 92-411 0 0,-1-3 85 0 0,2 1 0 0 0,-1 0-1 0 0,13-16 1 0 0,-18 28-129 0 0,0 0-1 0 0,1 0 1 0 0,0 1 0 0 0,-1-1-1 0 0,1 1 1 0 0,0-1 0 0 0,0 1 0 0 0,0 0-1 0 0,3-2 1 0 0,-3 2 277 0 0,16 5 901 0 0,-15-2-1078 0 0,-1 0 0 0 0,1 0 1 0 0,-1 0-1 0 0,1 0 1 0 0,-1 0-1 0 0,3 3 0 0 0,-1-1-73 0 0,-3-3 30 0 0,0-1-214 0 0,-1 1 0 0 0,0-1 0 0 0,0 1 0 0 0,0-1 0 0 0,0 0 0 0 0,1 1 0 0 0,-1-1-1 0 0,0 0 1 0 0,0 1 0 0 0,1-1 0 0 0,-1 0 0 0 0,0 1 0 0 0,1-1 0 0 0,-1 0 0 0 0,0 1-1 0 0,1-1 1 0 0,-1 0 0 0 0,0 0 0 0 0,1 0 0 0 0,0 1 0 0 0,0-1 38 0 0,0 1 1 0 0,-1-1-1 0 0,1 0 1 0 0,0 1-1 0 0,-1-1 1 0 0,1 1-1 0 0,-1 0 1 0 0,1-1-1 0 0,0 1 1 0 0,-1-1-1 0 0,1 1 1 0 0,0 1-1 0 0,10 35 199 0 0,-8-23-222 0 0,-3-8-29 0 0,2-2-1 0 0,-1 1 0 0 0,0 0 0 0 0,-1-1 0 0 0,1 1 0 0 0,-1 0 0 0 0,0-1 0 0 0,-1 9 0 0 0,-1-1 0 0 0,1-2 0 0 0,0 0 0 0 0,-1 0 0 0 0,-7 20 0 0 0,4-11 0 0 0,-3 5 0 0 0,-14 32 0 0 0,7-21 0 0 0,-23 45 0 0 0,23-52 0 0 0,12-19 0 0 0,4-7 0 0 0,3-2 0 0 0,-1-1 0 0 0,-1 0 0 0 0,0 0 0 0 0,1 0 0 0 0,-1 0 0 0 0,0 0 0 0 0,0 0 0 0 0,1 0 0 0 0,-1-1 0 0 0,0 1 0 0 0,0-1 0 0 0,2-3 0 0 0,11-6 0 0 0,-15 11 0 0 0,10-7 0 0 0,1 0 0 0 0,1 0 0 0 0,-1 2 0 0 0,22-9 0 0 0,-14 10 0 0 0,-14 5 0 0 0,0 0 0 0 0,10 1 0 0 0,-2 2 0 0 0,2 5 0 0 0,-2 1 0 0 0,-5 4 0 0 0,-4 2 0 0 0,-4-9 0 0 0,-1 0 0 0 0,0 0 0 0 0,0-1 0 0 0,-1 1 0 0 0,1 0 0 0 0,-1-1 0 0 0,-1 0 0 0 0,1 1 0 0 0,-5 5 0 0 0,-2 5 0 0 0,0-1 0 0 0,-14 17 0 0 0,10-16 0 0 0,-2 0 0 0 0,-29 27 0 0 0,33-35 0 0 0,1-1 0 0 0,-1 0 0 0 0,-1-1 0 0 0,1 0 0 0 0,-23 10 0 0 0,30-16-1 0 0,0 1 1 0 0,1-1-1 0 0,-1 0 0 0 0,0 0 1 0 0,0 0-1 0 0,0-1 0 0 0,0 0 1 0 0,0 1-1 0 0,0-1 1 0 0,0 0-1 0 0,0-1 0 0 0,0 1 1 0 0,0-1-1 0 0,0 0 0 0 0,0 0 1 0 0,-6-3-1 0 0,6 2-147 0 0,0 0-1 0 0,1 0 1 0 0,-1-1 0 0 0,0 0-1 0 0,1 0 1 0 0,0 0 0 0 0,0 0-1 0 0,0 0 1 0 0,0-1 0 0 0,0 1-1 0 0,1-1 1 0 0,-1 0 0 0 0,1 0-1 0 0,-2-5 1 0 0,-6-20-7300 0 0,5-3-2476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1.1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1 191 7135 0 0,'2'2'6943'0'0,"8"13"-3626"0"0,3 7-1303 0 0,-7-14-1342 0 0,-1 1 1 0 0,9 19 0 0 0,-9-18-246 0 0,0 0-1 0 0,8 10 1 0 0,-6-9 160 0 0,0-1 0 0 0,-1 2 0 0 0,8 16 0 0 0,-12-22-297 0 0,1-1-1 0 0,0 1 1 0 0,0 0-1 0 0,0-1 1 0 0,1 1-1 0 0,0-1 1 0 0,0 0-1 0 0,0 0 1 0 0,0-1-1 0 0,1 1 1 0 0,0-1-1 0 0,0 0 1 0 0,0 0-1 0 0,0-1 1 0 0,7 4-1 0 0,-11-7-222 0 0,0 1-1 0 0,0-1 1 0 0,0 0-1 0 0,0 0 1 0 0,0 0 0 0 0,0 0-1 0 0,0 0 1 0 0,0 0-1 0 0,0 0 1 0 0,0 0-1 0 0,-1 0 1 0 0,1 0 0 0 0,0-1-1 0 0,0 1 1 0 0,0 0-1 0 0,0-1 1 0 0,0 1 0 0 0,0-1-1 0 0,-1 1 1 0 0,1 0-1 0 0,0-1 1 0 0,0 0-1 0 0,15-16 516 0 0,-13 13-344 0 0,7-6 72 0 0,-5 4-245 0 0,0 0 0 0 0,0 0-1 0 0,0-1 1 0 0,-1 1 0 0 0,5-11-1 0 0,-1 0-56 0 0,1-3 2 0 0,13-41 0 0 0,-20 52-10 0 0,0 1 0 0 0,-1-1 1 0 0,0 1-1 0 0,0-1 1 0 0,-1 1-1 0 0,0-1 0 0 0,-1 1 1 0 0,-2-13-1 0 0,0 4-23 0 0,-2 0-1 0 0,0 0 1 0 0,-1 0 0 0 0,0 1-1 0 0,-2 0 1 0 0,0 0 0 0 0,-19-28-1 0 0,24 41-88 0 0,1 0-1 0 0,0 0 1 0 0,-1 1-1 0 0,0-1 0 0 0,-5-3 1 0 0,-4 1-2141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1.9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243 0 6911 0 0,'0'0'528'0'0,"2"0"-341"0"0,5 1 396 0 0,0 0 0 0 0,-1 0 0 0 0,1 0 0 0 0,0 1 0 0 0,-1 0 0 0 0,0 1 0 0 0,1-1 0 0 0,-1 1 0 0 0,0 0 1 0 0,0 1-1 0 0,-1-1 0 0 0,1 1 0 0 0,-1 0 0 0 0,9 9 0 0 0,-4-3 178 0 0,-1 0 1 0 0,0 0-1 0 0,0 1 1 0 0,-1 1-1 0 0,0-1 0 0 0,9 20 1 0 0,-11-15-274 0 0,0 0 0 0 0,3 18 1 0 0,4 9 326 0 0,-9-31-544 0 0,-1 1 0 0 0,0 0 1 0 0,-1-1-1 0 0,2 23 0 0 0,-7 52 942 0 0,-1-43-448 0 0,-1 0 1 0 0,-16 62-1 0 0,13-75-367 0 0,-2 0-1 0 0,-1 0 0 0 0,-20 36 1 0 0,26-57-254 0 0,-1 0 0 0 0,-1 0 0 0 0,0 0 0 0 0,0-1 0 0 0,-1 0 0 0 0,0-1 0 0 0,0 0 0 0 0,-1 0 0 0 0,0 0 0 0 0,-1-1 1 0 0,1-1-1 0 0,-16 8 0 0 0,15-9-109 0 0,0-1 0 0 0,0 0 0 0 0,0-1-1 0 0,0 0 1 0 0,-1-1 0 0 0,1 0 0 0 0,-21 1 0 0 0,25-3-24 0 0,1 0-1 0 0,-1 0 1 0 0,0-1-1 0 0,1 0 1 0 0,-1 0-1 0 0,1 0 0 0 0,-1-1 1 0 0,1 0-1 0 0,0 0 1 0 0,0 0-1 0 0,0-1 1 0 0,0 1-1 0 0,0-1 1 0 0,0 0-1 0 0,1-1 1 0 0,-8-5-1 0 0,7 3-10 0 0,-1 0 0 0 0,1 1 0 0 0,1-2 0 0 0,-1 1 0 0 0,1 0 0 0 0,0-1 0 0 0,0 0 0 0 0,0 0 0 0 0,1 0 0 0 0,1 0 0 0 0,-1-1 0 0 0,1 1 0 0 0,0-1 0 0 0,1 1 0 0 0,0-1 0 0 0,0 0 0 0 0,0 0 0 0 0,1 1 0 0 0,0-1 0 0 0,1 0 0 0 0,0 0 0 0 0,0 1 0 0 0,1-1 0 0 0,-1 1 0 0 0,2-1 0 0 0,4-12 0 0 0,-2 9-4 0 0,0 0-1 0 0,0 0 1 0 0,1 1-1 0 0,1 0 1 0 0,-1 0-1 0 0,2 0 1 0 0,-1 1-1 0 0,12-11 1 0 0,-12 14 1 0 0,0 0-1 0 0,0 1 1 0 0,1 0 0 0 0,-1 1-1 0 0,1 0 1 0 0,0 0 0 0 0,0 0-1 0 0,0 1 1 0 0,1 0 0 0 0,-1 1-1 0 0,18-3 1 0 0,-8 3 9 0 0,-1 1-1 0 0,1 1 1 0 0,-1 0 0 0 0,1 2 0 0 0,-1 0-1 0 0,23 5 1 0 0,-1 3 14 0 0,61 26 0 0 0,-65-26-20 0 0,-27-9 0 0 0,0 1 0 0 0,1 1 0 0 0,11 5 0 0 0,-17-7 0 0 0,3 3 0 0 0,0-1 0 0 0,0 0 0 0 0,1 0 0 0 0,-1-1 0 0 0,0 0 0 0 0,1 0 0 0 0,0-1 0 0 0,0 0 0 0 0,12 1 0 0 0,-14-1 0 0 0,0-1 0 0 0,-1 1 0 0 0,1 0 0 0 0,0 0 0 0 0,7 3 0 0 0,-9-3 0 0 0,1 0 0 0 0,0 0 0 0 0,-1 0 0 0 0,1 0 0 0 0,0 0 0 0 0,-1-1 0 0 0,1 0 0 0 0,5 0 0 0 0,-9 0 0 0 0,1 0 0 0 0,-1 0 0 0 0,1 0 0 0 0,-1 0 0 0 0,1-1 0 0 0,-1 1 0 0 0,0 0 0 0 0,1 0 0 0 0,-1 0 0 0 0,1 0 0 0 0,-1 0 0 0 0,1 0 0 0 0,-1 1 0 0 0,1-1 0 0 0,-1 0 0 0 0,0 0 0 0 0,1 0 0 0 0,-1 0 0 0 0,1 0 0 0 0,-1 1 0 0 0,1-1 0 0 0,-1 0 0 0 0,0 0 0 0 0,1 1 0 0 0,-1-1 0 0 0,0 0 0 0 0,1 0 0 0 0,0 1 0 0 0,0 1 0 0 0,1 0 0 0 0,0 0 0 0 0,0 0 0 0 0,0-1 0 0 0,1 1 0 0 0,-1-1 0 0 0,3 2 0 0 0,-5-3-5 0 0,0 0 0 0 0,0 0 0 0 0,0 0 0 0 0,0 0 0 0 0,0 0 0 0 0,0 1 1 0 0,1-1-1 0 0,-1 0 0 0 0,0 0 0 0 0,0 0 0 0 0,0 0 0 0 0,0 0 0 0 0,0 0 0 0 0,0 0 0 0 0,1 0 0 0 0,-1 0 0 0 0,0 0 0 0 0,0 0 0 0 0,0 0 1 0 0,0 0-1 0 0,0 0 0 0 0,0 0 0 0 0,1 0 0 0 0,-1 0 0 0 0,0 0 0 0 0,0 0 0 0 0,0 0 0 0 0,0 0 0 0 0,0 0 0 0 0,1 0 0 0 0,-1 0 0 0 0,0 0 1 0 0,0 0-1 0 0,0 0 0 0 0,0 0 0 0 0,0 0 0 0 0,0-1 0 0 0,1 1 0 0 0,-1 0 0 0 0,0 0 0 0 0,0 0 0 0 0,0 0 0 0 0,0 0 0 0 0,0 0 0 0 0,0 0 1 0 0,0-1-1 0 0,0 1 0 0 0,0 0 0 0 0,0 0 0 0 0,0 0 0 0 0,0 0 0 0 0,-3-18-1245 0 0,3 17 1015 0 0,0 0 0 0 0,0 0-1 0 0,-1 0 1 0 0,1 0 0 0 0,0 0-1 0 0,-1 1 1 0 0,1-1 0 0 0,-1 0 0 0 0,1 0-1 0 0,-1 0 1 0 0,0 1 0 0 0,1-1-1 0 0,-1 0 1 0 0,0 0 0 0 0,1 1-1 0 0,-1-1 1 0 0,0 1 0 0 0,0-1-1 0 0,-1 0 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4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63 4287 0 0,'-1'1'110'0'0,"-1"0"133"0"0,-1 1 0 0 0,1-1-1 0 0,-1 0 1 0 0,0 0 0 0 0,0 0 0 0 0,1-1-1 0 0,-1 1 1 0 0,0-1 0 0 0,-3 1 0 0 0,2-14 10937 0 0,34 5-6390 0 0,-2 1-2618 0 0,-1 0 0 0 0,30-2 0 0 0,-50 8-1856 0 0,0 0 0 0 0,0-1 0 0 0,0 0-1 0 0,13-6 1 0 0,-15 6-102 0 0,1 0 0 0 0,0-1 0 0 0,-1 2 0 0 0,1-1 0 0 0,0 1 0 0 0,12-2 0 0 0,-10 3-206 0 0,-5 0-24 0 0,-1 0 0 0 0,1 0 0 0 0,-1 0 1 0 0,1 0-1 0 0,-1 0 0 0 0,0 0 0 0 0,1 1 1 0 0,-1-1-1 0 0,1 1 0 0 0,-1 0 0 0 0,0 0 0 0 0,0 0 1 0 0,1 0-1 0 0,3 2 0 0 0,1 2-267 0 0,-6-4-18 0 0,4 5-4008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2.3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78 8719 0 0,'0'0'674'0'0,"1"2"-438"0"0,4 15 621 0 0,-4-12-532 0 0,0 0 0 0 0,1 0 0 0 0,0 0 0 0 0,0 0 0 0 0,0 0 0 0 0,1-1 0 0 0,3 7 0 0 0,40 41 6357 0 0,-32-38-5484 0 0,1 0 0 0 0,0-1 0 0 0,20 12 0 0 0,-27-20-725 0 0,0-1-1 0 0,0 0 0 0 0,0-1 0 0 0,0 0 1 0 0,0 0-1 0 0,1-1 0 0 0,17 3 0 0 0,-20-4-257 0 0,1-1-1 0 0,0 0 0 0 0,-1 0 0 0 0,1 0 1 0 0,0 0-1 0 0,-1-1 0 0 0,1-1 1 0 0,-1 1-1 0 0,1-1 0 0 0,-1 0 0 0 0,8-3 1 0 0,-9 1-127 0 0,1 1 0 0 0,-1-1 0 0 0,0 0 0 0 0,0-1 0 0 0,0 1 0 0 0,-1-1 0 0 0,1 0 0 0 0,-1 0 0 0 0,0-1 0 0 0,0 1 0 0 0,-1-1 0 0 0,0 0 0 0 0,0 0 0 0 0,0 0 0 0 0,2-10 0 0 0,1-2-58 0 0,-2 1 1 0 0,0 0 0 0 0,-1-1-1 0 0,0-28 1 0 0,-2 40-17 0 0,-1 1 1 0 0,-1-1-1 0 0,1 0 1 0 0,-1 1-1 0 0,-2-8 1 0 0,3 11-55 0 0,-1 0 1 0 0,0 0 0 0 0,0 0-1 0 0,1 0 1 0 0,-1 0-1 0 0,-1 0 1 0 0,1 0-1 0 0,0 1 1 0 0,0-1 0 0 0,-1 0-1 0 0,1 1 1 0 0,-1-1-1 0 0,1 0 1 0 0,-1 1-1 0 0,-2-2 1 0 0,3 4-126 0 0,0 0 0 0 0,0-1 0 0 0,0 1 0 0 0,0 0 1 0 0,0 0-1 0 0,0 0 0 0 0,1 0 0 0 0,-1 0 0 0 0,0 0 0 0 0,0 0 0 0 0,0 2 0 0 0,-1 9-2440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2.6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178 1 10535 0 0,'0'0'812'0'0,"2"2"-528"0"0,5 5-111 0 0,0 0 0 0 0,8 12 0 0 0,25 42 5279 0 0,-22-31-2309 0 0,-8-13-2527 0 0,0 1 0 0 0,-2 0 0 0 0,0 1 0 0 0,-1 0 0 0 0,-1 0 0 0 0,-1 0 0 0 0,4 24 0 0 0,7 141 5457 0 0,-11-98-5052 0 0,-3-26-1021 0 0,-2 1 0 0 0,-3-1 0 0 0,-16 92 0 0 0,-59 174 0 0 0,40-218-2 0 0,-60 124 1 0 0,54-133-69 0 0,-15 35-2672 0 0,46-109-4618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09.7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3663 20903 0 0,'4'0'1609'0'0,"12"-1"-1623"0"0,0-1-1 0 0,0 0 0 0 0,0-1 1 0 0,-1-1-1 0 0,1 0 0 0 0,15-8 1 0 0,94-46-1122 0 0,68-54 588 0 0,-9 5-220 0 0,-161 94 676 0 0,385-185 140 0 0,-182 111 1423 0 0,91-37 1126 0 0,215-123 1549 0 0,-58 31-1748 0 0,-143 68-1280 0 0,104-63-476 0 0,63-29-161 0 0,119-54-481 0 0,-10 3 0 0 0,-148 103 0 0 0,-77 34 0 0 0,399-124 0 0 0,-88 100 0 0 0,-362 96 0 0 0,-71 18 0 0 0,288-82 0 0 0,-275 70 0 0 0,-118 31 0 0 0,136-32 0 0 0,-284 77 0 0 0,-12 2 0 0 0,-12 4 0 0 0,-398 112 0 0 0,6 22 0 0 0,303-102 0 0 0,-26 9 0 0 0,-198 66 0 0 0,114-50 0 0 0,-429 137 0 0 0,257-54 0 0 0,23-8 0 0 0,138-60 0 0 0,-179 66 0 0 0,-184 125 0 0 0,316-139 0 0 0,-184 101 0 0 0,202-72 0 0 0,69-42 0 0 0,1-4 0 0 0,-238 147 0 0 0,405-248 0 0 0,-684 431 0 0 0,329-210 0 0 0,6-2 0 0 0,-3-24 0 0 0,249-138 0 0 0,-122 91 0 0 0,208-134 0 0 0,-173 121 0 0 0,202-142 0 0 0,-21 10 0 0 0,96-50 0 0 0,-3 1 0 0 0,84-31 0 0 0,117-25 0 0 0,10 20 0 0 0,68 8 0 0 0,276-60 0 0 0,-186 3 0 0 0,-8-16 0 0 0,-105 32 0 0 0,187-44 0 0 0,108-36 0 0 0,-131 19 0 0 0,201-64 0 0 0,248-81 0 0 0,-862 282 0 0 0,721-251 0 0 0,-692 247 0 0 0,401-130 0 0 0,493-160 0 0 0,-718 245 0 0 0,3 24 0 0 0,-51 29 0 0 0,-88 9 0 0 0,-61 3 0 0 0,-80 11 0 0 0,0 1 0 0 0,1-1 0 0 0,-1 0 0 0 0,0 0 0 0 0,1 0 0 0 0,-1 0 0 0 0,0 0 0 0 0,1 0 0 0 0,-1 0 0 0 0,1 0 0 0 0,-1-1 0 0 0,0 1 0 0 0,1 0 0 0 0,-1 0 0 0 0,0 0 0 0 0,0 0 0 0 0,1 0 0 0 0,-1 0 0 0 0,0-1 0 0 0,1 1 0 0 0,-1 0 0 0 0,0 0 0 0 0,0-1 0 0 0,1 1 0 0 0,-1 0 0 0 0,0 0 0 0 0,0-1 0 0 0,1 1 0 0 0,-1-1 0 0 0,-4-1 0 0 0,0-1 0 0 0,0 1 0 0 0,0-1 0 0 0,0 1 0 0 0,-1 0 0 0 0,1 1 0 0 0,-7-3 0 0 0,-9-1 0 0 0,1 0 0 0 0,-1 1 0 0 0,0 1 0 0 0,-34 0 0 0 0,-81 9 0 0 0,120-5 0 0 0,-77 8-1138 0 0,-172 41 0 0 0,-83 49-4893 0 0,260-73 4048 0 0,17-5-7687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4.8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34 7455 0 0,'0'0'575'0'0,"1"-1"-379"0"0,5-3 174 0 0,0 0 0 0 0,1 0 1 0 0,0 1-1 0 0,-1 0 0 0 0,1 0 0 0 0,0 0 1 0 0,1 1-1 0 0,-1 0 0 0 0,0 1 0 0 0,1 0 0 0 0,11-1 1 0 0,18 2 1880 0 0,1 1 0 0 0,37 8 0 0 0,-61-7-1879 0 0,0 1 1 0 0,-1 1 0 0 0,1 0-1 0 0,-1 1 1 0 0,0 0-1 0 0,0 1 1 0 0,0 1 0 0 0,19 13-1 0 0,-24-14-103 0 0,-1 0 0 0 0,1 0-1 0 0,6 8 1 0 0,-11-11-171 0 0,-1 0 1 0 0,0 0-1 0 0,0 0 1 0 0,0 0-1 0 0,-1 0 1 0 0,1 0-1 0 0,-1 1 0 0 0,1-1 1 0 0,-1 1-1 0 0,0-1 1 0 0,1 7-1 0 0,0 12 323 0 0,-1-1 0 0 0,-1 1 0 0 0,-4 37 0 0 0,-18 64 280 0 0,-5-5-343 0 0,-6-1 0 0 0,-85 206 0 0 0,106-297-368 0 0,-1-1 1 0 0,0 0 0 0 0,-2 0-1 0 0,-1-1 1 0 0,-29 33 0 0 0,40-52-203 0 0,0-1 0 0 0,0 1-1 0 0,0-1 1 0 0,-11 7 0 0 0,-1-5-6932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5.5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80 65 3567 0 0,'-2'-3'130'0'0,"1"-1"-1"0"0,-1 1 0 0 0,0 0 1 0 0,0 0-1 0 0,0 0 0 0 0,0 1 1 0 0,-1-1-1 0 0,1 0 0 0 0,-1 1 1 0 0,0 0-1 0 0,1-1 0 0 0,-1 1 1 0 0,0 0-1 0 0,-5-2 0 0 0,-2-2 1014 0 0,5 2-615 0 0,3 2-317 0 0,1 1 0 0 0,0 0 0 0 0,-1 0 0 0 0,1 0 0 0 0,-1 0 0 0 0,1 0 0 0 0,-1 0 0 0 0,1 0 0 0 0,-1 1 0 0 0,1-1 0 0 0,-1 0-1 0 0,0 1 1 0 0,-2-1 0 0 0,8 19 3328 0 0,94 365 3020 0 0,24 146-3657 0 0,-53-75-1309 0 0,-66-426-1514 0 0,29 252 722 0 0,5 37 258 0 0,-20-218-650 0 0,-13-83-291 0 0,1 0 0 0 0,0-1-1 0 0,15 30 1 0 0,-20-43-127 0 0,1 0 1 0 0,0 0-1 0 0,1 0 0 0 0,-1-1 0 0 0,0 1 0 0 0,0 0 1 0 0,1-1-1 0 0,-1 1 0 0 0,1-1 0 0 0,-1 1 0 0 0,1-1 1 0 0,0 0-1 0 0,0 0 0 0 0,-1 1 0 0 0,4 0 0 0 0,-3-2-64 0 0,-1 0-1 0 0,0 0 1 0 0,0 0-1 0 0,0 0 1 0 0,0 0-1 0 0,0 0 1 0 0,1-1-1 0 0,-1 1 1 0 0,0 0-1 0 0,0-1 1 0 0,0 1-1 0 0,0-1 1 0 0,0 1-1 0 0,0-1 1 0 0,0 1-1 0 0,0-1 1 0 0,0 0-1 0 0,0 1 0 0 0,-1-1 1 0 0,1 0-1 0 0,0 0 1 0 0,0 0-1 0 0,-1 0 1 0 0,1 1-1 0 0,0-1 1 0 0,-1 0-1 0 0,1 0 1 0 0,-1 0-1 0 0,1-1 1 0 0,-1 0-1 0 0,12-27-6122 0 0,-1-10-1948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6.3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1 709 8663 0 0,'2'3'191'0'0,"1"-1"0"0"0,-1 0 0 0 0,1 0-1 0 0,-1 0 1 0 0,1 0 0 0 0,0 0-1 0 0,0 0 1 0 0,0-1 0 0 0,0 1 0 0 0,0-1-1 0 0,0 0 1 0 0,0 0 0 0 0,0 0-1 0 0,0-1 1 0 0,1 1 0 0 0,-1-1 0 0 0,0 1-1 0 0,1-1 1 0 0,-1 0 0 0 0,0 0-1 0 0,0-1 1 0 0,1 1 0 0 0,4-2 0 0 0,4-2 763 0 0,0-1 1 0 0,21-12 0 0 0,-28 14-788 0 0,0-1 0 0 0,0 0 0 0 0,0-1 0 0 0,0 1 0 0 0,0-1 0 0 0,-1 0 0 0 0,6-9 0 0 0,0-1 61 0 0,-1-1 1 0 0,-1 0 0 0 0,0-1 0 0 0,9-31-1 0 0,-9 16 100 0 0,9-57 1 0 0,-15 67-95 0 0,0-1 0 0 0,-3-38 0 0 0,0 49-177 0 0,0 1 0 0 0,-1 0 0 0 0,-1 0-1 0 0,0 0 1 0 0,0 0 0 0 0,-1 0 0 0 0,-6-13 0 0 0,6 18-35 0 0,0 0 0 0 0,0 0 0 0 0,-1 0 1 0 0,0 1-1 0 0,0 0 0 0 0,0-1 0 0 0,0 2 0 0 0,-10-8 0 0 0,12 10-8 0 0,1 1 0 0 0,0-1-1 0 0,-1 1 1 0 0,1-1 0 0 0,-1 1-1 0 0,1 0 1 0 0,-1 0 0 0 0,1 0-1 0 0,-1 1 1 0 0,0-1 0 0 0,1 0-1 0 0,-1 1 1 0 0,0 0 0 0 0,0 0-1 0 0,1 0 1 0 0,-1 0 0 0 0,0 0-1 0 0,0 0 1 0 0,1 1 0 0 0,-1-1-1 0 0,0 1 1 0 0,0 0 0 0 0,1 0-1 0 0,-1 0 1 0 0,-2 1 0 0 0,1 1 0 0 0,0 0 0 0 0,1 0 1 0 0,0 0-1 0 0,-1 0 1 0 0,1 1-1 0 0,0-1 1 0 0,1 1-1 0 0,-1 0 1 0 0,0 0-1 0 0,1 0 1 0 0,-2 4-1 0 0,-2 7 71 0 0,-8 29-1 0 0,8-25-68 0 0,-3 15-16 0 0,-7 62 0 0 0,12-69 0 0 0,1-5 269 0 0,1 0-1 0 0,1 0 1 0 0,1 0-1 0 0,1 0 1 0 0,1 0-1 0 0,5 27 1 0 0,-4-37-101 0 0,0-1 0 0 0,1 1 0 0 0,0-1 0 0 0,1 1 0 0 0,0-1 1 0 0,1-1-1 0 0,0 1 0 0 0,0-1 0 0 0,1 0 0 0 0,1 0 0 0 0,0-1 0 0 0,16 16 0 0 0,-12-16 110 0 0,1 1 0 0 0,0-1 0 0 0,0-1 0 0 0,0 0-1 0 0,1-1 1 0 0,0-1 0 0 0,1 0 0 0 0,19 5-1 0 0,-23-8-168 0 0,1 0-1 0 0,0-2 0 0 0,-1 1 0 0 0,1-1 1 0 0,0-1-1 0 0,0 0 0 0 0,-1-1 0 0 0,1 0 0 0 0,0-1 1 0 0,-1 0-1 0 0,17-6 0 0 0,-9 2-50 0 0,-1-1 0 0 0,0-2 0 0 0,0 1 0 0 0,-1-2 0 0 0,0 0 0 0 0,-1-2 0 0 0,0 1 0 0 0,-1-2 0 0 0,-1 0 0 0 0,1-1 0 0 0,-2 0 0 0 0,0-1 0 0 0,-1-1 0 0 0,0 0 0 0 0,8-17 0 0 0,13-27 163 0 0,31-80-1 0 0,-55 115-278 0 0,0-1-1 0 0,-2 0 1 0 0,-1 0-1 0 0,-1 0 1 0 0,-1-1-1 0 0,0-34 1 0 0,-5 48 20 0 0,0 1 0 0 0,0 0 0 0 0,-2-1 0 0 0,1 1 0 0 0,-2 0 0 0 0,1 0-1 0 0,-2 1 1 0 0,1-1 0 0 0,-2 1 0 0 0,1 0 0 0 0,-2 0 0 0 0,1 0 0 0 0,-2 1 0 0 0,1 0 0 0 0,-18-17 0 0 0,23 25-23 0 0,0 1 0 0 0,0-1 0 0 0,0 0 1 0 0,-1 0-1 0 0,1 1 0 0 0,0 0 0 0 0,-1-1 1 0 0,1 1-1 0 0,-1 0 0 0 0,0 0 0 0 0,1 0 1 0 0,-1 1-1 0 0,0-1 0 0 0,1 1 0 0 0,-1-1 1 0 0,0 1-1 0 0,0 0 0 0 0,1 0 0 0 0,-4 0 1 0 0,3 1-10 0 0,-1 0 1 0 0,1 0-1 0 0,-1 0 0 0 0,1 1 1 0 0,-1-1-1 0 0,1 1 1 0 0,0 0-1 0 0,0 0 1 0 0,0 0-1 0 0,0 0 1 0 0,0 1-1 0 0,-4 4 0 0 0,0 2-40 0 0,0 0 0 0 0,0 1 0 0 0,1 0 0 0 0,0 0 0 0 0,0 0 0 0 0,1 1-1 0 0,1-1 1 0 0,-4 13 0 0 0,-2 14-21 0 0,1 1 1 0 0,-5 66-1 0 0,12-76 322 0 0,1-1 0 0 0,2 1 1 0 0,1 0-1 0 0,7 41 0 0 0,2-34 657 0 0,-10-32-759 0 0,0-1 0 0 0,0 1 0 0 0,0-1 0 0 0,1 0 0 0 0,-1 1 0 0 0,1-1 0 0 0,0 0 0 0 0,-1 0 0 0 0,1 0 0 0 0,0 0 0 0 0,2 1 0 0 0,-2-2-53 0 0,-1-1 0 0 0,0 1 0 0 0,0-1 0 0 0,0 0 0 0 0,0 1 0 0 0,1-1-1 0 0,-1 0 1 0 0,0 0 0 0 0,0 0 0 0 0,0 0 0 0 0,1 0 0 0 0,-1 0 0 0 0,0 0 0 0 0,0 0 0 0 0,1-1 0 0 0,-1 1 0 0 0,0 0-1 0 0,0-1 1 0 0,0 1 0 0 0,0-1 0 0 0,0 1 0 0 0,0-1 0 0 0,0 1 0 0 0,0-1 0 0 0,0 0 0 0 0,0 0 0 0 0,0 0 0 0 0,0 1 0 0 0,0-1-1 0 0,1-2 1 0 0,3-2 52 0 0,0-1-1 0 0,-1 1 0 0 0,7-11 1 0 0,0-5 5 0 0,-1 1 0 0 0,0-2 1 0 0,11-39-1 0 0,11-71-329 0 0,-26 104 45 0 0,-2 8-42 0 0,4-16-302 0 0,19-55-1 0 0,-27 91 536 0 0,0 0 0 0 0,0 0 0 0 0,0 0-1 0 0,0 0 1 0 0,0 0 0 0 0,0 0 0 0 0,0 0-1 0 0,0 0 1 0 0,0 0 0 0 0,0-1 0 0 0,0 1-1 0 0,0 0 1 0 0,0 0 0 0 0,0 0 0 0 0,0 0-1 0 0,0 0 1 0 0,0 0 0 0 0,0 0 0 0 0,0 0-1 0 0,0 0 1 0 0,0 0 0 0 0,0 0 0 0 0,0-1-1 0 0,1 1 1 0 0,-1 0 0 0 0,0 0-1 0 0,0 0 1 0 0,0 0 0 0 0,0 0 0 0 0,0 0-1 0 0,0 0 1 0 0,0 0 0 0 0,0 0 0 0 0,0 0-1 0 0,0 0 1 0 0,1 0 0 0 0,-1 0 0 0 0,0 0-1 0 0,0 0 1 0 0,0 0 0 0 0,0 0 0 0 0,0 0-1 0 0,0 0 1 0 0,0 0 0 0 0,0 0 0 0 0,0 0-1 0 0,1 0 1 0 0,-1 0 0 0 0,0 0 0 0 0,0 0-1 0 0,0 0 1 0 0,0 1 0 0 0,4 5 17 0 0,1 9 74 0 0,10 97 819 0 0,-13-84-387 0 0,1 0 0 0 0,2 0 0 0 0,1 0-1 0 0,17 52 1 0 0,-20-74-468 0 0,0 0-1 0 0,1 0 1 0 0,-1 0 0 0 0,1 0-1 0 0,0 0 1 0 0,0-1 0 0 0,1 0-1 0 0,0 0 1 0 0,0 0 0 0 0,0-1-1 0 0,0 1 1 0 0,1-1 0 0 0,-1 0-1 0 0,13 5 1 0 0,-13-6-315 0 0,1-1-1 0 0,-1-1 1 0 0,0 1-1 0 0,1-1 1 0 0,-1 0 0 0 0,1 0-1 0 0,10 0 1 0 0,-10-1-855 0 0,0-1 0 0 0,-1 0 0 0 0,1 1 0 0 0,-1-2 0 0 0,1 1 0 0 0,-1-1 0 0 0,1 0 0 0 0,6-3 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6.7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0 9527 0 0,'-1'2'99'0'0,"0"-1"-1"0"0,0 1 0 0 0,0-1 0 0 0,1 0 1 0 0,-1 1-1 0 0,1 0 0 0 0,-1-1 0 0 0,1 1 0 0 0,-1-1 1 0 0,1 1-1 0 0,0-1 0 0 0,0 1 0 0 0,0 0 1 0 0,0-1-1 0 0,0 3 0 0 0,0 0 210 0 0,1-1-1 0 0,-1 1 1 0 0,1 0-1 0 0,0 0 1 0 0,2 5 0 0 0,39 85 4043 0 0,27 69-840 0 0,12 121 563 0 0,-18 5-495 0 0,-31-131-1705 0 0,-29-145-1749 0 0,18 72 934 0 0,-17-75-1136 0 0,-1 0-1 0 0,1 0 1 0 0,1 0 0 0 0,0-1-1 0 0,12 18 1 0 0,-17-27-1 0 0,0 0 1 0 0,0 1 0 0 0,0-1-1 0 0,1 0 1 0 0,-1 0 0 0 0,0 0-1 0 0,0 1 1 0 0,1 0-464 0 0,-1-1 463 0 0,1 0 1 0 0,-1 0 0 0 0,0 0-1 0 0,0 0 1 0 0,1 0 0 0 0,-1 0-1 0 0,0 0 1 0 0,0 0 0 0 0,0 0-1 0 0,1 0 1 0 0,-1 0 0 0 0,0 0-1 0 0,0 0 1 0 0,1 0 0 0 0,-1 0-1 0 0,0 0 1 0 0,0 0 0 0 0,1 0-1 0 0,-1 0 1 0 0,0 0 0 0 0,0 0-1 0 0,0 0 1 0 0,1 0 0 0 0,-1 0-1 0 0,0-1 1 0 0,0 1 0 0 0,1 0-1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7.1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184 1 3567 0 0,'0'0'278'0'0,"-1"1"-182"0"0,-34 75 8448 0 0,-6-1-3425 0 0,15-31-1399 0 0,-32 82 0 0 0,51-108-3042 0 0,4-11-128 0 0,0-1 0 0 0,0 1 0 0 0,1 0 0 0 0,1 0 0 0 0,-2 8-1 0 0,3-13-415 0 0,-1 0 0 0 0,1 0 0 0 0,1 0 0 0 0,-1 0 0 0 0,0 0-1 0 0,0 0 1 0 0,1 0 0 0 0,-1 0 0 0 0,1 0 0 0 0,0 0 0 0 0,-1-1 0 0 0,1 1-1 0 0,0 0 1 0 0,0-1 0 0 0,0 1 0 0 0,0 0 0 0 0,0-1 0 0 0,1 1-1 0 0,-1-1 1 0 0,0 1 0 0 0,1-1 0 0 0,-1 0 0 0 0,4 2 0 0 0,0 0-114 0 0,0 0 0 0 0,0 0 0 0 0,1-1 0 0 0,0 0 1 0 0,-1 0-1 0 0,1-1 0 0 0,0 1 0 0 0,0-1 0 0 0,-1 0 1 0 0,1-1-1 0 0,0 1 0 0 0,0-1 0 0 0,12-2 0 0 0,5-1 58 0 0,0-1 0 0 0,27-9 0 0 0,-25 6-61 0 0,8-2 159 0 0,69-15-1808 0 0,-81 21-5940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7.5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9527 0 0,'0'0'735'0'0,"1"1"-482"0"0,3 2-51 0 0,0 1 0 0 0,0-1-1 0 0,0 1 1 0 0,0 0 0 0 0,-1 0 0 0 0,0 0-1 0 0,5 9 1 0 0,18 38 3095 0 0,-11-20-1742 0 0,10 13 513 0 0,24 51 258 0 0,-43-82-2120 0 0,1-1 0 0 0,12 18-1 0 0,-3-9-6204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8.2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209 89 7599 0 0,'7'-5'701'0'0,"0"-1"0"0"0,0 1-1 0 0,0 0 1 0 0,0 0 0 0 0,1 1-1 0 0,0 0 1 0 0,0 1 0 0 0,0-1 0 0 0,15-2-1 0 0,19-10 2060 0 0,-32 12-2218 0 0,1 0 0 0 0,-1 0 0 0 0,1 0 1 0 0,0 2-1 0 0,-1-1 0 0 0,1 1 0 0 0,15 0 0 0 0,-25 2-462 0 0,1 0-1 0 0,0 0 1 0 0,-1 0-1 0 0,1 1 1 0 0,-1-1 0 0 0,1 1-1 0 0,0-1 1 0 0,-1 1-1 0 0,1 0 1 0 0,-1-1 0 0 0,1 1-1 0 0,-1 0 1 0 0,0 0-1 0 0,1 0 1 0 0,-1 0-1 0 0,0 0 1 0 0,0 0 0 0 0,0 0-1 0 0,1 1 1 0 0,-1-1-1 0 0,0 0 1 0 0,-1 1-1 0 0,1-1 1 0 0,0 1 0 0 0,0-1-1 0 0,-1 1 1 0 0,1-1-1 0 0,0 1 1 0 0,-1-1 0 0 0,0 1-1 0 0,1 0 1 0 0,-1 2-1 0 0,1 5 202 0 0,0 0 0 0 0,0 1 0 0 0,-1-1 0 0 0,-2 12 1 0 0,2-17-157 0 0,-4 33 433 0 0,-17 61 0 0 0,3-13-258 0 0,16-73-415 0 0,-13 68-36 0 0,1-28-2900 0 0,2-21-4938 0 0</inkml:trace>
  <inkml:trace contextRef="#ctx0" brushRef="#br0" timeOffset="1">214 380 7399 0 0,'0'0'568'0'0,"6"-12"-261"0"0,3-3 817 0 0,-3 5 572 0 0,0-1 1 0 0,1 2-1 0 0,13-17 1 0 0,-18 24-1487 0 0,0 1 0 0 0,0-1 0 0 0,0 0 1 0 0,0 0-1 0 0,1 1 0 0 0,-1-1 1 0 0,0 1-1 0 0,1 0 0 0 0,-1-1 0 0 0,1 1 1 0 0,-1 0-1 0 0,1 1 0 0 0,0-1 1 0 0,-1 0-1 0 0,1 1 0 0 0,0-1 0 0 0,0 1 1 0 0,-1 0-1 0 0,1 0 0 0 0,0 0 1 0 0,4 1-1 0 0,-6-1-18 0 0,1 18 209 0 0,-2-15-375 0 0,1 1 1 0 0,-1-1-1 0 0,0 0 1 0 0,0 0 0 0 0,0 0-1 0 0,0 0 1 0 0,-1 4-1 0 0,-4 12 137 0 0,-1-1 0 0 0,-10 20 0 0 0,10-25-50 0 0,0 1 1 0 0,1 0-1 0 0,1 0 1 0 0,0 0-1 0 0,-2 17 0 0 0,6-31-108 0 0,0 1 0 0 0,0-1 0 0 0,0 0 0 0 0,0 0 0 0 0,0 1 0 0 0,0-1-1 0 0,0 0 1 0 0,0 1 0 0 0,0-1 0 0 0,0 0 0 0 0,0 0 0 0 0,0 1 0 0 0,0-1-1 0 0,0 0 1 0 0,0 1 0 0 0,0-1 0 0 0,1 0 0 0 0,-1 0 0 0 0,0 1 0 0 0,0-1-1 0 0,0 0 1 0 0,0 0 0 0 0,1 0 0 0 0,-1 1 0 0 0,0-1 0 0 0,0 0-1 0 0,0 0 1 0 0,1 0 0 0 0,-1 0 0 0 0,0 1 0 0 0,0-1 0 0 0,1 0 0 0 0,-1 0-1 0 0,0 0 1 0 0,1 0 0 0 0,12-2 299 0 0,13-11 112 0 0,-20 8-405 0 0,1-1 1 0 0,-1 0-1 0 0,8-10 0 0 0,12-13-13 0 0,-25 28-105 0 0,-2 5 62 0 0,1-1 0 0 0,-1 1 1 0 0,0-1-1 0 0,0 0 0 0 0,-1 1 0 0 0,1-1 0 0 0,-1 0 0 0 0,0 0 1 0 0,0 0-1 0 0,0 0 0 0 0,0 0 0 0 0,0 0 0 0 0,-5 4 1 0 0,-6 9-36 0 0,-16 23 198 0 0,-1-1-1 0 0,-2-1 0 0 0,-1-2 0 0 0,-2-1 0 0 0,-68 50 0 0 0,80-70 107 0 0,17-11-25 0 0,1 0 1 0 0,-1 1-1 0 0,0 0 1 0 0,1 0-1 0 0,0 0 1 0 0,0 1 0 0 0,-9 10 480 0 0,27-17 163 0 0,2-1-557 0 0,0 0-1 0 0,0-2 1 0 0,0 0 0 0 0,17-8-1 0 0,54-33 816 0 0,-62 32-742 0 0,127-87 1776 0 0,-72 45-1425 0 0,-55 40-653 0 0,-2 0-192 0 0,2 1 0 0 0,31-16 0 0 0,-51 29-1630 0 0,-3 2 1605 0 0,-1 0-1 0 0,0 0 1 0 0,1 0-1 0 0,-1 0 1 0 0,1 0 0 0 0,-1 0-1 0 0,0 0 1 0 0,1 0-1 0 0,-1 0 1 0 0,1 0-1 0 0,-1 0 1 0 0,1 0-1 0 0,-1 0 1 0 0,0 1-1 0 0,1-1 1 0 0,-1 0-1 0 0,3 2-801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4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 10735 0 0,'-2'-1'320'0'0,"-8"-1"1434"0"0,11 4-728 0 0,5 28 1216 0 0,-3-13-808 0 0,7 25 1 0 0,-9-39-426 0 0,1-1 110 0 0,1 2-915 0 0,0 0 0 0 0,1-1 0 0 0,-1 1 0 0 0,1-1 0 0 0,-1 0 0 0 0,1 0 0 0 0,0 0 0 0 0,0-1 0 0 0,0 1 0 0 0,1-1 0 0 0,-1 0 0 0 0,0 0 0 0 0,1-1 0 0 0,-1 1 0 0 0,1-1 0 0 0,8 1 0 0 0,0-1-33 0 0,0-1 1 0 0,0-1 0 0 0,0 0-1 0 0,25-6 1 0 0,50-19 145 0 0,-62 17-267 0 0,-16 6-43 0 0,0 1-1 0 0,0 0 0 0 0,0 0 1 0 0,19-1-1 0 0,-26 3-16 0 0,1 0 0 0 0,-1 0-1 0 0,1 1 1 0 0,0-1 0 0 0,-1 1-1 0 0,0-1 1 0 0,1 1 0 0 0,-1 0 0 0 0,1 1-1 0 0,-1-1 1 0 0,0 0 0 0 0,0 1-1 0 0,0 0 1 0 0,0 0 0 0 0,0 0-1 0 0,0 0 1 0 0,4 4 0 0 0,-6-5-4 0 0,0 1-1 0 0,0 0 1 0 0,0 0 0 0 0,-1 0 0 0 0,1 0 0 0 0,0 0 0 0 0,-1 0-1 0 0,1 0 1 0 0,-1 0 0 0 0,0 0 0 0 0,1 0 0 0 0,-1 0 0 0 0,0 0-1 0 0,0 1 1 0 0,-1-1 0 0 0,1 0 0 0 0,0 0 0 0 0,-2 3 0 0 0,1 1-16 0 0,-1 0 1 0 0,0 0 0 0 0,0 1-1 0 0,-6 9 1 0 0,1-3 41 0 0,-1-1 0 0 0,0 1 0 0 0,-1-1 0 0 0,-1-1 0 0 0,0 0 0 0 0,0 0 0 0 0,-1-1 0 0 0,0 0 0 0 0,-1-1 0 0 0,0 0 0 0 0,-1-1 0 0 0,-25 12 0 0 0,-37 13 601 0 0,-90 24 0 0 0,102-36 98 0 0,40-13 331 0 0,-43 10 0 0 0,59-17 276 0 0,13-4-448 0 0,14-4-35 0 0,39-11-607 0 0,44-10-87 0 0,0 7-141 0 0,83-12 0 0 0,-124 19 0 0 0,-45 10 0 0 0,-1 0 0 0 0,29-3 0 0 0,-5 5 0 0 0,62-3 0 0 0,-76 4-2111 0 0,-1-4-4806 0 0,-9 1-3279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8.6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511 58 6215 0 0,'0'0'479'0'0,"1"2"-312"0"0,2 30 553 0 0,-4-27 143 0 0,1 0-1 0 0,1 1 1 0 0,-1-1-1 0 0,8 17 4309 0 0,-7-21-5032 0 0,-1-1 0 0 0,0 1 0 0 0,0-1 0 0 0,0 1 0 0 0,0-1 0 0 0,1 0 0 0 0,-1 1 0 0 0,0-1 0 0 0,1 1 0 0 0,-1-1 0 0 0,0 0 0 0 0,1 1 0 0 0,-1-1 0 0 0,0 0 0 0 0,1 1 0 0 0,-1-1 0 0 0,0 0 0 0 0,1 0-1 0 0,-1 1 1 0 0,1-1 0 0 0,-1 0 0 0 0,1 0 0 0 0,-1 0 0 0 0,1 0 0 0 0,-1 1 0 0 0,1-1 0 0 0,-1 0 0 0 0,0 0 0 0 0,2 0 0 0 0,4-2 186 0 0,0 1 1 0 0,0-1-1 0 0,0 0 0 0 0,0-1 0 0 0,0 1 0 0 0,-1-1 0 0 0,1-1 0 0 0,-1 1 1 0 0,0-1-1 0 0,1 1 0 0 0,-2-1 0 0 0,9-8 0 0 0,3-6-147 0 0,29-40 0 0 0,-34 35-1804 0 0</inkml:trace>
  <inkml:trace contextRef="#ctx0" brushRef="#br0" timeOffset="1">508 72 4631 0 0,'-10'7'416'0'0,"-7"1"-336"0"0,1 4-80 0 0,-2 1 0 0 0,-2 5 1504 0 0,-4 2 280 0 0,-1 2 56 0 0,-4 1 16 0 0,-10 7-552 0 0,-3 0-112 0 0,-2 0-16 0 0,2-1-8 0 0,3-2-848 0 0,0-3-176 0 0,2-3-32 0 0,4-2-4776 0 0,-1-2-952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9.0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1 131 10191 0 0,'20'-9'871'0'0,"1"1"0"0"0,0 1 0 0 0,1 0-1 0 0,29-4 1 0 0,91-7 6080 0 0,-136 17-6780 0 0,107-2 3444 0 0,-60 3-2147 0 0,102 2 1776 0 0,45-2-736 0 0,90-34-2103 0 0,-168 11-9573 0 0,-62 12-1028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9.3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1 507 10735 0 0,'0'0'832'0'0,"3"-6"-469"0"0,1-6 541 0 0,1 2 0 0 0,1-1 0 0 0,-1 0 0 0 0,2 1-1 0 0,-1 0 1 0 0,2 1 0 0 0,-1-1 0 0 0,1 2 0 0 0,1-1 0 0 0,-1 1 0 0 0,1 0 0 0 0,18-11 0 0 0,-17 12-548 0 0,1 2 1 0 0,0-1-1 0 0,0 2 1 0 0,17-6-1 0 0,58-8-52 0 0,-58 13-2754 0 0,0 1-3784 0 0,-10 3-1130 0 0</inkml:trace>
  <inkml:trace contextRef="#ctx0" brushRef="#br0" timeOffset="1">450 351 4055 0 0,'7'-13'432'0'0,"2"-3"2739"0"0,1-1 0 0 0,13-16 0 0 0,28-30 3051 0 0,-32 41-4978 0 0,99-101 3359 0 0,-70 76-4246 0 0,-40 39-562 0 0,0-1-1016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9.7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311 1 4055 0 0,'1'3'312'0'0,"9"47"-305"0"0,-7-30 1078 0 0,7 22-1 0 0,-5-19 1196 0 0,-1 1 0 0 0,-1 0 0 0 0,1 26-1 0 0,-2-13-506 0 0,0-16-694 0 0,29 244 6341 0 0,-24-228-6773 0 0,19 86 539 0 0,-22-113-1753 0 0</inkml:trace>
  <inkml:trace contextRef="#ctx0" brushRef="#br0" timeOffset="1">305 340 3247 0 0,'-14'31'3814'0'0,"-1"-1"-1"0"0,-1-1 0 0 0,-32 42 1 0 0,-14 5-113 0 0,52-66-3330 0 0,0 0 0 0 0,-1-1 0 0 0,0 0 0 0 0,-22 13-1 0 0,28-20-316 0 0,0 1-1 0 0,0-2 0 0 0,0 1 0 0 0,0 0 0 0 0,0-1 0 0 0,-10 1 1 0 0,13-2-110 0 0,1 0 1 0 0,-1 0 0 0 0,0 0 0 0 0,1 0 0 0 0,-1 0-1 0 0,0-1 1 0 0,1 1 0 0 0,-1 0 0 0 0,1-1 0 0 0,-1 1-1 0 0,-2-2 1 0 0,3 2-35 0 0,1-1 0 0 0,-1 1 0 0 0,1-1 0 0 0,-1 1 0 0 0,1-1 0 0 0,-1 0 0 0 0,1 1 0 0 0,-1-1-1 0 0,1 1 1 0 0,0-1 0 0 0,-1 0 0 0 0,1 1 0 0 0,0-1 0 0 0,-1 0 0 0 0,1 1 0 0 0,0-1 0 0 0,0 0 0 0 0,0 0 0 0 0,0 1-1 0 0,-1-1 1 0 0,1 0 0 0 0,0 0 0 0 0,0 1 0 0 0,1-1 0 0 0,-1 0 0 0 0,0-1 0 0 0,1 0-254 0 0,-1 0 0 0 0,1 0 0 0 0,0-1 0 0 0,0 1 0 0 0,0 0 0 0 0,0 0 0 0 0,0 0-1 0 0,0 0 1 0 0,1 0 0 0 0,-1 0 0 0 0,1 0 0 0 0,0 1 0 0 0,-1-1 0 0 0,1 0 0 0 0,2-1 0 0 0,5-3-946 0 0,0 0 1 0 0,11-5-1 0 0,-6 3 519 0 0,43-24-2058 0 0,-29 17 3023 0 0,-2 0-1 0 0,0-2 1 0 0,48-39 0 0 0,-33 18 2050 0 0,-17 17-198 0 0,29-33-1 0 0,-45 45-2068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40.5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113 64 8463 0 0,'5'-10'904'0'0,"9"-8"-206"0"0,-11 14-163 0 0,0 0-1 0 0,0 1 0 0 0,1 0 1 0 0,6-5-1 0 0,-8 6-368 0 0,0 1 1 0 0,0 0-1 0 0,0 0 1 0 0,0 0-1 0 0,0 0 1 0 0,1 0-1 0 0,-1 0 1 0 0,0 1-1 0 0,0-1 1 0 0,1 1-1 0 0,-1 0 0 0 0,0 0 1 0 0,1-1-1 0 0,-1 1 1 0 0,1 1-1 0 0,-1-1 1 0 0,0 0-1 0 0,1 1 1 0 0,-1-1-1 0 0,3 2 1 0 0,8 0 158 0 0,8-4-153 0 0,-6 1-56 0 0,14-2 55 0 0,-22 2-164 0 0,-1 0 1 0 0,1 1-1 0 0,0-1 0 0 0,0 2 0 0 0,-1-1 1 0 0,1 1-1 0 0,8 1 0 0 0,-14-2-5 0 0,-1 0-1 0 0,1 1 0 0 0,-1-1 1 0 0,1 0-1 0 0,0 0 0 0 0,-1 0 1 0 0,1 1-1 0 0,-1-1 0 0 0,1 0 1 0 0,-1 1-1 0 0,1-1 0 0 0,-1 0 1 0 0,0 1-1 0 0,1-1 0 0 0,-1 1 1 0 0,1-1-1 0 0,-1 1 0 0 0,0-1 1 0 0,1 1-1 0 0,-1-1 0 0 0,0 1 1 0 0,0-1-1 0 0,1 1 0 0 0,-1-1 1 0 0,0 1-1 0 0,0 0 0 0 0,0-1 1 0 0,0 1-1 0 0,0-1 0 0 0,0 1 1 0 0,1 0-1 0 0,-1-1 0 0 0,-1 1 1 0 0,1-1-1 0 0,0 1 0 0 0,0-1 1 0 0,0 1-1 0 0,0 0 0 0 0,0-1 1 0 0,0 1-1 0 0,-1-1 0 0 0,1 1 1 0 0,-1 0-1 0 0,1 1 11 0 0,-2 5 112 0 0,0 0-1 0 0,-1 1 1 0 0,0-1 0 0 0,0 0-1 0 0,0 0 1 0 0,-1-1 0 0 0,-6 9-1 0 0,10-15-44 0 0,0 1 0 0 0,1 0-75 0 0,-1-1 1 0 0,0 1-1 0 0,1-1 0 0 0,-1 1 0 0 0,1-1 0 0 0,-1 1 0 0 0,1-1 0 0 0,-1 1 0 0 0,1-1 0 0 0,-1 0 0 0 0,1 1 0 0 0,-1-1 0 0 0,1 0 0 0 0,-1 0 0 0 0,1 1 0 0 0,0-1 1 0 0,-1 0-1 0 0,1 0 0 0 0,0 0 0 0 0,-1 0 0 0 0,1 0 0 0 0,-1 0 0 0 0,1 0 0 0 0,0 0 0 0 0,-1 0 0 0 0,1 0 0 0 0,0 0 0 0 0,16 6-4 0 0,-16-5 0 0 0,12 4-1 0 0,-9-6 19 0 0,-3 0 25 0 0,-1 0-43 0 0,0 1 1 0 0,0 0-1 0 0,0 0 0 0 0,0 0 0 0 0,0 0 1 0 0,0 0-1 0 0,0 0 0 0 0,1 0 0 0 0,-1-1 1 0 0,0 1-1 0 0,0 0 0 0 0,0 0 0 0 0,0 0 0 0 0,0 0 1 0 0,0 0-1 0 0,1 0 0 0 0,-1 0 0 0 0,0 0 1 0 0,0 0-1 0 0,0 0 0 0 0,0 0 0 0 0,0 0 0 0 0,1 0 1 0 0,-1 0-1 0 0,0 0 0 0 0,0 0 0 0 0,0 0 1 0 0,0 0-1 0 0,0 0 0 0 0,1 0 0 0 0,-1 0 1 0 0,0 0-1 0 0,0 0 0 0 0,0 0 0 0 0,0 0 0 0 0,0 0 1 0 0,1 0-1 0 0,-1 1 0 0 0,0 5 8 0 0,-7 8 61 0 0,-25 12-55 0 0,31-25-13 0 0,1 0 1 0 0,-1 0-1 0 0,1-1 0 0 0,0 1 1 0 0,-1 0-1 0 0,1 0 0 0 0,0-1 0 0 0,-1 1 1 0 0,1 0-1 0 0,0 0 0 0 0,0 0 1 0 0,0 0-1 0 0,0-1 0 0 0,0 1 0 0 0,0 0 1 0 0,0 0-1 0 0,0 0 0 0 0,0 0 1 0 0,0 0-1 0 0,0-1 0 0 0,1 1 0 0 0,-1 0 1 0 0,0 0-1 0 0,1 0 0 0 0,5 17 31 0 0,-2-13-23 0 0,0-7 11 0 0,-4 1-19 0 0,1 1 0 0 0,-1-1 1 0 0,1 0-1 0 0,-1 1 0 0 0,1-1 1 0 0,0 1-1 0 0,0-1 0 0 0,-1 1 1 0 0,1-1-1 0 0,0 1 1 0 0,0 0-1 0 0,-1-1 0 0 0,1 1 1 0 0,0 0-1 0 0,0 0 0 0 0,0-1 1 0 0,-1 1-1 0 0,1 0 1 0 0,0 0-1 0 0,0 0 0 0 0,0 0 1 0 0,0 0-1 0 0,-1 0 0 0 0,1 0 1 0 0,2 1-1 0 0,-2-1-1 0 0,0 0 1 0 0,0 0-1 0 0,0 1 0 0 0,0-1 1 0 0,0 0-1 0 0,0 0 0 0 0,0 1 0 0 0,-1-1 1 0 0,1 1-1 0 0,0-1 0 0 0,0 1 1 0 0,0-1-1 0 0,0 1 0 0 0,-1 0 0 0 0,1-1 1 0 0,0 1-1 0 0,0 0 0 0 0,-1 0 1 0 0,1-1-1 0 0,0 2 0 0 0,-1-1 1 0 0,1 0 0 0 0,-1 0 0 0 0,0 0 0 0 0,0 0 0 0 0,0 0 0 0 0,0-1 0 0 0,0 1 0 0 0,0 0 0 0 0,0 0 0 0 0,0 0 0 0 0,0 0 0 0 0,0 0 0 0 0,-1 0-1 0 0,1 0 1 0 0,0 0 0 0 0,-1-1 0 0 0,0 2 0 0 0,-1 3 9 0 0,-1-1 1 0 0,0 0-1 0 0,0 0 0 0 0,0 0 0 0 0,-5 4 0 0 0,-5 6 71 0 0,1 0 0 0 0,0 1 0 0 0,-10 17 0 0 0,21-30-6 0 0,-1 0-1 0 0,1 1 1 0 0,-1-1-1 0 0,1 1 0 0 0,0-1 1 0 0,0 0-1 0 0,1 1 1 0 0,-1 0-1 0 0,0-1 1 0 0,1 1-1 0 0,-1 2 1 0 0,1-4 150 0 0,2-1-8 0 0,14-4 148 0 0,-13 3-317 0 0,1 1-1 0 0,-1-1 1 0 0,1 0-1 0 0,-1 0 0 0 0,1-1 1 0 0,-1 1-1 0 0,0-1 1 0 0,3-1-1 0 0,-1-1-2 0 0,1 0-33 0 0,-1 0 0 0 0,1 0-1 0 0,-1 0 1 0 0,1 1-1 0 0,8-3 1 0 0,-13 6-11 0 0,0-1 1 0 0,0 1-1 0 0,1 0 0 0 0,-1-1 1 0 0,0 1-1 0 0,0 0 0 0 0,0 0 0 0 0,0 0 1 0 0,0 0-1 0 0,0 0 0 0 0,0 0 1 0 0,1 0-1 0 0,-1 0 0 0 0,0 1 1 0 0,0-1-1 0 0,0 0 0 0 0,0 1 0 0 0,0-1 1 0 0,0 1-1 0 0,0-1 0 0 0,0 1 1 0 0,0-1-1 0 0,0 1 0 0 0,0 0 0 0 0,0 0 1 0 0,-1-1-1 0 0,1 1 0 0 0,0 0 1 0 0,0 0-1 0 0,-1 0 0 0 0,1 0 0 0 0,0 0 1 0 0,-1 0-1 0 0,1 0 0 0 0,-1 0 1 0 0,0 0-1 0 0,1 0 0 0 0,0 2 1 0 0,13 36-337 0 0,-12-47-110 0 0,0 1-553 0 0,-2 7 985 0 0,0 0 1 0 0,0 0-1 0 0,0 0 1 0 0,-1 0-1 0 0,1 0 0 0 0,0 0 1 0 0,0-1-1 0 0,0 1 1 0 0,0 0-1 0 0,-1 0 0 0 0,1 0 1 0 0,0 0-1 0 0,0 0 0 0 0,0 0 1 0 0,-1 0-1 0 0,1 0 1 0 0,0 0-1 0 0,0 0 0 0 0,0 0 1 0 0,-1 0-1 0 0,1 0 1 0 0,0 0-1 0 0,0 0 0 0 0,0 0 1 0 0,0 0-1 0 0,-1 0 1 0 0,1 0-1 0 0,0 1 0 0 0,0-1 1 0 0,0 0-1 0 0,0 0 0 0 0,-1 0 1 0 0,1 0-1 0 0,0 0 1 0 0,0 0-1 0 0,0 0 0 0 0,0 1 1 0 0,-1-1-1 0 0,-10 7 6 0 0,-1 0-1 0 0,1 0 1 0 0,0 1-1 0 0,-16 16 1 0 0,-37 44 423 0 0,14-13 445 0 0,-147 145 3802 0 0,179-180-3472 0 0,-21 31 1 0 0,36-47-246 0 0,24-12 843 0 0,112-37-479 0 0,159-78-1 0 0,-217 85-1307 0 0,139-63-16 0 0,-204 97-90 0 0,1 0 1 0 0,0 1-1 0 0,14-2 0 0 0,-1 2-4698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40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5671 0 0,'17'91'2292'0'0,"18"44"5976"0"0,-11-45-4389 0 0,35 189 4317 0 0,-12-46-5442 0 0,-13-105-2814 0 0,-25-103-1849 0 0,0 0 0 0 0,26 45-1 0 0,-20-48-4591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41.2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201 0 16271 0 0,'0'5'635'0'0,"0"0"1"0"0,-1 0-1 0 0,0 0 0 0 0,0 0 0 0 0,-3 9 0 0 0,-2 7 553 0 0,-13 60 1483 0 0,-55 200 411 0 0,-14-50 330 0 0,81-208-2305 0 0,7-23-1094 0 0,0 0 0 0 0,0 0 0 0 0,0 0 0 0 0,0 0-1 0 0,0 0 1 0 0,0 0 0 0 0,0 0 0 0 0,0 0 0 0 0,0 0 0 0 0,0 0 0 0 0,0-1-1 0 0,0 1 1 0 0,0 0 0 0 0,1 0 0 0 0,-1 0 0 0 0,0 0 0 0 0,0 0 0 0 0,0 0-1 0 0,0 0 1 0 0,0 0 0 0 0,0 0 0 0 0,0 0 0 0 0,0 0 0 0 0,0 0 0 0 0,0 0-1 0 0,0 0 1 0 0,0 0 0 0 0,0 0 0 0 0,0 0 0 0 0,0 0 0 0 0,0 0-1 0 0,0 0 1 0 0,1 0 0 0 0,-1 0 0 0 0,0 0 0 0 0,0 0 0 0 0,0 0 0 0 0,0 0-1 0 0,0 0 1 0 0,0 0 0 0 0,0 0 0 0 0,0 0 0 0 0,0 0 0 0 0,0 0 0 0 0,0 0-1 0 0,0 0 1 0 0,0 0 0 0 0,0 0 0 0 0,0 0 0 0 0,1 0 0 0 0,-1 0-1 0 0,0 0 1 0 0,0 0 0 0 0,0 0 0 0 0,0 0 0 0 0,0 0 0 0 0,0 1 0 0 0,0-1-1 0 0,0 0 1 0 0,0 0 0 0 0,0 0 0 0 0,0 0 0 0 0,0 0 0 0 0,0 0 0 0 0,0 0-1 0 0,0 0 1 0 0,0 0 0 0 0,0 0 0 0 0,0 0 0 0 0,9-11 224 0 0,46-77-190 0 0,-36 54-83 0 0,40-50 1 0 0,-40 59 46 0 0,-13 16-1 0 0,1 0 0 0 0,0 1 0 0 0,0 0 0 0 0,1 0 0 0 0,0 0 1 0 0,0 1-1 0 0,1 0 0 0 0,0 1 0 0 0,13-8 0 0 0,12-9-10 0 0,-23 19 0 0 0,-10 4 0 0 0,0 0 0 0 0,0 0 0 0 0,0 0 0 0 0,0 0 0 0 0,0 1 0 0 0,0-1 0 0 0,0 0 0 0 0,0 1 0 0 0,0-1 0 0 0,0 1 0 0 0,0-1 0 0 0,0 1 0 0 0,0-1 0 0 0,-1 1 0 0 0,1 0 0 0 0,0-1 0 0 0,0 1 0 0 0,0 0 0 0 0,-1 0 0 0 0,1-1 0 0 0,0 1 0 0 0,-1 0 0 0 0,1 0 0 0 0,-1 0 0 0 0,1 0 0 0 0,-1 0 0 0 0,1 0 0 0 0,-1 0 0 0 0,0 0 0 0 0,0 0 0 0 0,1 0 0 0 0,-1 0 0 0 0,0 0 0 0 0,0 0 0 0 0,0 2 0 0 0,1 6 0 0 0,-1-1 0 0 0,0 1 0 0 0,-1 11 0 0 0,0-16 0 0 0,-14 121 0 0 0,15-125 0 0 0,0 0 0 0 0,0 1 0 0 0,0-1 0 0 0,0 0 0 0 0,-1 0 0 0 0,1 1 0 0 0,0-1 0 0 0,0 0 0 0 0,0 1 0 0 0,0-1 0 0 0,0 0 0 0 0,0 1 0 0 0,0-1 0 0 0,0 0 0 0 0,0 0 0 0 0,0 1 0 0 0,0-1 0 0 0,0 0 0 0 0,1 1 0 0 0,-1-1 0 0 0,0 0 0 0 0,0 0 0 0 0,0 1 0 0 0,0-1 0 0 0,0 0 0 0 0,1 1 0 0 0,-1-1 0 0 0,0 0 0 0 0,0 0 0 0 0,0 0 0 0 0,1 1 0 0 0,-1-1 0 0 0,0 0 0 0 0,0 0 0 0 0,1 0 0 0 0,-1 0 0 0 0,0 1 0 0 0,0-1 0 0 0,1 0 0 0 0,-1 0 0 0 0,0 0 0 0 0,1 0 0 0 0,-1 0 0 0 0,10-3 0 0 0,-9 2 0 0 0,11-4 0 0 0,-8 4 0 0 0,1-1 0 0 0,-1 0 0 0 0,0 1 0 0 0,1 0 0 0 0,-1 0 0 0 0,0 0 0 0 0,1 1 0 0 0,-1-1 0 0 0,1 1 0 0 0,8 1 0 0 0,-7 0 0 0 0,0 0 0 0 0,0 1 0 0 0,0 0 0 0 0,0 0 0 0 0,0 0 0 0 0,0 1 0 0 0,-1 0 0 0 0,1 0 0 0 0,5 4 0 0 0,6 6 0 0 0,21 21 0 0 0,-25-21 0 0 0,1-1 0 0 0,22 15 0 0 0,-33-25 0 0 0,1 0 0 0 0,0 0 0 0 0,0 0 0 0 0,0-1 0 0 0,0 1 0 0 0,0-1 0 0 0,0 0 0 0 0,0 0 0 0 0,0-1 0 0 0,0 1 0 0 0,1-1 0 0 0,-1 0 0 0 0,6 0 0 0 0,-4-1 0 0 0,0 0 0 0 0,0-1 0 0 0,-1 1 0 0 0,1-1 0 0 0,0-1 0 0 0,-1 1 0 0 0,0-1 0 0 0,9-4 0 0 0,-2-3 0 0 0,0 1 0 0 0,0-1 0 0 0,-1-1 0 0 0,0 0 0 0 0,-1 0 0 0 0,13-20 0 0 0,-14 18 0 0 0,-4 5 0 0 0,0 0 0 0 0,1 0 0 0 0,0 1 0 0 0,1 0 0 0 0,-1 0 0 0 0,2 0 0 0 0,-1 0 0 0 0,11-6 0 0 0,-18 13 0 0 0,1-1 0 0 0,-1 1 0 0 0,0 0 0 0 0,1-1 0 0 0,-1 1 0 0 0,1 0 0 0 0,-1 0 0 0 0,0 0 0 0 0,1 0 0 0 0,-1-1 0 0 0,1 1 0 0 0,-1 0 0 0 0,1 0 0 0 0,-1 0 0 0 0,0 0 0 0 0,1 0 0 0 0,-1 0 0 0 0,1 0 0 0 0,-1 0 0 0 0,1 0 0 0 0,-1 0 0 0 0,1 0 0 0 0,-1 0 0 0 0,0 0 0 0 0,1 1 0 0 0,-1-1 0 0 0,1 0 0 0 0,-1 0 0 0 0,1 0 0 0 0,-1 1 0 0 0,0-1 0 0 0,1 0 0 0 0,-1 0 0 0 0,0 1 0 0 0,1-1 0 0 0,-1 0 0 0 0,0 1 0 0 0,1-1 0 0 0,-1 0 0 0 0,0 1 0 0 0,1 0 0 0 0,1 1 0 0 0,0 1 0 0 0,0 0 0 0 0,0-1 0 0 0,0 1 0 0 0,0 0 0 0 0,-1 0 0 0 0,1 0 0 0 0,-1 0 0 0 0,0 0 0 0 0,0 1 0 0 0,0-1 0 0 0,0 0 0 0 0,0 0 0 0 0,-1 1 0 0 0,0-1 0 0 0,0 4 0 0 0,1 9 0 0 0,-4 32 0 0 0,2-41 0 0 0,-11 65-1748 0 0,-6 1-3940 0 0,14-60 4096 0 0,-6 24-8604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4:41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1477 1876 12639 0 0,'-2'-32'287'0'0,"3"0"0"0"0,0 0-1 0 0,2 0 1 0 0,9-39 0 0 0,2-25 995 0 0,51-421 6066 0 0,-27 239-4731 0 0,-4 58-865 0 0,15-157 1663 0 0,-45 327-2992 0 0,-1 29-25 0 0,-1-41 1 0 0,-2 51-305 0 0,0 9-53 0 0,0 1 0 0 0,0-1 1 0 0,0 1-1 0 0,0-1 0 0 0,0 1 0 0 0,0-1 0 0 0,0 1 0 0 0,0-1 0 0 0,-1 1 0 0 0,1-1 0 0 0,0 1 0 0 0,-1-1 0 0 0,1 1 0 0 0,-1-1 0 0 0,0 1 0 0 0,1 0 1 0 0,-1-1-1 0 0,-1 0 0 0 0,1 1 40 0 0,1 2-73 0 0,-1 0-1 0 0,1 0 1 0 0,0 0 0 0 0,-1 0 0 0 0,0 0-1 0 0,1 0 1 0 0,-1 0 0 0 0,1 0 0 0 0,-1 0-1 0 0,0 0 1 0 0,0 0 0 0 0,-3 3-1 0 0,-1 7-6 0 0,-1-1 0 0 0,1 1 1 0 0,-5 20-1 0 0,-4 7-2 0 0,-42 82 1 0 0,-17 44 0 0 0,-18 88 0 0 0,-23 59 0 0 0,46-146 0 0 0,-65 170 0 0 0,26 6 0 0 0,87-241 0 0 0,18-84 0 0 0,1-1 0 0 0,0 1 0 0 0,1 0 0 0 0,3 19 0 0 0,-3-31 0 0 0,1-1 0 0 0,-1 0 0 0 0,1 0 0 0 0,0 0 0 0 0,0 0 0 0 0,0 0 0 0 0,0 0 0 0 0,0-1 0 0 0,1 1 0 0 0,0 0 0 0 0,-1 0 0 0 0,1-1 0 0 0,0 1 0 0 0,0-1 0 0 0,0 0 0 0 0,4 3 0 0 0,-3-3 0 0 0,-1-1 0 0 0,1 1 0 0 0,-1-1 0 0 0,1 0 0 0 0,0 0 0 0 0,0 0 0 0 0,0 0 0 0 0,-1-1 0 0 0,1 1 0 0 0,0-1 0 0 0,0 0 0 0 0,0 1 0 0 0,0-1 0 0 0,0-1 0 0 0,0 1 0 0 0,0 0 0 0 0,3-2 0 0 0,12-3 0 0 0,-1 0 0 0 0,0-2 0 0 0,-1 0 0 0 0,1-1 0 0 0,-2 0 0 0 0,1-2 0 0 0,14-10 0 0 0,-6 1 0 0 0,0-1 0 0 0,-2-1 0 0 0,39-46 0 0 0,47-80 0 0 0,-61 78 0 0 0,-43 63 0 0 0,151-228 0 0 0,46-148 0 0 0,-176 326 0 0 0,-3 0 0 0 0,-3-1 0 0 0,-2-1 0 0 0,-2-1 0 0 0,-3 0 0 0 0,5-78 0 0 0,-14 101 0 0 0,-4-52 0 0 0,0 76 0 0 0,0 0 0 0 0,-1 0 0 0 0,-1 0 0 0 0,0 1 0 0 0,0-1 0 0 0,-1 1 0 0 0,-10-22 0 0 0,11 28 0 0 0,0 0 0 0 0,-1 0 0 0 0,1 1 0 0 0,-1-1 0 0 0,0 1 0 0 0,0 0 0 0 0,0 0 0 0 0,0 1 0 0 0,-1-1 0 0 0,1 1 0 0 0,-10-5 0 0 0,7 5 0 0 0,0 0 0 0 0,0 1 0 0 0,-1 0 0 0 0,1 0 0 0 0,-1 0 0 0 0,0 1 0 0 0,-13-1 0 0 0,-3 3 0 0 0,-1 1 0 0 0,1 1 0 0 0,0 1 0 0 0,-33 10 0 0 0,33-8 0 0 0,0 2 0 0 0,1 0 0 0 0,0 2 0 0 0,1 0 0 0 0,0 2 0 0 0,1 0 0 0 0,0 1 0 0 0,-31 27 0 0 0,-187 192 0 0 0,45-38 0 0 0,155-160 0 0 0,9-8 0 0 0,-44 49 0 0 0,38-27 0 0 0,-47 84 0 0 0,42-64 0 0 0,34-56 0 0 0,0 1 0 0 0,-10 24 0 0 0,15-32 0 0 0,0 0 0 0 0,1 1 0 0 0,0-1 0 0 0,0 0 0 0 0,0 1 0 0 0,0-1 0 0 0,1 1 0 0 0,0-1 0 0 0,1 0 0 0 0,0 7 0 0 0,0-9 0 0 0,-1-1 0 0 0,1 1 0 0 0,0-1 0 0 0,0 0 0 0 0,1 1 0 0 0,-1-1 0 0 0,0 0 0 0 0,1 0 0 0 0,0 1 0 0 0,-1-1 0 0 0,1 0 0 0 0,0-1 0 0 0,0 1 0 0 0,0 0 0 0 0,0-1 0 0 0,0 1 0 0 0,5 2 0 0 0,1 0 0 0 0,1 0 0 0 0,0 0 0 0 0,15 3 0 0 0,-1-1 0 0 0,1-1 0 0 0,0-2 0 0 0,0 0 0 0 0,0-2 0 0 0,37-2 0 0 0,120-22 0 0 0,-118 10 0 0 0,-1-3 0 0 0,105-41 0 0 0,111-69 0 0 0,-154 67 0 0 0,-71 34 0 0 0,232-110 0 0 0,-10-17 0 0 0,-264 145 0 0 0,-1 0 0 0 0,0 0 0 0 0,0-1 0 0 0,0-1 0 0 0,12-13 0 0 0,-21 21 0 0 0,-1 0 0 0 0,1 1 0 0 0,-1-1 0 0 0,1 0 0 0 0,0 1 0 0 0,-1-1 0 0 0,1 0 0 0 0,-1 0 0 0 0,0 0 0 0 0,1 0 0 0 0,-1 1 0 0 0,0-1 0 0 0,1 0 0 0 0,-1 0 0 0 0,0-1 0 0 0,0 1 0 0 0,-1 0 0 0 0,1 0 0 0 0,0 0 0 0 0,-1 0 0 0 0,1 0 0 0 0,-1 1 0 0 0,0-1 0 0 0,1 0 0 0 0,-1 0 0 0 0,0 1 0 0 0,1-1 0 0 0,-1 0 0 0 0,0 1 0 0 0,0-1 0 0 0,0 0 0 0 0,-1 0 0 0 0,-18-9 0 0 0,20 9 0 0 0,-33-11 0 0 0,1 0 0 0 0,-56-11 0 0 0,35 10 0 0 0,-419-94 0 0 0,33 8 0 0 0,-111-50 0 0 0,12-42 0 0 0,514 181-107 0 0,-65-27-2434 0 0,-1 5-3839 0 0,41 17-3816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5:50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62 3023 0 0,'-46'-54'220'0'0,"46"53"-219"0"0,0 1 0 0 0,0 0-1 0 0,0 0 1 0 0,-1 0 0 0 0,1 0-1 0 0,0 0 1 0 0,0 0 0 0 0,0 0-1 0 0,0 0 1 0 0,0-1 0 0 0,0 1-1 0 0,0 0 1 0 0,-1 0-1 0 0,1 0 1 0 0,0 0 0 0 0,0 0-1 0 0,0-1 1 0 0,0 1 0 0 0,0 0-1 0 0,0 0 1 0 0,0 0 0 0 0,0 0-1 0 0,0 0 1 0 0,0-1 0 0 0,0 1-1 0 0,0 0 1 0 0,0 0-1 0 0,0 0 1 0 0,0 0 0 0 0,0-1-1 0 0,0 1 1 0 0,0 0 0 0 0,0 0-1 0 0,0 0 1 0 0,0 0 0 0 0,0 0-1 0 0,1-1 1 0 0,-1 1 0 0 0,0 0-1 0 0,0 0 1 0 0,0 0 0 0 0,0 0-1 0 0,0 0 1 0 0,0 0-1 0 0,0-1 1 0 0,0 1 0 0 0,1 0-1 0 0,-1 0 1 0 0,0 0 0 0 0,0 0-1 0 0,0 0 1 0 0,0 0 0 0 0,0 0-1 0 0,1 0 1 0 0,-1 0 0 0 0,14 2 31 0 0,15 10 605 0 0,-25-10-184 0 0,1 1 0 0 0,0-1 0 0 0,-1 1 0 0 0,1 0 0 0 0,-1 0 0 0 0,0 1 0 0 0,0-1-1 0 0,0 1 1 0 0,-1 0 0 0 0,5 5 0 0 0,4 11 1753 0 0,-1 1-1 0 0,-1 1 1 0 0,-1 0-1 0 0,10 33 1 0 0,15 97 2801 0 0,-21-91-4159 0 0,-4-11-281 0 0,-3 0-1 0 0,-2 0 1 0 0,-2 1 0 0 0,-2-1 0 0 0,-9 69-1 0 0,-57 248 1067 0 0,58-331-1497 0 0,-57 279 1360 0 0,49-184-1252 0 0,9-63-200 0 0,1-5-44 0 0,-8 52 0 0 0,-16 105 0 0 0,28-209 0 0 0,9-38-1535 0 0,7-48 1 0 0,-10 52-5789 0 0,3-1-2309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5:54.2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5576 507 4975 0 0,'12'-51'388'0'0,"-11"48"-234"0"0,-1 0 0 0 0,0-1 0 0 0,0 1 0 0 0,0 0 0 0 0,0-1 0 0 0,-1 1 0 0 0,1 0 0 0 0,-1 0 0 0 0,0-1 0 0 0,1 1 0 0 0,-2 0 0 0 0,1 0-1 0 0,0 0 1 0 0,-1 0 0 0 0,1 0 0 0 0,-1 1 0 0 0,0-1 0 0 0,0 0 0 0 0,0 1 0 0 0,0-1 0 0 0,0 1 0 0 0,-1 0 0 0 0,1-1 0 0 0,-1 1 0 0 0,0 0-1 0 0,-5-3 1 0 0,0 1 571 0 0,0 0 0 0 0,0 0-1 0 0,-1 0 1 0 0,1 1 0 0 0,-1 0-1 0 0,0 1 1 0 0,0 0 0 0 0,0 0-1 0 0,0 1 1 0 0,-12 0 0 0 0,-12 0 1519 0 0,-48 7 0 0 0,66-5-1864 0 0,-311 47 4824 0 0,2 22-3008 0 0,80-5-824 0 0,30-7-128 0 0,-29 6-852 0 0,93-25-392 0 0,-219 87 0 0 0,189-63 0 0 0,-63 26 0 0 0,114-27 0 0 0,-146 59 0 0 0,266-117 0 0 0,-192 74 0 0 0,145-53 0 0 0,-80 49 0 0 0,-166 130 0 0 0,232-146 0 0 0,-87 94 0 0 0,19-17 0 0 0,40-40 0 0 0,5 5 0 0 0,-150 206 0 0 0,67-41 0 0 0,24-34 0 0 0,118-183 0 0 0,-100 150 0 0 0,99-140 0 0 0,-43 94 0 0 0,-179 559 0 0 0,171-478 0 0 0,9-3 0 0 0,55-139 0 0 0,-14 113 0 0 0,23-105 0 0 0,5 0 0 0 0,5 1 0 0 0,16 177 0 0 0,17-83 0 0 0,-27-182 0 0 0,73 315 0 0 0,-48-218 0 0 0,16 74 0 0 0,-8-40 0 0 0,5 10 0 0 0,-21-80 0 0 0,-10-41 0 0 0,1 0 0 0 0,19 41 0 0 0,-21-58 0 0 0,19 27 0 0 0,-17-25 0 0 0,11 19 0 0 0,160 246 0 0 0,-147-231 0 0 0,2-1 0 0 0,85 86 0 0 0,-22-42 0 0 0,-68-64 0 0 0,2 0 0 0 0,39 26 0 0 0,-14-10 0 0 0,10 6 0 0 0,248 149 0 0 0,-283-180 0 0 0,3 0 0 0 0,2-1 0 0 0,52 19 0 0 0,84 20 0 0 0,-81-33 0 0 0,60 22 0 0 0,1 15 0 0 0,39 0 0 0 0,-92-42 0 0 0,-23-6 0 0 0,243 62 0 0 0,-189-51 0 0 0,33 7 0 0 0,-22 11 0 0 0,60 17 0 0 0,-193-57 0 0 0,0-1 0 0 0,1-1 0 0 0,-1 0 0 0 0,15 1 0 0 0,19 3 0 0 0,236 34 0 0 0,-9-31 0 0 0,-128-4 0 0 0,-40-6 0 0 0,84-3 0 0 0,-36 3 0 0 0,-79 2 0 0 0,84 3 0 0 0,37-1 0 0 0,-22-1 0 0 0,20 0 0 0 0,-38-7 0 0 0,212-5 0 0 0,210-4 0 0 0,-165 7 0 0 0,-366 5 0 0 0,56-9 0 0 0,14-2 0 0 0,194-11 0 0 0,32-2 0 0 0,120-9 0 0 0,-12 2 0 0 0,-145 13 0 0 0,288 4 0 0 0,-387 15 0 0 0,205 1 0 0 0,-150 5 0 0 0,4 0 0 0 0,-151-5 0 0 0,122-4 0 0 0,-1-17 0 0 0,-81-1 0 0 0,162-26 0 0 0,-58-14 0 0 0,-180 41 0 0 0,200-62 0 0 0,-215 61 0 0 0,-1-3 0 0 0,78-45 0 0 0,-74 30 0 0 0,77-63 0 0 0,48-58 0 0 0,-97 81 0 0 0,-1-4 0 0 0,-3-3 0 0 0,-4-4 0 0 0,94-131 0 0 0,-127 152 0 0 0,54-75 0 0 0,-80 105 0 0 0,37-77 0 0 0,25-123 0 0 0,-61 159 0 0 0,54-213 0 0 0,-24-4 0 0 0,-40 207 0 0 0,24-262 0 0 0,-34-3 0 0 0,-24 47 0 0 0,13 255 0 0 0,-91-577 0 0 0,-19 166 0 0 0,81 357 0 0 0,-76-171 0 0 0,-73-91 0 0 0,163 331 0 0 0,-85-146 0 0 0,17 32 0 0 0,51 84 0 0 0,-4 3 0 0 0,-2 1 0 0 0,-73-85 0 0 0,-40-8 0 0 0,15 17 0 0 0,62 52 0 0 0,-65-67 0 0 0,70 93 0 0 0,-97-63 0 0 0,53 42 0 0 0,-290-202 0 0 0,259 198 0 0 0,-277-121 0 0 0,200 114 0 0 0,-231-91 0 0 0,-15 38 0 0 0,129 74 0 0 0,-554-46 0 0 0,289 76 0 0 0,-2 23 0 0 0,-17 35 0 0 0,-4 26 0 0 0,385-18 0 0 0,0 11 0 0 0,-297 80 0 0 0,-78 76 0 0 0,12 37 0 0 0,376-128-728 0 0,-240 139 0 0 0,322-154-6844 0 0,3-6-2624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3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3655 0 0,'-1'2'1835'0'0,"-2"3"-929"0"0,0 0-1 0 0,-1 1 1 0 0,2-1-1 0 0,-1 1 1 0 0,1 0-1 0 0,0 0 1 0 0,0 0-1 0 0,0 0 1 0 0,1 0-1 0 0,-1 9 1 0 0,0 11 612 0 0,1 31 0 0 0,1-35-956 0 0,5 130 1445 0 0,-1 21-641 0 0,-4-145-1173 0 0,7 404 1479 0 0,-7-427-1656 0 0,1 12-76 0 0,1 0-1 0 0,0 0 0 0 0,1 0 0 0 0,7 24 0 0 0,-9-41 18 0 0,-1 1 1 0 0,0-1-1 0 0,0 1 0 0 0,0 0 1 0 0,0-1-1 0 0,1 1 0 0 0,-1-1 1 0 0,0 1-1 0 0,1-1 0 0 0,-1 1 1 0 0,0-1-1 0 0,1 1 0 0 0,-1-1 1 0 0,0 1-1 0 0,1-1 0 0 0,-1 0 1 0 0,1 1-1 0 0,-1-1 1 0 0,1 0-1 0 0,-1 1 0 0 0,1-1 1 0 0,-1 0-1 0 0,1 0 0 0 0,0 1 1 0 0,-1-1-1 0 0,1 0 0 0 0,-1 0 1 0 0,1 0-1 0 0,-1 0 0 0 0,1 0 1 0 0,0 0-1 0 0,-1 0 0 0 0,1 0 1 0 0,-1 0-1 0 0,1 0 0 0 0,0 0 1 0 0,-1 0-1 0 0,1 0 0 0 0,-1 0 1 0 0,1 0-1 0 0,-1-1 0 0 0,1 1 1 0 0,0-1-1 0 0,2 0-795 0 0,-1 0 0 0 0,0-1 1 0 0,0 1-1 0 0,0-1 0 0 0,-1 0 0 0 0,1 0 0 0 0,0 0 1 0 0,2-4-1 0 0,6-9-5473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 17215 0 0,'0'0'29'0'0,"0"0"1"0"0,0 0-1 0 0,0 0 0 0 0,0-1 0 0 0,0 1 0 0 0,0 0 0 0 0,0 0 0 0 0,0 0 1 0 0,0 0-1 0 0,0 0 0 0 0,0 0 0 0 0,0-1 0 0 0,0 1 0 0 0,0 0 1 0 0,0 0-1 0 0,0 0 0 0 0,0 0 0 0 0,0 0 0 0 0,0 0 0 0 0,0-1 0 0 0,0 1 1 0 0,0 0-1 0 0,0 0 0 0 0,0 0 0 0 0,0 0 0 0 0,0 0 0 0 0,0 0 0 0 0,0 0 1 0 0,0 0-1 0 0,0-1 0 0 0,0 1 0 0 0,-1 0 0 0 0,1 0 0 0 0,0 0 1 0 0,0 0-1 0 0,0 0 0 0 0,0 0 0 0 0,0 0 0 0 0,0 0 0 0 0,0 0 0 0 0,-1 0 1 0 0,1 0-1 0 0,0 0 0 0 0,0 0 0 0 0,0 0 0 0 0,0 0 0 0 0,0 0 1 0 0,0 0-1 0 0,-1 0 0 0 0,1 0 0 0 0,0 0 0 0 0,0 0 0 0 0,-5 8 510 0 0,-4 23-335 0 0,7-24 199 0 0,-9 28 1610 0 0,-2 0 0 0 0,-1-1 1 0 0,-36 63-1 0 0,-21 30-344 0 0,45-76-3372 0 0,-2-2-5271 0 0,20-35-2018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5:58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2063 2045 2759 0 0,'31'-55'237'0'0,"75"-141"594"0"0,76-212 2861 0 0,-144 307-1971 0 0,-5-2-1 0 0,23-121 1 0 0,-20-9 1347 0 0,-30 167-1663 0 0,-4-103 0 0 0,-2 153-1083 0 0,-1 1 0 0 0,0 0 0 0 0,-2 0 0 0 0,0 0 0 0 0,-5-17 0 0 0,7 31-280 0 0,1-1-1 0 0,-1 1 1 0 0,0-1-1 0 0,0 1 1 0 0,0-1-1 0 0,0 1 1 0 0,0 0-1 0 0,0 0 1 0 0,0-1 0 0 0,0 1-1 0 0,0 0 1 0 0,0 0-1 0 0,-1 0 1 0 0,1 0-1 0 0,0 0 1 0 0,-1 0-1 0 0,1 1 1 0 0,-1-1-1 0 0,1 0 1 0 0,-1 1-1 0 0,1-1 1 0 0,-1 1-1 0 0,0-1 1 0 0,1 1 0 0 0,-1 0-1 0 0,1 0 1 0 0,-1 0-1 0 0,0 0 1 0 0,1 0-1 0 0,-1 0 1 0 0,0 0-1 0 0,1 0 1 0 0,-1 1-1 0 0,1-1 1 0 0,-1 1-1 0 0,-2 0 1 0 0,-5 3 162 0 0,-1 0-1 0 0,1 0 1 0 0,0 1 0 0 0,-13 9 0 0 0,18-11-156 0 0,-41 28 434 0 0,1 3 1 0 0,-60 59-1 0 0,-64 95-225 0 0,12 32-129 0 0,81-108-96 0 0,71-106-32 0 0,-174 263 250 0 0,148-217-158 0 0,3 1 0 0 0,1 2 1 0 0,-24 77-1 0 0,20-19 572 0 0,26-95-456 0 0,1 0 1 0 0,1 1-1 0 0,1-1 0 0 0,1 24 0 0 0,1-36-101 0 0,-1 1 0 0 0,1-1 0 0 0,0 0 0 0 0,1 0 1 0 0,-1 0-1 0 0,1 0 0 0 0,1 0 0 0 0,-1 0 0 0 0,1 0 0 0 0,0-1 0 0 0,0 1 0 0 0,1-1 0 0 0,-1 0 0 0 0,7 7 0 0 0,-6-8-25 0 0,1 0-1 0 0,0-1 0 0 0,0 1 1 0 0,0-1-1 0 0,0 0 0 0 0,0 0 0 0 0,1-1 1 0 0,-1 1-1 0 0,1-1 0 0 0,0 0 0 0 0,0-1 1 0 0,-1 0-1 0 0,1 1 0 0 0,0-2 0 0 0,8 1 1 0 0,8-1 116 0 0,1-1 1 0 0,-1 0-1 0 0,0-2 0 0 0,42-11 1 0 0,-16 0 229 0 0,53-23 1 0 0,-55 15-273 0 0,0-1 0 0 0,-1-2 0 0 0,59-45 1 0 0,109-108-58 0 0,-137 103-97 0 0,110-136 0 0 0,-163 181-2 0 0,-2 0 0 0 0,-1-1 0 0 0,-1-1 0 0 0,28-67 0 0 0,-41 82 0 0 0,0-2 0 0 0,-1 1 0 0 0,0-1 0 0 0,-2 1 0 0 0,0-1 0 0 0,-1 0 0 0 0,-1 0 0 0 0,-1 0 0 0 0,-1 0 0 0 0,0 0 0 0 0,-6-26 0 0 0,4 35 0 0 0,0 0 0 0 0,-1 0 0 0 0,0 1 0 0 0,-1-1 0 0 0,0 1 0 0 0,0 0 0 0 0,-1 0 0 0 0,0 1 0 0 0,0 0 0 0 0,-1 0 0 0 0,0 0 0 0 0,-1 1 0 0 0,0 0 0 0 0,0 0 0 0 0,-17-10 0 0 0,7 7 0 0 0,1 0 0 0 0,-1 2 0 0 0,-1 0 0 0 0,0 0 0 0 0,0 2 0 0 0,0 1 0 0 0,-31-6 0 0 0,-9 5 0 0 0,0 3 0 0 0,0 2 0 0 0,0 2 0 0 0,0 3 0 0 0,1 3 0 0 0,-1 2 0 0 0,-66 20 0 0 0,48-5 0 0 0,1 3 0 0 0,2 3 0 0 0,-100 56 0 0 0,-195 147 0 0 0,146-66 0 0 0,155-110 0 0 0,-67 74 0 0 0,121-117 0 0 0,1 1 0 0 0,1 0 0 0 0,0 0 0 0 0,1 2 0 0 0,0-1 0 0 0,1 1 0 0 0,-9 25 0 0 0,17-38 0 0 0,1 0 0 0 0,0 0 0 0 0,0 0 0 0 0,0-1 0 0 0,0 1 0 0 0,1 0 0 0 0,0 0 0 0 0,0 1 0 0 0,0 4 0 0 0,1-6 0 0 0,-1-1 0 0 0,1 0 0 0 0,0 1 0 0 0,-1-1 0 0 0,1 0 0 0 0,0 0 0 0 0,1 0 0 0 0,-1 1 0 0 0,0-1 0 0 0,1 0 0 0 0,-1-1 0 0 0,1 1 0 0 0,-1 0 0 0 0,1 0 0 0 0,0-1 0 0 0,3 3 0 0 0,4 2 0 0 0,-1-1 0 0 0,1 0 0 0 0,1-1 0 0 0,-1 0 0 0 0,0-1 0 0 0,1 0 0 0 0,0 0 0 0 0,13 2 0 0 0,89 5 0 0 0,-83-8 0 0 0,68 2 0 0 0,154-14 0 0 0,95-43 0 0 0,330-131 0 0 0,-183 26 0 0 0,-175 51 0 0 0,-317 107 0 0 0,0 0 0 0 0,0-1 0 0 0,0 1 0 0 0,0 0 0 0 0,0-1 0 0 0,0 1 0 0 0,0-1 0 0 0,0 1 0 0 0,0-1 0 0 0,0 0 0 0 0,0 1 0 0 0,0-1 0 0 0,-1 0 0 0 0,1 0 0 0 0,0 0 0 0 0,0 1 0 0 0,0-2 0 0 0,-1 1 0 0 0,0 0 0 0 0,0 1 0 0 0,0-1 0 0 0,0 1 0 0 0,0-1 0 0 0,0 1 0 0 0,0-1 0 0 0,0 1 0 0 0,0-1 0 0 0,0 0 0 0 0,0 1 0 0 0,0-1 0 0 0,0 1 0 0 0,-1-1 0 0 0,1 1 0 0 0,0-1 0 0 0,0 1 0 0 0,-1-1 0 0 0,1 1 0 0 0,0-1 0 0 0,-1 1 0 0 0,1-1 0 0 0,-1 1 0 0 0,-3-5 0 0 0,-1 2 0 0 0,0-1 0 0 0,0 1 0 0 0,-9-6 0 0 0,12 8 0 0 0,-119-57 0 0 0,45 23 0 0 0,-720-336 0 0 0,332 193 0 0 0,315 124 0 0 0,11 3-16 0 0,-641-223-760 0 0,530 204-1470 0 0,83 29-5741 0 0,37 11-1380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6:32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1127 230 2039 0 0,'-22'-11'295'0'0,"10"8"722"0"0,0 1-1 0 0,0 1 1 0 0,-14-1 0 0 0,2 0 789 0 0,-13-2 1920 0 0,35 4-2972 0 0,-1-1 12 0 0,-67-14 3466 0 0,67 14-3846 0 0,2 1-317 0 0,0 0-1 0 0,0 0 1 0 0,0 0-1 0 0,0 0 1 0 0,0 0-1 0 0,0 0 1 0 0,-1 0-1 0 0,1 0 1 0 0,0-1-1 0 0,0 1 1 0 0,-2-1-1 0 0,-2-1 144 0 0,-170-25 6361 0 0,163 26-6330 0 0,1 0 0 0 0,-1 1 0 0 0,-15 1 1 0 0,7 0 120 0 0,16-1-292 0 0,0 0 0 0 0,1 0 0 0 0,-1 1 0 0 0,1 0 0 0 0,-1 0-1 0 0,-5 2 1 0 0,-4 1 32 0 0,-9 2 305 0 0,-38 17 0 0 0,-8 2 254 0 0,2-2 193 0 0,36-13-336 0 0,1 2 1 0 0,-43 23-1 0 0,53-24-272 0 0,0 1 0 0 0,1 1 0 0 0,0 0 0 0 0,-18 19 0 0 0,31-27-244 0 0,0 0-4 0 0,1-1 1 0 0,-1 1-1 0 0,0-1 0 0 0,-1-1 1 0 0,1 1-1 0 0,-1-1 1 0 0,-5 3-1 0 0,8-4 0 0 0,0-1 0 0 0,1 1 0 0 0,-1 0 0 0 0,1-1 0 0 0,0 1 0 0 0,-1 0 0 0 0,1 0 0 0 0,0 1 0 0 0,0-1 0 0 0,0 0 0 0 0,0 1 0 0 0,1-1 0 0 0,-4 6 0 0 0,0 5 0 0 0,-9 24 0 0 0,6-14 0 0 0,5-14 0 0 0,1 0 0 0 0,0 0 0 0 0,0 1 0 0 0,0-1 0 0 0,1 18 0 0 0,4 50 0 0 0,-3-73 0 0 0,4 29 0 0 0,0 0 0 0 0,14 44 0 0 0,-18-72 0 0 0,12 21 0 0 0,-3-11 0 0 0,0 1 0 0 0,1-1 0 0 0,16 18 0 0 0,-8-14 0 0 0,-11-15 0 0 0,0 0 0 0 0,11 6 0 0 0,0 0 0 0 0,1 0 0 0 0,39 12 0 0 0,63 7 0 0 0,-29-9 0 0 0,46 7 0 0 0,22 9 0 0 0,-14-3 0 0 0,-16-6 0 0 0,-1 7 0 0 0,-78-19 0 0 0,103 17 0 0 0,47-9 0 0 0,-133-16 0 0 0,-30-6 0 0 0,-26-1 0 0 0,24 3 0 0 0,-23-1 0 0 0,25-1 0 0 0,-10 0 0 0 0,89-5 0 0 0,-54 0 0 0 0,173-19 0 0 0,-216 20 0 0 0,58-9 0 0 0,105-31 0 0 0,71-38 0 0 0,-128 39 0 0 0,-98 31 0 0 0,0 0 0 0 0,0-2 0 0 0,46-29 0 0 0,-65 35 0 0 0,0 0 0 0 0,0-1 0 0 0,-1 0 0 0 0,0 0 0 0 0,-1-1 0 0 0,0 0 0 0 0,0 0 0 0 0,-1-1 0 0 0,0 0 0 0 0,0 0 0 0 0,-1 0 0 0 0,-1-1 0 0 0,0 1 0 0 0,0-1 0 0 0,-1 0 0 0 0,0-1 0 0 0,-1 1 0 0 0,-1 0 0 0 0,0-1 0 0 0,0 1 0 0 0,-1-12 0 0 0,3-24 0 0 0,-2 43 0 0 0,-1 3 0 0 0,0 0 0 0 0,0-1 0 0 0,0 1 0 0 0,1 0 0 0 0,-1-1 0 0 0,-1 1 0 0 0,1-1 0 0 0,0 1 0 0 0,0 0 0 0 0,0 0 0 0 0,-1-1 0 0 0,1 1 0 0 0,-1-2 0 0 0,-5-33 0 0 0,5 29 0 0 0,0-1 0 0 0,0 0 0 0 0,0 0 0 0 0,-1 1 0 0 0,-5-14 0 0 0,-19-33 0 0 0,24 50 0 0 0,0 1 0 0 0,1-1 0 0 0,-1 1 0 0 0,-1 0 0 0 0,1-1 0 0 0,0 1 0 0 0,-1 1 0 0 0,0-1 0 0 0,0 0 0 0 0,0 0 0 0 0,-6-3 0 0 0,4 2 0 0 0,-54-35 0 0 0,20 15 0 0 0,5 8 0 0 0,1 1 0 0 0,31 13 0 0 0,-12-4 0 0 0,6 1 0 0 0,5 4 0 0 0,0-1 0 0 0,0 0 0 0 0,0 1 0 0 0,-1-1 0 0 0,1 1 0 0 0,-6-1 0 0 0,-7-4 0 0 0,0-1 0 0 0,1 0 0 0 0,-16-9 0 0 0,-51-25 0 0 0,41 21 0 0 0,37 19 0 0 0,0 0 0 0 0,0-1 0 0 0,1 0 0 0 0,-1 0 0 0 0,-7-5 0 0 0,-14-10 0 0 0,-138-72 0 0 0,140 78 0 0 0,-1 2 0 0 0,-35-10 0 0 0,-52-7 0 0 0,-94-3 0 0 0,103 22 0 0 0,-152 11 0 0 0,36 1 0 0 0,151-8-1055 0 0,-105-17-1 0 0,-61-36-5861 0 0,185 40-3279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6:37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8231 0 0,'0'0'638'0'0,"2"-1"-420"0"0,-1 1-136 0 0,0-1 0 0 0,0 1 0 0 0,0 0 0 0 0,0 0 0 0 0,1 0 0 0 0,-1 0 0 0 0,0 0 0 0 0,0 0-1 0 0,0 0 1 0 0,1 0 0 0 0,-1 1 0 0 0,0-1 0 0 0,0 0 0 0 0,0 1 0 0 0,0-1 0 0 0,2 1 0 0 0,1 1 448 0 0,-1 0 1 0 0,0 1-1 0 0,1-1 1 0 0,-1 0 0 0 0,3 4-1 0 0,1 2 1569 0 0,1 1 0 0 0,12 18-1 0 0,7 10 749 0 0,1-1-1 0 0,35 33 1 0 0,-50-52-2374 0 0,0-1-1 0 0,-2 2 1 0 0,0 0-1 0 0,-1 0 1 0 0,0 1-1 0 0,9 28 1 0 0,-9-3 483 0 0,-3-68-1875 0 0,-7 1-1238 0 0,1 7-5680 0 0,-2 2-1582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6:37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 3247 0 0,'-25'44'812'0'0,"21"-35"-17"0"0,0-1 0 0 0,-1 1 0 0 0,0-1 0 0 0,0 0 0 0 0,-1 0 0 0 0,0-1 0 0 0,-1 1 0 0 0,-7 5 0 0 0,-9 4 1125 0 0,15-11-1040 0 0,-1 0 0 0 0,2 1 1 0 0,-1-1-1 0 0,-12 15 0 0 0,-27 39 3057 0 0,-79 105 3065 0 0,107-143-6392 0 0,16-19-466 0 0,0 0 1 0 0,0 1-1 0 0,0-1 0 0 0,0 1 0 0 0,-4 8 1 0 0,6-10-19 0 0,15-9-1640 0 0,3-3-1022 0 0,0-1-3543 0 0,4-4-2517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6:38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262 101 4895 0 0,'3'-2'375'0'0,"5"-2"4"0"0,0-2 0 0 0,0 1 0 0 0,0-1 0 0 0,-1 0 0 0 0,0-1 0 0 0,0 1 0 0 0,7-10 0 0 0,-6 8 1281 0 0,0 1-1 0 0,15-10 1 0 0,-20 15-1282 0 0,6-3 1599 0 0,0 1-2238 0 0</inkml:trace>
  <inkml:trace contextRef="#ctx0" brushRef="#br0" timeOffset="1">341 311 2303 0 0,'7'22'560'0'0,"5"43"0"0"0,-12-60-206 0 0,6 76 6004 0 0,-5-67-4365 0 0,0 0 0 0 0,-3 18-1 0 0,1-11-108 0 0,0-11-1003 0 0,0 0 0 0 0,-1 1 0 0 0,0-1 0 0 0,-1 0 0 0 0,0 0 0 0 0,-1 0 0 0 0,0 0 0 0 0,-10 15 1 0 0,1-2 448 0 0,-2-1 0 0 0,-22 25 1 0 0,18-26-435 0 0,-2 0 0 0 0,-24 20 0 0 0,35-33-858 0 0,0-1 0 0 0,-1 0 0 0 0,-13 8 0 0 0,8-11-29 0 0,10-3-9 0 0,1-1 0 0 0,-1 0 0 0 0,0 0 0 0 0,1 0 0 0 0,-1-1 0 0 0,-7-2 0 0 0,10 3 0 0 0,1-1 0 0 0,0 0 0 0 0,-1 0 0 0 0,1 0 0 0 0,0 0 0 0 0,-1 0 0 0 0,1 0 0 0 0,0 0 0 0 0,0-1 0 0 0,0 1 0 0 0,0-1 0 0 0,0 0 0 0 0,0 0 0 0 0,0 1 0 0 0,1-1 0 0 0,-3-4 0 0 0,-7-11 0 0 0,10 15 0 0 0,-1 0 0 0 0,1 0 0 0 0,0 0 0 0 0,0 0 0 0 0,0 0 0 0 0,0 0 0 0 0,0 0 0 0 0,0 0 0 0 0,0-1 0 0 0,0 1 0 0 0,1 0 0 0 0,0-1 0 0 0,-1 1 0 0 0,1 0 0 0 0,0-1 0 0 0,0 1 0 0 0,0 0 0 0 0,0-1 0 0 0,0 1 0 0 0,1 0 0 0 0,1-5 0 0 0,3-11-120 0 0,-3 9-466 0 0,1-1 0 0 0,0 0-1 0 0,1 1 1 0 0,0 0 0 0 0,0 0-1 0 0,9-13 1 0 0,7-5-6551 0 0,1-2-2094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6:38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15607 0 0,'1'-1'217'0'0,"-1"0"1"0"0,1 0-1 0 0,-1 0 0 0 0,1 0 0 0 0,0 0 1 0 0,0 0-1 0 0,-1 0 0 0 0,1 0 0 0 0,0 0 1 0 0,0 0-1 0 0,0 0 0 0 0,0 1 0 0 0,0-1 0 0 0,0 0 1 0 0,0 1-1 0 0,0-1 0 0 0,0 1 0 0 0,0-1 1 0 0,1 1-1 0 0,-1-1 0 0 0,0 1 0 0 0,0 0 0 0 0,0 0 1 0 0,1-1-1 0 0,-1 1 0 0 0,0 0 0 0 0,3 0 1 0 0,6-1 2014 0 0,4-4 118 0 0,-12 4-1908 0 0,1 0 1 0 0,-1 0-1 0 0,1 1 1 0 0,-1-1-1 0 0,1 0 1 0 0,-1 1-1 0 0,1 0 1 0 0,-1-1-1 0 0,1 1 1 0 0,3 0-1 0 0,28 5 166 0 0,-31-4-475 0 0,0 0-73 0 0,9 3 163 0 0,11 4-3192 0 0,-10-3-5503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6:3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5119 0 0,'0'0'396'0'0,"2"0"-256"0"0,31-6 3197 0 0,47-17 14821 0 0,-63 18-16957 0 0,35-13 2834 0 0,-3 1-4136 0 0,-1 4-8445 0 0,-30 9-1650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6:41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3 3079 0 0,'-7'-1'272'0'0,"-1"0"-9"0"0,0 1-1 0 0,1-1 1 0 0,-1 2 0 0 0,0-1-1 0 0,0 1 1 0 0,0 0-1 0 0,0 1 1 0 0,1 0-1 0 0,-1 0 1 0 0,1 1-1 0 0,-1 0 1 0 0,1 0-1 0 0,0 0 1 0 0,0 1-1 0 0,-7 5 1 0 0,6-3 108 0 0,0 0 0 0 0,0 1 0 0 0,1 0 0 0 0,0 0 1 0 0,0 0-1 0 0,1 1 0 0 0,0 0 0 0 0,0 0 0 0 0,1 0 1 0 0,0 1-1 0 0,-7 17 0 0 0,10-19-194 0 0,0 0 0 0 0,0 1 0 0 0,1-1 0 0 0,0 1 0 0 0,0 0 0 0 0,1-1 0 0 0,0 1-1 0 0,1 0 1 0 0,-1-1 0 0 0,3 11 0 0 0,0-3 59 0 0,1 0-1 0 0,1 0 0 0 0,0 0 0 0 0,8 14 1 0 0,-7-19-11 0 0,-1 0 0 0 0,2 0 0 0 0,-1 0 0 0 0,1-1-1 0 0,1-1 1 0 0,0 1 0 0 0,0-1 0 0 0,0 0 0 0 0,1-1 0 0 0,0 0 0 0 0,1 0 0 0 0,-1-1 0 0 0,1 0 0 0 0,14 5 0 0 0,-15-8-141 0 0,-1-1-1 0 0,1 0 0 0 0,0-1 1 0 0,0 0-1 0 0,0 0 0 0 0,0-1 1 0 0,-1 0-1 0 0,1-1 0 0 0,0 1 1 0 0,0-2-1 0 0,0 1 0 0 0,0-1 1 0 0,10-5-1 0 0,-12 5-13 0 0,0-1-1 0 0,0-1 1 0 0,0 1 0 0 0,0-1 0 0 0,-1 0 0 0 0,0-1-1 0 0,1 1 1 0 0,-2-1 0 0 0,1-1 0 0 0,-1 1-1 0 0,1-1 1 0 0,-2 0 0 0 0,1 0 0 0 0,-1 0 0 0 0,1-1-1 0 0,-2 0 1 0 0,1 1 0 0 0,-1-1 0 0 0,0-1-1 0 0,3-9 1 0 0,-5 12 22 0 0,0 0 0 0 0,1-1-1 0 0,-2 1 1 0 0,1 0 0 0 0,-1-1 0 0 0,1 1-1 0 0,-1-1 1 0 0,-1 1 0 0 0,1 0 0 0 0,-1-1-1 0 0,0 1 1 0 0,0 0 0 0 0,-1-1 0 0 0,1 1-1 0 0,-5-8 1 0 0,2 5 9 0 0,0 1 0 0 0,-1 1 0 0 0,1-1 0 0 0,-1 1 0 0 0,-1 0 0 0 0,1 0 0 0 0,-10-8 0 0 0,-49-33 915 0 0,43 34-680 0 0,-11-5 79 0 0,25 15-371 0 0,1 0-1 0 0,-1 0 1 0 0,1-1-1 0 0,0 0 1 0 0,-9-8-1 0 0,14 11-64 0 0,0 0-1 0 0,1 0 1 0 0,-1 0-1 0 0,0 0 1 0 0,1 0-1 0 0,-1 0 1 0 0,1 0-1 0 0,-1 0 1 0 0,1 0 0 0 0,0 0-1 0 0,-1 0 1 0 0,1 0-1 0 0,0 0 1 0 0,0 0-1 0 0,0 0 1 0 0,0-1-1 0 0,0-1 1 0 0,0 2-421 0 0,0 0 0 0 0,0 0 1 0 0,0 0-1 0 0,1 1 0 0 0,-1-1 0 0 0,0 0 0 0 0,1 0 1 0 0,-1 0-1 0 0,1 0 0 0 0,-1 1 0 0 0,1-1 1 0 0,-1 0-1 0 0,1 0 0 0 0,-1 1 0 0 0,2-2 1 0 0,10-7-7297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6:41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429 0 4663 0 0,'0'3'31'0'0,"0"0"0"0"0,-1 1-1 0 0,1-1 1 0 0,0 0 0 0 0,-1 0-1 0 0,0 0 1 0 0,0 0-1 0 0,0 0 1 0 0,0 0 0 0 0,-1 0-1 0 0,1 0 1 0 0,-1-1 0 0 0,1 1-1 0 0,-1-1 1 0 0,-2 4-1 0 0,-11 17 87 0 0,-34 94 2160 0 0,10-21-330 0 0,-3-12 1160 0 0,-55 82 1 0 0,53-96 468 0 0,-66 145-1 0 0,96-176-2813 0 0,14-38-745 0 0,10 2-7459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6:4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4055 0 0,'4'190'3142'0'0,"4"41"6428"0"0,-6-206-8793 0 0,7 45 1434 0 0,-7-62-2004 0 0,0 0 0 0 0,0-1 0 0 0,1 1 0 0 0,0-1 0 0 0,0 1-1 0 0,7 10 1 0 0,2-4-982 0 0,4-5-4076 0 0,4-2-1831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5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 17535 0 0,'0'0'1352'0'0,"17"-1"-638"0"0,-16 1-599 0 0,-1 1 0 0 0,1-1 0 0 0,-1 0 0 0 0,0 1 0 0 0,1-1 0 0 0,-1 0 0 0 0,1 1 0 0 0,-1-1 0 0 0,0 1 0 0 0,1-1 0 0 0,-1 1 0 0 0,0-1 0 0 0,1 1 0 0 0,-1-1 0 0 0,0 1 0 0 0,0-1 0 0 0,0 1 0 0 0,0-1 0 0 0,1 1 0 0 0,-1-1 0 0 0,0 1 0 0 0,0-1 1 0 0,0 1-1 0 0,0 0 0 0 0,0 0 0 0 0,-6 19 1001 0 0,3-13-1277 0 0,-1 0-1 0 0,0 0 1 0 0,-6 7 0 0 0,4-7-368 0 0,-1 1 1 0 0,0-2-1 0 0,-1 1 0 0 0,1-1 0 0 0,-1 0 1 0 0,0-1-1 0 0,-1 0 0 0 0,0 0 0 0 0,-13 5 0 0 0,-2-1 140 0 0,0-1 0 0 0,-35 7-1 0 0,51-13 516 0 0,0-1-1 0 0,0 0 1 0 0,-8 0-1 0 0,14-1 13 0 0,0 0 0 0 0,0 0-1 0 0,0-1 1 0 0,0 1-1 0 0,1 0 1 0 0,-1-1-1 0 0,0 1 1 0 0,-3-2-1 0 0,5 2-9 0 0,-1-1 1 0 0,1 1-1 0 0,-1-1 0 0 0,1 1 0 0 0,-1 0 1 0 0,1-1-1 0 0,-1 1 0 0 0,1-1 0 0 0,-1 1 0 0 0,1-1 1 0 0,0 1-1 0 0,-1-1 0 0 0,1 0 0 0 0,0 1 0 0 0,-1-1 1 0 0,1 1-1 0 0,0-1 0 0 0,0 0 0 0 0,-1 1 0 0 0,1-1 1 0 0,0 0-1 0 0,0 1 0 0 0,0-1 0 0 0,0 0 1 0 0,0 0-8 0 0,1 0 1 0 0,-1 0 0 0 0,0 0-1 0 0,1 0 1 0 0,-1 0 0 0 0,1 1 0 0 0,-1-1-1 0 0,1 0 1 0 0,-1 0 0 0 0,1 1-1 0 0,-1-1 1 0 0,1 0 0 0 0,0 1 0 0 0,-1-1-1 0 0,1 1 1 0 0,0-1 0 0 0,0 0-1 0 0,0 1 1 0 0,1-1 0 0 0,16-7 729 0 0,9 0-112 0 0,0 1-1 0 0,0 1 1 0 0,0 2 0 0 0,1 1 0 0 0,0 1 0 0 0,-1 1-1 0 0,1 2 1 0 0,52 7 0 0 0,-76-8-691 0 0,0 1 0 0 0,0 0 0 0 0,0 0 0 0 0,0 1 0 0 0,0-1 0 0 0,-1 1 0 0 0,1 0 0 0 0,0 0 0 0 0,-1 0 0 0 0,1 0 0 0 0,-1 1 0 0 0,0-1 0 0 0,0 1 0 0 0,0 0 0 0 0,5 5 0 0 0,-6-4-11 0 0,1 1-1 0 0,-1-1 1 0 0,0 0-1 0 0,-1 1 1 0 0,1-1-1 0 0,-1 1 1 0 0,1 0 0 0 0,-1-1-1 0 0,-1 1 1 0 0,1 0-1 0 0,-1 0 1 0 0,1-1-1 0 0,-2 8 1 0 0,0 5-97 0 0,-2 0-1 0 0,0 0 1 0 0,0 0 0 0 0,-2 0-1 0 0,-11 28 1 0 0,-44 78-628 0 0,24-52 369 0 0,34-68 168 0 0,0 0 1 0 0,1 0 0 0 0,-1 0-1 0 0,0 0 1 0 0,-1 0-1 0 0,-2 3 1 0 0,4-5-54 0 0,1-1 1 0 0,-1 1-1 0 0,1-1 1 0 0,-1 1-1 0 0,0-1 1 0 0,1 0-1 0 0,-1 1 0 0 0,0-1 1 0 0,1 0-1 0 0,-1 0 1 0 0,0 1-1 0 0,1-1 0 0 0,-1 0 1 0 0,0 0-1 0 0,0 0 1 0 0,0 0-232 0 0,0 0 1 0 0,1 0-1 0 0,-1 0 1 0 0,0-1 0 0 0,1 1-1 0 0,-1 0 1 0 0,1 0-1 0 0,-1-1 1 0 0,0 1-1 0 0,1 0 1 0 0,-1-1 0 0 0,1 1-1 0 0,-4-5-3040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4.1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558 159 4951 0 0,'-3'2'382'0'0,"3"-2"-377"0"0,0 0 0 0 0,-1 1 0 0 0,1-1 0 0 0,-1 0 1 0 0,1 1-1 0 0,-1-1 0 0 0,1 0 0 0 0,-1 1 0 0 0,1-1 0 0 0,-1 0 0 0 0,0 0 1 0 0,1 0-1 0 0,-1 0 0 0 0,1 1 0 0 0,-1-1 0 0 0,1 0 0 0 0,-1 0 1 0 0,0 0-1 0 0,1 0 0 0 0,-1 0 0 0 0,1-1 0 0 0,-1 1 0 0 0,0 0 0 0 0,1 0 1 0 0,-2 0-1 0 0,-12-12 134 0 0,4 2 196 0 0,-16-12 1292 0 0,-46-31 1 0 0,58 44-1298 0 0,-1 1-1 0 0,0 0 1 0 0,0 2 0 0 0,-1-1-1 0 0,-22-4 1 0 0,34 10-300 0 0,-15-4 310 0 0,0 1 0 0 0,-31-3 0 0 0,45 6-240 0 0,-1 1 1 0 0,1 0-1 0 0,0 1 0 0 0,-1-1 0 0 0,1 1 0 0 0,0 0 0 0 0,-1 0 0 0 0,1 1 0 0 0,0-1 0 0 0,0 1 1 0 0,0 0-1 0 0,0 1 0 0 0,1-1 0 0 0,-8 6 0 0 0,-2 2 151 0 0,10-8-168 0 0,1 1 0 0 0,-1 0-1 0 0,0 0 1 0 0,1 0 0 0 0,-1 0 0 0 0,1 1-1 0 0,-4 5 1 0 0,-4 7 216 0 0,2 0 0 0 0,-1 1-1 0 0,2 0 1 0 0,1 0 0 0 0,0 1-1 0 0,-9 36 1 0 0,10-28-174 0 0,4-20-74 0 0,0 1-1 0 0,0 0 1 0 0,1 0-1 0 0,0-1 1 0 0,1 1-1 0 0,-1 9 1 0 0,4 8 217 0 0,0 0 0 0 0,1 0 0 0 0,1 0 0 0 0,2-1 1 0 0,17 45-1 0 0,-13-34 137 0 0,-9-28-309 0 0,0 1 1 0 0,0-1-1 0 0,0 0 1 0 0,0 0-1 0 0,6 9 1 0 0,40 55 660 0 0,-42-61-569 0 0,1 0 0 0 0,0 0 1 0 0,0-1-1 0 0,1 0 0 0 0,0 0 0 0 0,1-1 0 0 0,-1 0 0 0 0,19 11 0 0 0,-5-5 392 0 0,1-2 0 0 0,43 16-1 0 0,-19-11 301 0 0,90 18 0 0 0,-111-30-598 0 0,0-1 1 0 0,0-1-1 0 0,0-1 0 0 0,1-1 0 0 0,33-5 0 0 0,-51 3-185 0 0,0 0 0 0 0,1-1 0 0 0,-1 0-1 0 0,0 0 1 0 0,0-1 0 0 0,-1 0 0 0 0,1 0-1 0 0,9-7 1 0 0,-2-1 70 0 0,-1 0-1 0 0,27-29 1 0 0,-36 35-115 0 0,0-1-1 0 0,-1 0 1 0 0,0 0-1 0 0,0-1 0 0 0,-1 1 1 0 0,0-1-1 0 0,5-16 1 0 0,-2 3 109 0 0,6-42 1 0 0,-12 54-145 0 0,-1 0 0 0 0,0-1 0 0 0,0 1 0 0 0,0-1 0 0 0,-2 1-1 0 0,1 0 1 0 0,-1 0 0 0 0,0 0 0 0 0,-6-13 0 0 0,-4-10 27 0 0,-22-36 0 0 0,24 47-31 0 0,-11-15 66 0 0,-1 1 1 0 0,-43-52-1 0 0,54 75-45 0 0,0 1 1 0 0,-1 0 0 0 0,0 0 0 0 0,-1 1-1 0 0,0 0 1 0 0,0 2 0 0 0,-1-1 0 0 0,-17-6-1 0 0,14 7-604 0 0,-2 1 1 0 0,1 0-1 0 0,-1 2 0 0 0,1 0 0 0 0,-2 1 1 0 0,-27-2-1 0 0,23 8-3320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4.6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2481 4319 0 0,'9'-41'818'0'0,"-8"34"-277"0"0,0-1 0 0 0,0 1 0 0 0,1 0 0 0 0,0 0 0 0 0,0 0 1 0 0,6-11-1 0 0,-2 8 561 0 0,0 1 1 0 0,0-1-1 0 0,1 1 0 0 0,1 0 1 0 0,15-15-1 0 0,-2 5 183 0 0,28-22 806 0 0,31-23-480 0 0,-50 37-1010 0 0,37-23-1 0 0,97-52 684 0 0,73-50-73 0 0,66-38 30 0 0,64-33-602 0 0,-34 14-103 0 0,-265 169-446 0 0,-2-3 0 0 0,109-93 0 0 0,106-102 16 0 0,-168 152 123 0 0,178-130 145 0 0,-222 170-113 0 0,3 3-1 0 0,102-45 1 0 0,-46 39 731 0 0,3 4 0 0 0,211-42 0 0 0,-300 77-714 0 0,-1-2 1 0 0,0-1-1 0 0,0-3 1 0 0,54-29-1 0 0,-70 28-393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5.4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0 189 9471 0 0,'1'-4'6669'0'0,"5"-4"-3313"0"0,8-6-1038 0 0,17-11 462 0 0,5-4-1482 0 0,36-38 0 0 0,-64 59-1864 0 0,0 0 0 0 0,1 1 0 0 0,18-12 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5.7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0 148 7567 0 0,'5'8'4667'0'0,"-2"-7"-4139"0"0,0 0 0 0 0,1 0-1 0 0,-1-1 1 0 0,1 0 0 0 0,-1 1 0 0 0,0-1-1 0 0,1-1 1 0 0,-1 1 0 0 0,0 0 0 0 0,1-1-1 0 0,-1 1 1 0 0,0-1 0 0 0,1 0 0 0 0,-1 0 0 0 0,0-1-1 0 0,0 1 1 0 0,0-1 0 0 0,4-2 0 0 0,5-4 375 0 0,0-1 0 0 0,-1 0 0 0 0,12-13 0 0 0,-2 2-282 0 0,1 1-699 0 0,19-17 467 0 0,-14 13-8557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6.2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3 706 13535 0 0,'-3'37'10323'0'0,"4"-38"-10195"0"0,0 1 0 0 0,1 0 0 0 0,-1-1 0 0 0,0 1 0 0 0,0-1 1 0 0,0 0-1 0 0,0 1 0 0 0,0-1 0 0 0,0 0 0 0 0,0 1 0 0 0,0-1 0 0 0,1-1 1 0 0,3-2 186 0 0,13-8 1007 0 0,18-17-1 0 0,5-4 316 0 0,262-193 1008 0 0,-174 119-2641 0 0,-35 26-5 0 0,-27 20 1 0 0,-36 32 0 0 0,-30 28 0 0 0,1 0 0 0 0,0 0 0 0 0,-1-1 0 0 0,1 1-1 0 0,-1-1 1 0 0,0 1 0 0 0,0-1 0 0 0,1 0 0 0 0,-1 1 0 0 0,0-1 0 0 0,0 0 0 0 0,1-3 0 0 0,-1 0-134 0 0</inkml:trace>
  <inkml:trace contextRef="#ctx0" brushRef="#br0" timeOffset="1">364 0 7687 0 0,'0'0'590'0'0,"0"2"-386"0"0,-2 44 4212 0 0,-1 0 0 0 0,-18 85 1 0 0,-39 121 1372 0 0,44-192-5228 0 0,-59 194 94 0 0,12-51-2432 0 0,56-185 809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6.5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7511 0 0,'2'1'582'0'0,"42"21"197"0"0,-34-15 728 0 0,0-1-1 0 0,13 12 0 0 0,-11-6 900 0 0,13 17-1 0 0,1 0-148 0 0,-23-28-1990 0 0,-3-1-384 0 0,1 1 0 0 0,0-1 0 0 0,-1 0 0 0 0,1 0 0 0 0,-1 0 0 0 0,1 0-1 0 0,0 0 1 0 0,-1 0 0 0 0,1 0 0 0 0,-1-1 0 0 0,1 1 0 0 0,0 0 0 0 0,-1 0 0 0 0,1 0 0 0 0,-1-1 0 0 0,1 1 0 0 0,0 0 0 0 0,-1-1 0 0 0,1 1 0 0 0,-1 0 0 0 0,1-1 0 0 0,-1 1 0 0 0,0-1 0 0 0,1 1 0 0 0,-1 0 0 0 0,1-1-1 0 0,-1 1 1 0 0,0-1 0 0 0,1 0 0 0 0,-1 1 0 0 0,0-1 0 0 0,0 1 0 0 0,1-1 0 0 0,-1 1 0 0 0,0-1 0 0 0,0 0 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6.9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0 322 5383 0 0,'0'0'416'0'0,"1"-1"-272"0"0,4-4 485 0 0,0 0 0 0 0,0 0 0 0 0,1 1 0 0 0,-1 0 0 0 0,1 0 0 0 0,-1 1 0 0 0,1-1-1 0 0,12-3 1 0 0,6-4 1194 0 0,-1 0-1 0 0,33-21 1 0 0,-30 16-1065 0 0,-20 12-649 0 0,1-1 0 0 0,0 0 1 0 0,-1 0-1 0 0,0-1 0 0 0,0 0 1 0 0,-1 0-1 0 0,0 0 0 0 0,5-8 1 0 0,4-8 67 0 0,13-28 0 0 0,-12 19-142 0 0,-13 29-10 0 0,-1-2-11 0 0,1 1 1 0 0,0 0 0 0 0,-1-1 0 0 0,2 1 0 0 0,-1 0-1 0 0,0 1 1 0 0,0-1 0 0 0,1 0 0 0 0,0 1 0 0 0,-1-1-1 0 0,1 1 1 0 0,0 0 0 0 0,0 0 0 0 0,1 0-1 0 0,5-3 1 0 0,-8 4-14 0 0,9 0 12 0 0,-8 2 0 0 0,0 0 0 0 0,0 0 0 0 0,0 0 0 0 0,0 0 0 0 0,0 0 0 0 0,0 0 0 0 0,0 0 0 0 0,-1 1 0 0 0,1-1 1 0 0,0 1-1 0 0,-1-1 0 0 0,1 1 0 0 0,1 2 0 0 0,-1-1 14 0 0,54 63 3244 0 0,81 125-1 0 0,-133-185-3166 0 0,29 40 587 0 0,-25-34-591 0 0,1 1 0 0 0,10 20-1 0 0,-16-26-94 0 0,12 20-628 0 0,-15-27 527 0 0,0 1 0 0 0,0-1 0 0 0,0 0 0 0 0,0 1-1 0 0,0-1 1 0 0,0 1 0 0 0,0-1 0 0 0,0 0 0 0 0,0 1-1 0 0,0-1 1 0 0,0 1 0 0 0,0-1 0 0 0,0 0-1 0 0,-1 1 1 0 0,1-1 0 0 0,0 1 0 0 0,0-1 0 0 0,0 0-1 0 0,0 1 1 0 0,-1-1 0 0 0,1 1 0 0 0</inkml:trace>
  <inkml:trace contextRef="#ctx0" brushRef="#br0" timeOffset="1">197 369 6415 0 0,'-1'-2'3143'0'0,"40"-48"5396"0"0,-33 44-8331 0 0,7-9 692 0 0,0 1 1 0 0,1 1-1 0 0,1 0 1 0 0,28-19-1 0 0,-28 24-1590 0 0,-11 5-28 0 0,-1 1 0 0 0,1-1-1 0 0,0 1 1 0 0,0 0-1 0 0,0 1 1 0 0,0-1 0 0 0,0 1-1 0 0,0 0 1 0 0,1 0-1 0 0,-1 0 1 0 0,7 0 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7.3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67 4255 0 0,'-1'3'12180'0'0,"18"-12"-11161"0"0,0 0 0 0 0,-1-2 0 0 0,24-19 0 0 0,-28 20-1621 0 0</inkml:trace>
  <inkml:trace contextRef="#ctx0" brushRef="#br0" timeOffset="1">34 229 5839 0 0,'-2'12'10894'0'0,"3"-11"-10656"0"0,0-1 1 0 0,0 0-1 0 0,-1 0 1 0 0,1 0-1 0 0,0 0 1 0 0,0 0-1 0 0,0 0 1 0 0,0 0-1 0 0,-1 0 1 0 0,1 0-1 0 0,0 0 1 0 0,0 0-1 0 0,0 0 0 0 0,0-1 1 0 0,17-11 2103 0 0,-2-1 1 0 0,21-20-1 0 0,-19 15-1068 0 0,26-17-1 0 0,-31 25-1053 0 0,0 0 0 0 0,22-24 0 0 0,-13 8-8877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7.7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12063 0 0,'0'0'8160'0'0,"12"7"-7872"0"0,-3-1-40 0 0,1-1 144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8.1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115 0 6991 0 0,'0'7'141'0'0,"0"-1"-1"0"0,-1 1 0 0 0,0-1 0 0 0,0 1 0 0 0,-1-1 1 0 0,1 0-1 0 0,-1 0 0 0 0,-4 9 0 0 0,0 2 1421 0 0,-17 48 4639 0 0,-39 82 1254 0 0,57-136-6691 0 0,1 5 1594 0 0,6-19-1466 0 0,14-20 1454 0 0,-11 14-2634 0 0,125-177 3328 0 0,-84 124-2846 0 0,-43 59-1317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365 544 3567 0 0,'0'0'278'0'0,"-4"3"2430"0"0,1 0-1545 0 0,-1 2 0 0 0,1-1 0 0 0,0 0 0 0 0,1 1 0 0 0,-1-1 0 0 0,1 1 0 0 0,-3 7 0 0 0,-4 7 953 0 0,-43 83 4605 0 0,-22 53-3436 0 0,49-106-2804 0 0,-2-2 0 0 0,-59 77 0 0 0,86-124-481 0 0,-9 12 86 0 0,-1 0 0 0 0,2 1 0 0 0,0 0 0 0 0,1 0-1 0 0,0 1 1 0 0,-5 15 0 0 0,12-29-138 0 0,-1 1-1 0 0,1-1 1 0 0,0 0 0 0 0,0 1 0 0 0,0-1-1 0 0,0 1 1 0 0,-1-1 0 0 0,1 1-1 0 0,0-1 1 0 0,0 1 0 0 0,0 0 0 0 0,0-1-1 0 0,0 1 1 0 0,0-1 0 0 0,0 1-1 0 0,1-1 1 0 0,-1 1 0 0 0,0-1-1 0 0,0 1 1 0 0,0-1 0 0 0,0 0 0 0 0,1 1-1 0 0,-1-1 1 0 0,0 1 0 0 0,0-1-1 0 0,1 1 1 0 0</inkml:trace>
  <inkml:trace contextRef="#ctx0" brushRef="#br0" timeOffset="1">1169 12 23151 0 0,'2'-12'4242'0'0,"6"16"-796"0"0,5 6-2798 0 0,0-1-424 0 0,1-2 0 0 0,1 0 0 0 0,25 10 0 0 0,-31-15-181 0 0,0 1-1 0 0,-1-2 1 0 0,1 1 0 0 0,0-1-1 0 0,0 0 1 0 0,0-1 0 0 0,0 0-1 0 0,11-1 1 0 0,-15 0-130 0 0,-1 0 0 0 0,1-1-1 0 0,-1 1 1 0 0,0-1 0 0 0,0 0 0 0 0,6-4-1 0 0,9-4-853 0 0,-17 10 574 0 0,-1 0 0 0 0,0-1 0 0 0,0 1 0 0 0,0 0-1 0 0,0 0 1 0 0,1 0 0 0 0,-1 0 0 0 0,0 0 0 0 0,0 0 0 0 0,0 0 0 0 0,0 1 0 0 0,1-1-1 0 0,-1 0 1 0 0,0 0 0 0 0,0 1 0 0 0,0-1 0 0 0,2 2 0 0 0,3 0-4431 0 0,4 1-3772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8.4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166 192 6647 0 0,'0'7'14207'0'0,"12"-11"-12830"0"0,-1-1 1 0 0,-1-1-1 0 0,1 0 0 0 0,16-11 1 0 0,36-36 349 0 0,-51 41-1728 0 0,43-43 564 0 0,-48 48-1313 0 0,-1-1-1 0 0,0-1 1 0 0,4-8-1 0 0</inkml:trace>
  <inkml:trace contextRef="#ctx0" brushRef="#br0" timeOffset="1">55 499 11375 0 0,'-16'15'1080'0'0,"11"-10"-753"0"0,0 1 0 0 0,-1-2 0 0 0,1 1 0 0 0,-12 6 3603 0 0,29-19 386 0 0,107-91 3388 0 0,-77 63-6461 0 0,10-8-790 0 0,3 3 0 0 0,2 2-1 0 0,84-44 1 0 0,-102 63-453 0 0,36-27 0 0 0,-59 37 0 0 0,-1-2 0 0 0,-1 0 0 0 0,0 0 0 0 0,-1-2 0 0 0,13-15 0 0 0,-23 26 46 0 0,4-9-363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8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215 0 7687 0 0,'-15'33'836'0'0,"11"-26"-665"0"0,0 1-1 0 0,1 0 0 0 0,0 0 1 0 0,-3 11-1 0 0,-61 296 12733 0 0,-24 49-8018 0 0,69-286-5113 0 0,39-106-11874 0 0,6-12 6620 0 0,-15 26 4473 0 0,1 0 0 0 0,1 0 0 0 0,0 1 0 0 0,1 0 0 0 0,0 0 0 0 0,21-16-1 0 0,-31 28 1091 0 0,0 0 0 0 0,0 0-1 0 0,0 1 1 0 0,0-1-1 0 0,1 0 1 0 0,-1 1 0 0 0,0-1-1 0 0,0 1 1 0 0,1-1-1 0 0,-1 1 1 0 0,0 0 0 0 0,1-1-1 0 0,-1 1 1 0 0,0 0-1 0 0,1 0 1 0 0,-1 0 0 0 0,0 0-1 0 0,1 0 1 0 0,1 0-1 0 0,-1 1 280 0 0,0 0 0 0 0,1 0-1 0 0,-1-1 1 0 0,0 1 0 0 0,0 1-1 0 0,1-1 1 0 0,-1 0 0 0 0,0 1-1 0 0,3 2 1 0 0,2 3 783 0 0,0 0 1 0 0,-1 1-1 0 0,0-1 0 0 0,6 10 1 0 0,5 21 2006 0 0,-16-37-2918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9.3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1 278 5815 0 0,'0'0'444'0'0,"0"-1"-218"0"0,3-5 354 0 0,0 0 1 0 0,1 0 0 0 0,-1 1-1 0 0,1-1 1 0 0,1 1 0 0 0,-1 0-1 0 0,1 0 1 0 0,-1 0 0 0 0,9-5 0 0 0,13-14 2338 0 0,132-132-23 0 0,-151 149-2838 0 0,-2 2-8 0 0,-1 1 0 0 0,1 0 1 0 0,0 0-1 0 0,10-6 1 0 0,-13 9 67 0 0,12-1 146 0 0,-2 1-110 0 0,-10 1 71 0 0,1 1 30 0 0,4 3-46 0 0,1 0 1 0 0,-1 0 0 0 0,0 0 0 0 0,0 1 0 0 0,0 0 0 0 0,0 0 0 0 0,-1 1 0 0 0,10 11-1 0 0,2 6 916 0 0,20 31 0 0 0,1 2 346 0 0,64 89 718 0 0,-84-113-3121 0 0</inkml:trace>
  <inkml:trace contextRef="#ctx0" brushRef="#br0" timeOffset="1">166 359 2791 0 0,'-15'4'4322'0'0,"25"-15"-2947"0"0,75-67 3978 0 0,-66 68-9111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9.7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21 245 4831 0 0,'-1'0'375'0'0,"1"1"-362"0"0,-1-1 0 0 0,1 1 0 0 0,-1-1 0 0 0,1 0 0 0 0,-1 1-1 0 0,1-1 1 0 0,-1 0 0 0 0,1 0 0 0 0,-1 1 0 0 0,1-1 0 0 0,-1 0 0 0 0,1 0 0 0 0,-1 0 0 0 0,1 0 0 0 0,-1 0-1 0 0,1 0 1 0 0,-1 0 0 0 0,1 0 0 0 0,-1 0 0 0 0,1 0 0 0 0,-1 0 0 0 0,0 0 0 0 0,1 0 0 0 0,-1 0 0 0 0,1 0-1 0 0,-1 0 1 0 0,1 0 0 0 0,-6-3 1883 0 0,11-7 1944 0 0,-2 5-2735 0 0,0-1-1 0 0,1 1 1 0 0,-1-1-1 0 0,7-5 1 0 0,4-4 844 0 0,18-14 1 0 0,-12 11-772 0 0,-12 11-770 0 0,1 0 1 0 0,0 1-1 0 0,16-8 0 0 0,-16 9-201 0 0,0 0 0 0 0,-1 0 0 0 0,1-1 0 0 0,11-11 0 0 0,36-33 255 0 0,-32 31-7514 0 0</inkml:trace>
  <inkml:trace contextRef="#ctx0" brushRef="#br0" timeOffset="1">163 191 5383 0 0,'-1'1'384'0'0,"-3"34"9899"0"0,6-35-10030 0 0,11-1 1354 0 0,-7 0-1084 0 0,1 0 1 0 0,-1-1 0 0 0,0 0-1 0 0,0 0 1 0 0,0-1-1 0 0,-1 0 1 0 0,1 0 0 0 0,0 0-1 0 0,4-4 1 0 0,7-7 482 0 0,20-20-1 0 0,-24 22-836 0 0,10-13-707 0 0,-8 7-5737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0.4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68 6647 0 0,'0'0'58'0'0,"-1"-1"-1"0"0,1 1 1 0 0,-1 0-1 0 0,1-1 0 0 0,-1 1 1 0 0,1-1-1 0 0,-1 1 1 0 0,1-1-1 0 0,-1 1 0 0 0,1-1 1 0 0,-1 1-1 0 0,1-1 1 0 0,0 0-1 0 0,0 1 0 0 0,-1-1 1 0 0,1 1-1 0 0,0-1 1 0 0,0 0-1 0 0,-1 1 0 0 0,1-1 1 0 0,0 0-1 0 0,0 1 1 0 0,0-2-1 0 0,1-13 2469 0 0,-1 14-2251 0 0,0 0-1 0 0,0 1 1 0 0,0-1-1 0 0,1 0 1 0 0,-1 0-1 0 0,0 0 1 0 0,0 0-1 0 0,1 1 1 0 0,-1-1-1 0 0,1 0 1 0 0,-1 0-1 0 0,1 1 0 0 0,-1-1 1 0 0,2 0 274 0 0,-2 0-275 0 0,1 1 1 0 0,0-1-1 0 0,-1 1 1 0 0,1-1-1 0 0,0 1 1 0 0,0-1-1 0 0,-1 1 1 0 0,1 0-1 0 0,0-1 1 0 0,0 1-1 0 0,0 0 1 0 0,1-1-1 0 0,6-2 2090 0 0,6-4-913 0 0,-8 5-917 0 0,0 0 1 0 0,0 0 0 0 0,13-2-1 0 0,-17 3-307 0 0,0 2-40 0 0,2-1-134 0 0,-1 0 1 0 0,0 1 0 0 0,0 0-1 0 0,1 0 1 0 0,-1 0-1 0 0,0 0 1 0 0,0 0 0 0 0,0 1-1 0 0,4 3 1 0 0,-1-1-6 0 0,-1 0 0 0 0,0 0 0 0 0,0 1 1 0 0,0 0-1 0 0,7 11 0 0 0,-1-4-93 0 0,1 0 1 0 0,0 0-1 0 0,1-1 0 0 0,1-1 0 0 0,27 17 1 0 0,-18-12-192 0 0,74 52-2260 0 0,-75-53 2111 0 0,-11-7 344 0 0,-1-1 0 0 0,0 1 0 0 0,-1 1 0 0 0,1 0-1 0 0,9 11 1 0 0,27 46 181 0 0,-1 5-11 0 0,-42-66-103 0 0,-1 1-1 0 0,1-1 1 0 0,-1 0-1 0 0,0 1 1 0 0,0 0-1 0 0,0-1 1 0 0,1 8-1 0 0,-2-8 39 0 0,1 0 0 0 0,-1 0 0 0 0,1 0 0 0 0,0 0 0 0 0,0 0 0 0 0,0-1 0 0 0,4 6 0 0 0,6 10 282 0 0,-7-9-162 0 0,-3-8-121 0 0,-1 0 0 0 0,0 0 1 0 0,0 0-1 0 0,0 1 0 0 0,0-1 0 0 0,0 0 1 0 0,0 1-1 0 0,0-1 0 0 0,-1 1 1 0 0,1-1-1 0 0,-1 1 0 0 0,0-1 1 0 0,0 1-1 0 0,0 4 0 0 0,0 12 471 0 0,1-18-483 0 0,-1 1 0 0 0,0-1 0 0 0,0 0 0 0 0,1 1 1 0 0,-1-1-1 0 0,0 0 0 0 0,0 1 0 0 0,-1-1 0 0 0,1 0 1 0 0,0 1-1 0 0,0-1 0 0 0,-1 0 0 0 0,1 0 0 0 0,0 1 1 0 0,-1-1-1 0 0,-1 2 0 0 0,-1 5 627 0 0,3-7-596 0 0,-1 0 0 0 0,1-1 1 0 0,0 1-1 0 0,-1 0 0 0 0,1 0 0 0 0,0-1 0 0 0,-1 1 0 0 0,1 0 0 0 0,-1 0 0 0 0,1-1 0 0 0,-1 1 0 0 0,1-1 0 0 0,-1 1 0 0 0,1 0 0 0 0,-1-1 0 0 0,0 1 0 0 0,0-1 0 0 0,1 1 0 0 0,-1-1 0 0 0,0 0 0 0 0,1 1 0 0 0,-1-1 0 0 0,0 0 0 0 0,0 1 0 0 0,0-1 0 0 0,1 0 0 0 0,-1 0 0 0 0,0 0 0 0 0,0 0 0 0 0,-1 0 0 0 0,-9 0 131 0 0,0 0-1 0 0,0-1 0 0 0,1 0 1 0 0,-1 0-1 0 0,0-2 0 0 0,-19-5 1 0 0,6-1 411 0 0,-43-22 0 0 0,63 29-843 0 0,0-1-1 0 0,0 1 1 0 0,1-1 0 0 0,-1 0-1 0 0,1 0 1 0 0,-1 0 0 0 0,1 0-1 0 0,0-1 1 0 0,0 1-1 0 0,1-1 1 0 0,-1 0 0 0 0,-2-5-1 0 0,3 4-387 0 0,0 1 0 0 0,0-1 0 0 0,1 1 0 0 0,0-1 0 0 0,0 0 0 0 0,0 1-1 0 0,0-1 1 0 0,1 0 0 0 0,-1 0 0 0 0,2 0 0 0 0,0-7 0 0 0,3-12-8760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1.0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13247 0 0,'3'7'221'0'0,"0"-1"0"0"0,-1 1 0 0 0,1 0 0 0 0,-1 0 0 0 0,-1 0 0 0 0,1 0 0 0 0,-1 0 0 0 0,0 7 0 0 0,4 20 382 0 0,0-8-130 0 0,30 163 1740 0 0,-27-128-1972 0 0,2 69 0 0 0,-8-60 44 0 0,0-15-1107 0 0,-2-17-3887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1.4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1 161 4895 0 0,'0'-3'43'0'0,"1"-1"0"0"0,0 1 0 0 0,-1-1 1 0 0,2 1-1 0 0,-1 0 0 0 0,0-1 0 0 0,1 1 0 0 0,-1 0 0 0 0,1 0 0 0 0,0 0 0 0 0,0 0 0 0 0,2-3 0 0 0,10-15 1692 0 0,-9 13-579 0 0,1-1 1 0 0,0 1-1 0 0,1 0 1 0 0,0 1-1 0 0,0-1 1 0 0,1 2-1 0 0,-1-1 0 0 0,17-10 1 0 0,-21 15-915 0 0,1 0 0 0 0,-1 0 0 0 0,1 0 0 0 0,-1 1 0 0 0,1-1 1 0 0,0 1-1 0 0,0 0 0 0 0,0 0 0 0 0,0 0 0 0 0,0 0 0 0 0,0 1 0 0 0,0-1 0 0 0,0 1 0 0 0,0 0 0 0 0,0 0 1 0 0,0 1-1 0 0,0-1 0 0 0,0 1 0 0 0,0 0 0 0 0,0 0 0 0 0,0 0 0 0 0,-1 1 0 0 0,1-1 0 0 0,0 1 0 0 0,-1 0 1 0 0,1 0-1 0 0,-1 0 0 0 0,0 1 0 0 0,1-1 0 0 0,3 5 0 0 0,2 4 187 0 0,0 0 0 0 0,-1 0 0 0 0,0 1 0 0 0,-1 0 0 0 0,10 23 1 0 0,22 71 1492 0 0,-35-94-1675 0 0,21 76 649 0 0,-17-54-390 0 0,2 0 0 0 0,1-1 0 0 0,23 46 0 0 0,-28-68-506 0 0,-4-6 0 0 0,0 0 0 0 0,1 0 0 0 0,0-1 0 0 0,0 1 0 0 0,0-1 0 0 0,0 0 0 0 0,1 1 0 0 0,-1-2 0 0 0,1 1 0 0 0,8 6 0 0 0,-7-7 0 0 0,0-1 0 0 0,0 0 0 0 0,0 0 0 0 0,0-1 0 0 0,1 1 0 0 0,-1-1 0 0 0,0 0 0 0 0,1-1 0 0 0,-1 1 0 0 0,0-1 0 0 0,1 0 0 0 0,-1 0 0 0 0,7-2 0 0 0,-8 2 0 0 0,0-1 0 0 0,0 0 0 0 0,0 0 0 0 0,0 0 0 0 0,-1 0 0 0 0,1-1 0 0 0,0 0 0 0 0,-1 0 0 0 0,1 0 0 0 0,-1 0 0 0 0,1 0 0 0 0,-1-1 0 0 0,0 1 0 0 0,0-1 0 0 0,0 0 0 0 0,-1 0 0 0 0,1 0 0 0 0,2-4 0 0 0,38-54 0 0 0,-34 51-2085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2.0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10879 0 0,'1'8'8355'0'0,"22"-1"-8151"0"0,-5-1-217 0 0,8 1-5309 0 0,-10-3-734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2.4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19 395 13247 0 0,'-1'-11'1408'0'0,"-4"-8"18"0"0,1 0-1 0 0,1-1 1 0 0,0 1 0 0 0,1-36-1 0 0,1-2-1074 0 0,1-44-630 0 0,7 35-6823 0 0,-1 39 740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2.8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62 10047 0 0,'1'2'2980'0'0,"13"15"-955"0"0,-1 2-1 0 0,-2 0 1 0 0,0 0-1 0 0,12 29 1 0 0,47 136 2529 0 0,-59-148-4373 0 0,5 15-185 0 0,24 55-1 0 0,-32-90-1429 0 0</inkml:trace>
  <inkml:trace contextRef="#ctx0" brushRef="#br0" timeOffset="1">125 306 8927 0 0,'0'-2'687'0'0,"-1"-4"-496"0"0,0 1 1 0 0,0-1-1 0 0,1 0 0 0 0,0 0 1 0 0,0 0-1 0 0,1 1 0 0 0,2-12 1 0 0,-2 12 412 0 0,0 1 0 0 0,1-1 1 0 0,0 1-1 0 0,0 0 1 0 0,1-1-1 0 0,3-4 0 0 0,61-73 6633 0 0,-27 36-5098 0 0,-37 43-2013 0 0,1-2 88 0 0,1-1 0 0 0,-1 1 0 0 0,0-1-1 0 0,-1 1 1 0 0,1-1 0 0 0,-1-1-1 0 0,4-10 1 0 0,-6 15-134 0 0,0 0 1 0 0,0 0-1 0 0,0 0 1 0 0,0 0-1 0 0,0 0 0 0 0,1 0 1 0 0,-1 0-1 0 0,1 0 1 0 0,2-3 943 0 0,-4 6-955 0 0,1 0 0 0 0,-1 0 0 0 0,0 0 0 0 0,1 0 0 0 0,-1-1 0 0 0,0 1 0 0 0,1 0 0 0 0,-1 0 0 0 0,1-1 0 0 0,-1 1 0 0 0,1 0 0 0 0,-1-1 0 0 0,2 2 0 0 0,4 8 106 0 0,2 26-140 0 0,-7-32-185 0 0,0 0 1 0 0,0 0-1 0 0,0 0 0 0 0,0 8 0 0 0,-1-8-414 0 0,1 0-1 0 0,0 1 0 0 0,-1-1 1 0 0,4 8-1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1 15807 0 0,'-46'118'1732'0'0,"-36"49"1830"0"0,53-114 74 0 0,-36 93 1 0 0,64-144-3525 0 0,0 0 1 0 0,1 0-1 0 0,-1 1 0 0 0,0-1 1 0 0,1 0-1 0 0,0 1 1 0 0,-1-1-1 0 0,1 0 1 0 0,0 1-1 0 0,0-1 0 0 0,0 0 1 0 0,1 1-1 0 0,-1-1 1 0 0,1 0-1 0 0,0 4 0 0 0,0-4-58 0 0,0-1 0 0 0,0 0-1 0 0,0 0 1 0 0,0 1 0 0 0,0-1-1 0 0,0 0 1 0 0,0 0 0 0 0,1-1-1 0 0,-1 1 1 0 0,0 0 0 0 0,1 0-1 0 0,-1 0 1 0 0,0-1 0 0 0,1 1-1 0 0,-1-1 1 0 0,1 1-1 0 0,-1-1 1 0 0,1 1 0 0 0,-1-1-1 0 0,1 0 1 0 0,-1 0 0 0 0,1 0-1 0 0,-1 0 1 0 0,3 0 0 0 0,5-1-42 0 0,-1-1 0 0 0,1 1 0 0 0,-1-2 0 0 0,1 1 0 0 0,-1-1 0 0 0,0 0 0 0 0,11-7 0 0 0,8-2 30 0 0,5 1-54 0 0,1 1 0 0 0,-1 1 0 0 0,1 1 0 0 0,1 2-1 0 0,-1 2 1 0 0,52-1 0 0 0,-69 6 27 0 0,0 0 1 0 0,0 1-1 0 0,0 0 1 0 0,0 1-1 0 0,0 1 1 0 0,20 8-1 0 0,-34-11-5 0 0,0 0-1 0 0,0 0 1 0 0,0-1-1 0 0,0 1 1 0 0,0 1-1 0 0,0-1 1 0 0,0 0 0 0 0,0 0-1 0 0,0 1 1 0 0,0-1-1 0 0,-1 1 1 0 0,1 0 0 0 0,0-1-1 0 0,-1 1 1 0 0,0 0-1 0 0,1 0 1 0 0,-1 0-1 0 0,0 0 1 0 0,0 0 0 0 0,0 0-1 0 0,0 0 1 0 0,0 0-1 0 0,-1 0 1 0 0,1 1-1 0 0,-1-1 1 0 0,1 0 0 0 0,-1 0-1 0 0,0 1 1 0 0,0-1-1 0 0,0 0 1 0 0,0 1 0 0 0,0-1-1 0 0,-1 0 1 0 0,1 0-1 0 0,-1 1 1 0 0,1-1-1 0 0,-2 4 1 0 0,-3 8-491 0 0,-1 1 0 0 0,-10 19 1 0 0,0-8-7935 0 0,5-13-1128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3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7111 0 0,'1'2'548'0'0,"6"7"355"0"0,0 1-1 0 0,-1 1 0 0 0,0-1 0 0 0,-1 1 0 0 0,0 0 0 0 0,4 14 1 0 0,15 75 5357 0 0,-16-65-5561 0 0,29 144 3365 0 0,27 107-1314 0 0,-48-245-2548 0 0,0 3-2797 0 0</inkml:trace>
  <inkml:trace contextRef="#ctx0" brushRef="#br0" timeOffset="1">223 466 11311 0 0,'0'0'874'0'0,"2"0"-573"0"0,122-4 5490 0 0,-64 0 1045 0 0,118 9 1 0 0,-153-2-6429 0 0,34 9 1 0 0,-39-4-352 0 0,-6-1-354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04.4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7399 0 0,'0'1'568'0'0,"1"0"-500"0"0,0 0-1 0 0,-1 0 1 0 0,1 0 0 0 0,0 0-1 0 0,0 0 1 0 0,0 0-1 0 0,0 0 1 0 0,0 0-1 0 0,0 0 1 0 0,0 0-1 0 0,0-1 1 0 0,0 1-1 0 0,0 0 1 0 0,0-1 0 0 0,1 1-1 0 0,1 0 1 0 0,1 1 50 0 0,150 85 7393 0 0,-8-4-4673 0 0,-90-50-1978 0 0,-15-9-2146 0 0,-14-10-4094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04.7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0 14279 0 0,'1'14'538'0'0,"-1"0"0"0"0,-2 23-1 0 0,0 9 478 0 0,16 221 5197 0 0,-1-53-3445 0 0,-5-115-1847 0 0,-7-88-818 0 0,-1 0 1 0 0,0 0 0 0 0,-1 1-1 0 0,-4 18 1 0 0,4-26-97 0 0,1-3-9 0 0,-1 0 0 0 0,1 0 0 0 0,0 0 0 0 0,0 0 0 0 0,0 0 0 0 0,0-1 0 0 0,-1 1 0 0 0,1 0 0 0 0,0 0 0 0 0,1 0 0 0 0,-1 0 0 0 0,0 0 0 0 0,0 0 0 0 0,0 0 0 0 0,1 0 0 0 0,-1 0 0 0 0,0 0 0 0 0,2 1 0 0 0,-2 0-269 0 0,1-2 215 0 0,-1 0-1 0 0,1-1 0 0 0,-1 1 0 0 0,1 0 0 0 0,0 0 0 0 0,-1-1 1 0 0,1 1-1 0 0,-1 0 0 0 0,1-1 0 0 0,-1 1 0 0 0,1-1 1 0 0,-1 1-1 0 0,0-1 0 0 0,1 1 0 0 0,-1 0 0 0 0,0-1 0 0 0,1 1 1 0 0,-1-1-1 0 0,0 0 0 0 0,1 1 0 0 0,-1-1 0 0 0,0 0 1 0 0,5-13-1522 0 0,6-21-4212 0 0,-7 24 2124 0 0,4-9-2684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5.4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1 118 9703 0 0,'21'18'748'0'0,"-21"-18"-743"0"0,0 0 0 0 0,0 0-1 0 0,0 0 1 0 0,0 1 0 0 0,0-1-1 0 0,0 0 1 0 0,1 0 0 0 0,-1 0-1 0 0,0 0 1 0 0,0 0 0 0 0,0 0-1 0 0,0 1 1 0 0,0-1 0 0 0,0 0-1 0 0,0 0 1 0 0,0 0-1 0 0,0 0 1 0 0,0 0 0 0 0,1 0-1 0 0,-1 0 1 0 0,0 0 0 0 0,0 0-1 0 0,0 1 1 0 0,0-1 0 0 0,0 0-1 0 0,0 0 1 0 0,1 0 0 0 0,-1 0-1 0 0,0 0 1 0 0,0 0 0 0 0,0 0-1 0 0,0 0 1 0 0,0 0 0 0 0,0 0-1 0 0,1 0 1 0 0,-1 0 0 0 0,0 0-1 0 0,0 0 1 0 0,0 0 0 0 0,0 0-1 0 0,0 0 1 0 0,1 0-1 0 0,-1 0 1 0 0,0-1 0 0 0,0 1-1 0 0,0 0 1 0 0,0 0 0 0 0,0 0-1 0 0,0 0 1 0 0,0 0 0 0 0,1 0-1 0 0,-1 0 1 0 0,0 0 0 0 0,0-1-1 0 0,3-2 0 0 0,6-10 2382 0 0,1 0 0 0 0,1 1-1 0 0,23-21 1 0 0,-19 22-1262 0 0,2 0 0 0 0,-1 1 0 0 0,19-7 0 0 0,-19 9-667 0 0,-15 8-264 0 0,37-5-457 0 0,-15 5 4 0 0,-21 0-334 0 0,1 2-326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5.7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0 192 10047 0 0,'0'0'776'0'0,"2"-1"-509"0"0,10-13 2858 0 0,0-1 0 0 0,14-24 1 0 0,13-15-249 0 0,-30 44-2865 0 0,0 1-1 0 0,1 0 0 0 0,21-15 1 0 0,-5 8-7023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6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176 411 4863 0 0,'2'-2'1882'0'0,"4"-2"-860"0"0,-1-1 0 0 0,1 0 0 0 0,0 0 0 0 0,-1-1 1 0 0,0 0-1 0 0,-1 0 0 0 0,1 0 0 0 0,4-8 0 0 0,-5 5-396 0 0,0 1-1 0 0,0-1 1 0 0,-1 0-1 0 0,0 0 1 0 0,-1 0-1 0 0,2-10 1 0 0,-2 3-425 0 0,-1 1 1 0 0,-1 0 0 0 0,0 0-1 0 0,-1 0 1 0 0,-1-1 0 0 0,0 1-1 0 0,-1 0 1 0 0,-6-20 0 0 0,5 22-154 0 0,-1 0-1 0 0,0 1 1 0 0,0-1 0 0 0,-11-16 0 0 0,14 26-90 0 0,0 0-1 0 0,0 0 1 0 0,-1 0 0 0 0,1 0 0 0 0,-1 0-1 0 0,1 1 1 0 0,-1-1 0 0 0,0 1 0 0 0,0 0-1 0 0,0 0 1 0 0,0 0 0 0 0,-1 0 0 0 0,1 0-1 0 0,0 1 1 0 0,-1 0 0 0 0,1-1-1 0 0,-1 1 1 0 0,1 0 0 0 0,-1 1 0 0 0,0-1-1 0 0,-5 0 1 0 0,-15 7-732 0 0,23-6 556 0 0,-11 11-8 0 0,1-2 246 0 0,1 1 0 0 0,0 0 1 0 0,0 1-1 0 0,-14 21 1 0 0,20-26 22 0 0,0 1 0 0 0,1 1 1 0 0,-1-1-1 0 0,1 0 0 0 0,1 1 1 0 0,-1 0-1 0 0,2-1 0 0 0,-1 1 1 0 0,1 0-1 0 0,-1 9 0 0 0,2-2 111 0 0,0 1 0 0 0,1-1 1 0 0,0 0-1 0 0,2 0 0 0 0,0 0 0 0 0,0 0 0 0 0,1 0 0 0 0,11 23 0 0 0,-8-21 69 0 0,2-1 0 0 0,0 0 0 0 0,1-1-1 0 0,1 0 1 0 0,0-1 0 0 0,1 0 0 0 0,14 12-1 0 0,-12-12 409 0 0,31 22 0 0 0,-38-31-432 0 0,1 0 1 0 0,0-1-1 0 0,0 0 0 0 0,0-1 0 0 0,1 0 0 0 0,13 4 0 0 0,-10-4 81 0 0,-1-1-1 0 0,1 0 0 0 0,0 0 0 0 0,14-1 0 0 0,-21-2-211 0 0,0 1 0 0 0,0-1-1 0 0,0 0 1 0 0,0 0 0 0 0,0-1 0 0 0,0 1 0 0 0,-1-1 0 0 0,1 0-1 0 0,0-1 1 0 0,-1 1 0 0 0,0-1 0 0 0,6-4 0 0 0,-3 1 39 0 0,-1 1 1 0 0,0-1 0 0 0,0 0-1 0 0,0-1 1 0 0,-1 0-1 0 0,8-12 1 0 0,9-12 355 0 0,28-30 0 0 0,-25 32-53 0 0,-23 26-700 0 0,1 0 1158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7.0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1 9559 0 0,'-11'15'3328'0'0,"7"-6"-110"0"0,4-6-2911 0 0,0 0 1 0 0,1 0 0 0 0,-1 0-1 0 0,1 0 1 0 0,0 0 0 0 0,0 0-1 0 0,0 0 1 0 0,0 0 0 0 0,0-1 0 0 0,1 1-1 0 0,0 0 1 0 0,-1-1 0 0 0,1 1-1 0 0,3 2 1 0 0,6 13 549 0 0,19 49 716 0 0,7 15 851 0 0,-33-75-2280 0 0,-3-5 73 0 0,2 3-299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7.4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1 3311 0 0,'-9'0'5800'0'0,"10"7"-3931"0"0,-1 0 0 0 0,0 0-1 0 0,-1 9 1 0 0,-8 48 1154 0 0,8-58-2753 0 0,-18 84 5162 0 0,19-90-5393 0 0,0 0 0 0 0,0 1 0 0 0,1-1 0 0 0,-1 1 0 0 0,0-1 0 0 0,0 0 1 0 0,0 1-1 0 0,1-1 0 0 0,-1 0 0 0 0,0 1 0 0 0,0-1 0 0 0,1 0 0 0 0,-1 0 0 0 0,0 1 0 0 0,1-1 0 0 0,-1 0 0 0 0,0 0 0 0 0,1 1 0 0 0,-1-1 0 0 0,0 0 0 0 0,1 0 0 0 0,-1 0 0 0 0,0 1 1 0 0,1-1-1 0 0,-1 0 0 0 0,1 0 0 0 0,-1 0 0 0 0,1 0 0 0 0,-1 0 0 0 0,1 0 0 0 0,16 3 598 0 0,-14-3-517 0 0,12 1 417 0 0,0-1 1 0 0,0-1-1 0 0,0 0 0 0 0,0-1 1 0 0,17-4-1 0 0,-8 6-313 0 0,-16-1 409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6:51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1153 3524 3223 0 0,'-5'3'9'0'0,"-35"25"1119"0"0,0-1 0 0 0,-70 32 1 0 0,80-47 1054 0 0,-58 18 1 0 0,72-27-1640 0 0,1 0-1 0 0,-1 0 1 0 0,0-2 0 0 0,0 0-1 0 0,-29-2 1 0 0,23-2-115 0 0,0-1-1 0 0,0 0 1 0 0,1-2-1 0 0,0-1 1 0 0,0 0 0 0 0,0-2-1 0 0,1 0 1 0 0,0-1-1 0 0,1-1 1 0 0,0-1-1 0 0,-31-27 1 0 0,26 18-25 0 0,1-1 1 0 0,1-1-1 0 0,1-1 0 0 0,1-1 0 0 0,2-1 1 0 0,0-1-1 0 0,-23-47 0 0 0,16 24-63 0 0,2 4 78 0 0,-20-57 0 0 0,-22-99 153 0 0,48 139-282 0 0,-11-81 0 0 0,12 30 131 0 0,-18-176 370 0 0,52-94-529 0 0,-16 366-254 0 0,7-54 26 0 0,20-73-1 0 0,-26 134-33 0 0,10-41 60 0 0,2 0 0 0 0,2 2 1 0 0,2 0-1 0 0,3 1 0 0 0,2 1 0 0 0,1 1 0 0 0,42-55 0 0 0,168-200 260 0 0,-166 225-318 0 0,134-116-1 0 0,-15 49 57 0 0,-140 109-56 0 0,262-167-2 0 0,-250 169 0 0 0,2 3 0 0 0,1 3 0 0 0,1 2 0 0 0,1 3 0 0 0,96-19 0 0 0,-45 18 47 0 0,143-12-1 0 0,-204 31 60 0 0,347-16 391 0 0,-387 22-444 0 0,14 4 30 0 0,-25-5 825 0 0,-14-1-609 0 0,6 0-202 0 0,0 0 0 0 0,0-1 0 0 0,0 0 0 0 0,0 1 0 0 0,0-1 0 0 0,-6-3-1 0 0,1 0-405 0 0,0 1 0 0 0,0 0 0 0 0,-1 0 0 0 0,1 1 0 0 0,-1 0 0 0 0,1 1 0 0 0,-14 0 0 0 0,-6-2-7506 0 0,10-1-719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6:51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386 3 4175 0 0,'2'-1'319'0'0,"11"0"30"0"0,-1 0 0 0 0,1 1 0 0 0,0 0 0 0 0,0 1 0 0 0,-1 1 0 0 0,15 3 0 0 0,-13-3 259 0 0,82 21 2792 0 0,-8-9 579 0 0,179 4 0 0 0,-241-18-3637 0 0,275 4 2595 0 0,-215 3-2318 0 0,-74-5-502 0 0,-1 0 0 0 0,0 1 0 0 0,0 0 0 0 0,0 1 0 0 0,14 7 0 0 0,-22-10-15 0 0,0 1 0 0 0,0 0-1 0 0,0 1 1 0 0,0-1 0 0 0,-1 0 0 0 0,1 1-1 0 0,-1-1 1 0 0,0 1 0 0 0,0 0 0 0 0,0 0-1 0 0,0 0 1 0 0,1 4 0 0 0,-2-6 423 0 0,-3 1-4 0 0,-2 3-333 0 0,0 0 0 0 0,-1-1 0 0 0,0 0 0 0 0,1 0 0 0 0,-2 0 0 0 0,1-1 0 0 0,0 1 0 0 0,-1-1 0 0 0,-9 3-1 0 0,-10 3 324 0 0,-27 7 0 0 0,7-3-101 0 0,-269 77 1786 0 0,69-20-1475 0 0,-72 16-186 0 0,154-57-2475 0 0,-1-16-6453 0 0,67-13-1206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28679 0 0,'-15'49'2552'0'0,"6"-24"-2040"0"0,-6 6-416 0 0,-1 7-96 0 0,-3 13 200 0 0,3-7 24 0 0,-1 4 0 0 0,-1 6 0 0 0,4 7-168 0 0,1-2-56 0 0,2-2 0 0 0,2-3 0 0 0,1 0 0 0 0,3-4-104 0 0,3-6 32 0 0,4-4-8632 0 0,3 2-1720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04.8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68 7919 0 0,'3'0'610'0'0,"24"2"-655"0"0,45-2 9685 0 0,-48 0-8089 0 0,3-3-192 0 0,-21 1-1126 0 0,-1 1 0 0 0,1-1 0 0 0,-1 0 0 0 0,8-4 0 0 0,-1-1-463 0 0,-1-1 0 0 0,15-13 0 0 0,-21 17-26 0 0,4-3-4904 0 0,3 1-1758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05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0 130 7975 0 0,'2'-1'611'0'0,"9"-4"79"0"0,-1 0 0 0 0,0-1 0 0 0,0 0 0 0 0,-1-1 1 0 0,10-8-1 0 0,-11 8 294 0 0,1 0 1 0 0,-1 0-1 0 0,2 1 0 0 0,-1 1 1 0 0,1-1-1 0 0,17-6 1 0 0,3 3-290 0 0,0-1-1285 0 0,-11 2-4464 0 0,-5 1-1256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4.9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5903 0 0,'13'25'626'0'0,"-2"0"0"0"0,0 1 0 0 0,-2 0 0 0 0,9 41 0 0 0,-6-22 690 0 0,72 371 7472 0 0,-65-301-6598 0 0,-12-79-655 0 0,16 45 1 0 0,-22-78-1142 0 0,-1-2-350 0 0,1-1-1 0 0,0 1 0 0 0,0 0 0 0 0,-1 0 0 0 0,1 0 0 0 0,0-1 0 0 0,0 1 0 0 0,0 0 0 0 0,0-1 0 0 0,0 1 0 0 0,0-1 1 0 0,1 1-1 0 0,1 1 51 0 0,11 4 173 0 0,-11-6-342 0 0,-1 0 0 0 0,1 0 0 0 0,-1 0 0 0 0,1 0 0 0 0,0-1 0 0 0,-1 1 0 0 0,1-1 0 0 0,-1 0 0 0 0,0 0 0 0 0,1 0 0 0 0,2-1 0 0 0,15-10-6142 0 0,-2 0-1773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5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201 1 3311 0 0,'-18'35'373'0'0,"-24"65"0"0"0,21-47 543 0 0,-4 13 1411 0 0,2 2 0 0 0,-24 122 0 0 0,40-154-1417 0 0,1-5 285 0 0,1-1 0 0 0,-2 49 0 0 0,9-32 115 0 0,1 0 0 0 0,3-1 0 0 0,19 78 0 0 0,-23-116-1172 0 0,1 0 0 0 0,0 0 1 0 0,0 0-1 0 0,1-1 0 0 0,0 0 1 0 0,0 1-1 0 0,1-1 0 0 0,-1-1 1 0 0,2 1-1 0 0,-1-1 0 0 0,1 0 1 0 0,0 0-1 0 0,0-1 1 0 0,0 1-1 0 0,1-1 0 0 0,0-1 1 0 0,0 1-1 0 0,14 5 0 0 0,-10-5-66 0 0,0-1 1 0 0,0-1-1 0 0,0 0 0 0 0,0 0 0 0 0,0-1 0 0 0,1-1 0 0 0,-1 0 0 0 0,1 0 0 0 0,-1-1 1 0 0,1-1-1 0 0,-1 0 0 0 0,1 0 0 0 0,13-5 0 0 0,-7 1-24 0 0,0-2-1 0 0,0 0 0 0 0,-1 0 1 0 0,0-2-1 0 0,-1 0 0 0 0,0-1 1 0 0,0-1-1 0 0,-1 0 1 0 0,-1-1-1 0 0,0-1 0 0 0,0 0 1 0 0,14-19-1 0 0,-12 14-35 0 0,-2 0-1 0 0,0-1 0 0 0,-1 0 1 0 0,-1-1-1 0 0,-1 0 1 0 0,14-35-1 0 0,-20 40-11 0 0,-1 0 0 0 0,0 0 0 0 0,-1 0 0 0 0,-1-1 0 0 0,1-28 0 0 0,-3 36-37 0 0,1 3 1 0 0,-1 0 0 0 0,0-1 0 0 0,-1 1 0 0 0,1 0-1 0 0,-1 0 1 0 0,0-1 0 0 0,0 1 0 0 0,-1 0 0 0 0,1 0 0 0 0,-1 0 0 0 0,0 0 0 0 0,-1 0 0 0 0,1 0 0 0 0,-1 1 0 0 0,0-1 0 0 0,-4-4-1 0 0,5 7 47 0 0,2 1-34 0 0,0 1 0 0 0,0-1-1 0 0,0 1 1 0 0,-1-1 0 0 0,1 1 0 0 0,0 0-1 0 0,-1-1 1 0 0,1 1 0 0 0,0 0 0 0 0,-1-1-1 0 0,1 1 1 0 0,0 0 0 0 0,-1-1 0 0 0,1 1 0 0 0,-1 0-1 0 0,1 0 1 0 0,0-1 0 0 0,-1 1 0 0 0,-1 0-1 0 0,1 0 0 0 0,-1 0-1 0 0,1 0 1 0 0,-1 0 0 0 0,1 0 0 0 0,0 0 0 0 0,-1 0 0 0 0,1 1 0 0 0,-1-1 0 0 0,1 1 0 0 0,0-1 0 0 0,-1 1 0 0 0,0 0 0 0 0,-6 3-5 0 0,1 0-1 0 0,0 0 1 0 0,1 1-1 0 0,-1-1 1 0 0,1 1-1 0 0,0 1 1 0 0,0-1-1 0 0,0 1 1 0 0,1 0 0 0 0,-7 10-1 0 0,5-6-14 0 0,1 1 0 0 0,0 0-1 0 0,1 0 1 0 0,0 0 0 0 0,1 0-1 0 0,-5 16 1 0 0,1 0 77 0 0,5-19-9 0 0,1 0 1 0 0,0 0-1 0 0,-3 17 0 0 0,3 0 62 0 0,0-13 51 0 0,1 0 1 0 0,0 0 0 0 0,1 0 0 0 0,0 0 0 0 0,1 0-1 0 0,1 0 1 0 0,3 18 0 0 0,-2-19 74 0 0,-2-8-57 0 0,0-2-23 0 0,0 0-116 0 0,-1-1 0 0 0,1 1 0 0 0,0-1 0 0 0,-1 1 0 0 0,1 0 0 0 0,0-1 0 0 0,0 1 0 0 0,-1-1 0 0 0,1 0 0 0 0,0 1 0 0 0,0-1 0 0 0,0 0 0 0 0,0 1 0 0 0,0-1 0 0 0,-1 0 0 0 0,1 0 0 0 0,0 0 0 0 0,0 0 0 0 0,0 0-1 0 0,0 0 1 0 0,1 0 0 0 0,0-1-1 0 0,1 1-1 0 0,-1-1 0 0 0,0 0 1 0 0,1 0-1 0 0,-1 0 0 0 0,0-1 1 0 0,4-2-1 0 0,1-1 25 0 0,-1-1 0 0 0,1 0 1 0 0,-1-1-1 0 0,0 1 0 0 0,-1-1 0 0 0,1 0 0 0 0,6-13 0 0 0,27-59 17 0 0,-32 62-56 0 0,7-14 19 0 0,2 0-1 0 0,32-47 1 0 0,-43 72-19 0 0,-3 7-1 0 0,-1 4 17 0 0,-2 5-1 0 0,0 1 1 0 0,-1-1-1 0 0,-3 13 0 0 0,3-13 12 0 0,0 0 1 0 0,0 1-1 0 0,0 13 1 0 0,2-13 37 0 0,-1-3 11 0 0,1 1 1 0 0,1-1 0 0 0,0 1 0 0 0,0-1 0 0 0,3 11-1 0 0,-2-11 42 0 0,-1-4-37 0 0,0-1-1 0 0,0 1 1 0 0,0 0 0 0 0,1-1-1 0 0,-1 1 1 0 0,1-1-1 0 0,0 1 1 0 0,0-1-1 0 0,0 0 1 0 0,5 5-1 0 0,-5-5-48 0 0,1-1 0 0 0,-1 0-1 0 0,1 0 1 0 0,-1 0-1 0 0,1 0 1 0 0,0 0 0 0 0,0 0-1 0 0,0-1 1 0 0,0 1-1 0 0,0-1 1 0 0,1 0 0 0 0,-1 0-1 0 0,0 0 1 0 0,0 0-1 0 0,1 0 1 0 0,-1-1 0 0 0,1 0-1 0 0,-1 0 1 0 0,0 0-1 0 0,1 0 1 0 0,4-1 0 0 0,-4 0-37 0 0,0 0 0 0 0,0-1-1 0 0,0 0 1 0 0,0 1 0 0 0,0-2 0 0 0,-1 1 0 0 0,1 0 0 0 0,-1-1 0 0 0,0 1 0 0 0,0-1 0 0 0,0 0-1 0 0,0 0 1 0 0,5-6 0 0 0,13-12-548 0 0,-8 9-686 0 0,-1 1 1 0 0,11-15-1 0 0,5-9-7240 0 0,-14 15 1504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6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0 5671 0 0,'-25'150'2243'0'0,"3"-27"848"0"0,-22 150 2833 0 0,0-10 114 0 0,33-135-3169 0 0,10-107-2427 0 0,2 0 1 0 0,0 0-1 0 0,1 0 1 0 0,6 23-1 0 0,-7-41-387 0 0,0 0 0 0 0,0 0 0 0 0,0-1-1 0 0,1 1 1 0 0,-1 0 0 0 0,1 0-1 0 0,-1-1 1 0 0,1 1 0 0 0,0-1 0 0 0,0 1-1 0 0,0-1 1 0 0,0 0 0 0 0,4 3 0 0 0,-4-4-23 0 0,-1 1 1 0 0,1-1 0 0 0,0 0 0 0 0,0 0-1 0 0,0 0 1 0 0,0-1 0 0 0,0 1 0 0 0,0 0 0 0 0,0-1-1 0 0,0 1 1 0 0,0-1 0 0 0,0 0 0 0 0,0 0 0 0 0,0 0-1 0 0,0 0 1 0 0,0 0 0 0 0,0 0 0 0 0,0 0-1 0 0,1-1 1 0 0,2 0 0 0 0,3-2-19 0 0,-1 0 0 0 0,1-1-1 0 0,-1 0 1 0 0,1 0 0 0 0,-1-1 0 0 0,-1 0 0 0 0,1 0-1 0 0,-1-1 1 0 0,0 0 0 0 0,0 0 0 0 0,8-10 0 0 0,3-8-208 0 0,-2 0 0 0 0,14-28 0 0 0,-12 21-66 0 0,20-45-1301 0 0,-15 24-6527 0 0,-12 22-179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6.6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1 182 6335 0 0,'111'-18'2496'0'0,"100"-15"7250"0"0,-162 23-8582 0 0,-3 2-175 0 0,-12 3-215 0 0,-1-2-1 0 0,-1-1 0 0 0,53-20 0 0 0,-55 16-493 0 0,-10 4-959 0 0,26-15-1 0 0,-23 11-4862 0 0,1 3-1853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7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6335 0 0,'2'4'486'0'0,"48"55"181"0"0,-32-39 1274 0 0,0 1-1 0 0,17 28 1 0 0,22 38 5022 0 0,-55-85-6722 0 0,-1-1-225 0 0,0-1 0 0 0,0 1 0 0 0,0-1 0 0 0,0 1-1 0 0,-1-1 1 0 0,1 1 0 0 0,0 0 0 0 0,0 0 0 0 0,0-1 0 0 0,0 1 0 0 0,1 2 0 0 0,0-1 14 0 0,12 11-99 0 0,-14-13-12 0 0,0 0-1 0 0,0 0 1 0 0,0 1-1 0 0,0-1 1 0 0,1 0-1 0 0,-1 0 1 0 0,0 1-1 0 0,0-1 1 0 0,1 0-1 0 0,-1 0 1 0 0,0 1-1 0 0,0-1 1 0 0,1 0-1 0 0,-1 0 1 0 0,0 0-1 0 0,1 0 1 0 0,-1 1-1 0 0,0-1 1 0 0,1 0-1 0 0,-1 0 1 0 0,0 0-1 0 0,1 0 1 0 0,0 0-1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7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236 0 2415 0 0,'-52'87'1003'0'0,"-5"-4"4476"0"0,23-25-1322 0 0,2-3-157 0 0,18-34-2282 0 0,7-10-829 0 0,0 0-1 0 0,-14 16 1 0 0,19-25-25 0 0,-6 2-772 0 0,6-3-835 0 0,23-25-2648 0 0,-9 9-648 0 0,7-7-2103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8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4255 0 0,'0'0'456'0'0,"4"9"-304"0"0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8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3655 0 0,'2'-2'320'0'0,"-4"1"-256"0"0,4-7 88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 9527 0 0,'-3'-4'595'0'0,"3"3"-576"0"0,-1 0 1 0 0,0 0 0 0 0,1 0 0 0 0,-1 0 0 0 0,1 0 0 0 0,-1 0 0 0 0,1 0-1 0 0,-1-1 1 0 0,1 1 0 0 0,0 0 0 0 0,0 0 0 0 0,-1 0 0 0 0,1 0 0 0 0,0 0-1 0 0,0-2 1 0 0,1 2-158 0 0,0 2 136 0 0,0 0 0 0 0,0-1 0 0 0,0 1 0 0 0,-1 0-1 0 0,1 0 1 0 0,0 0 0 0 0,0 0 0 0 0,-1 0 0 0 0,1 0 0 0 0,1 3 0 0 0,-1-2 107 0 0,10 19 868 0 0,0 1 0 0 0,-2 1-1 0 0,0 0 1 0 0,10 47 0 0 0,-8-27 234 0 0,4 17-225 0 0,-2 1 1 0 0,-3 0-1 0 0,2 66 0 0 0,-10-31 286 0 0,-11 121 0 0 0,1-64-684 0 0,8-141-1019 0 0,0-1 0 0 0,1 1 0 0 0,2 19 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9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2471 0 0,'1'1'13'0'0,"0"1"0"0"0,0-1-1 0 0,-1 1 1 0 0,1-1-1 0 0,0 1 1 0 0,-1 0 0 0 0,1-1-1 0 0,-1 1 1 0 0,0 0-1 0 0,1-1 1 0 0,-1 1 0 0 0,0 0-1 0 0,0 0 1 0 0,0-1-1 0 0,0 1 1 0 0,-1 2-1 0 0,2 12 198 0 0,0-4 895 0 0,0 0 0 0 0,0 0 0 0 0,-1 0 0 0 0,-3 18 0 0 0,2-7 585 0 0,-3 16 1562 0 0,-2-1 1 0 0,-1 0-1 0 0,-23 69 0 0 0,24-85-993 0 0,5-13-9086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47:19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0 7367 0 0,'-3'15'370'0'0,"0"0"0"0"0,-11 24 0 0 0,2-10 3702 0 0,11-27-3561 0 0,0 0 1 0 0,0 1-1 0 0,0-1 1 0 0,0 0 0 0 0,1 1-1 0 0,-1-1 1 0 0,1 1-1 0 0,-1-1 1 0 0,1 1 0 0 0,0-1-1 0 0,0 1 1 0 0,0-1-1 0 0,1 0 1 0 0,-1 1 0 0 0,0-1-1 0 0,1 1 1 0 0,0-1-1 0 0,0 0 1 0 0,1 3-1 0 0,-2-3 299 0 0,3-1-165 0 0,1 0-406 0 0,0-1 0 0 0,1 0 1 0 0,-1 0-1 0 0,0 0 0 0 0,0 0 0 0 0,1 0 0 0 0,-1-1 0 0 0,0 0 1 0 0,7-2-1 0 0,1-2 266 0 0,0 0 1 0 0,13-7-1 0 0,-22 10-587 0 0,1 0-1 0 0,0 0 1 0 0,-1 1-1 0 0,1-1 1 0 0,0 1-1 0 0,0 0 1 0 0,0 0-1 0 0,0 0 1 0 0,0 1-1 0 0,0-1 1 0 0,0 1 0 0 0,6 0-1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45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3129 511 2303 0 0,'-33'-27'396'0'0,"6"-1"2408"0"0,25 26-1148 0 0,-2-1 2 0 0,-18-12 200 0 0,0 1 1 0 0,-1 1 0 0 0,-40-16-1 0 0,14 12-337 0 0,-2 2 0 0 0,-53-10-1 0 0,-107-4 1826 0 0,138 23-2159 0 0,-91 6-1 0 0,-71 16 260 0 0,215-15-1310 0 0,-89 13 681 0 0,-107 28 0 0 0,148-28-600 0 0,-301 82 1681 0 0,124-1-1117 0 0,174-67-691 0 0,35-14-85 0 0,0 3 1 0 0,1 0-1 0 0,1 2 1 0 0,0 2-1 0 0,-31 25 1 0 0,26-12-6 0 0,-47 51 0 0 0,-27 46 0 0 0,38-42 0 0 0,33-42 0 0 0,3 2 0 0 0,2 1 0 0 0,3 3 0 0 0,1 0 0 0 0,-34 78 0 0 0,35-51 0 0 0,-32 116 0 0 0,50-137 0 0 0,2 1 0 0 0,-7 109 0 0 0,18 89 0 0 0,5-197 0 0 0,2-1 0 0 0,19 75 0 0 0,-22-122 0 0 0,52 177 0 0 0,-48-169 0 0 0,2 0 0 0 0,1-1 0 0 0,0 0 0 0 0,2-1 0 0 0,0 0 0 0 0,26 30 0 0 0,10-1 0 0 0,62 49 0 0 0,-64-59 0 0 0,201 144 0 0 0,41-26 0 0 0,-178-101 0 0 0,-65-34 0 0 0,1-1 0 0 0,91 24 0 0 0,98 8 0 0 0,-151-36 0 0 0,278 35 0 0 0,3-27 0 0 0,173-22 0 0 0,-1-37 0 0 0,-17-23 0 0 0,-6-45 0 0 0,-178 4 0 0 0,364-162 0 0 0,-595 218 0 0 0,139-61 0 0 0,-166 66 0 0 0,77-49 0 0 0,89-87 0 0 0,-14-17 0 0 0,-206 170 0 0 0,-1-1 0 0 0,-1-1 0 0 0,0 0 0 0 0,-2-2 0 0 0,-1-1 0 0 0,-2 0 0 0 0,0-1 0 0 0,-1-1 0 0 0,-2-1 0 0 0,-1 0 0 0 0,14-46 0 0 0,-13 19 0 0 0,-2-1 0 0 0,-2 0 0 0 0,-3-1 0 0 0,-3 1 0 0 0,-2-1 0 0 0,-2 0 0 0 0,-4 0 0 0 0,-1 0 0 0 0,-3 1 0 0 0,-27-96 0 0 0,22 113 0 0 0,-2 1 0 0 0,-1 0 0 0 0,-2 2 0 0 0,-2 0 0 0 0,-2 1 0 0 0,-49-64 0 0 0,11 30 0 0 0,-2 2 0 0 0,-76-61 0 0 0,98 95 0 0 0,-1 1 0 0 0,-1 2 0 0 0,-2 3 0 0 0,-2 1 0 0 0,-77-34 0 0 0,-301-102 0 0 0,128 67 0 0 0,116 39 0 0 0,-729-168 0 0 0,598 182-2465 0 0,-1 18-3541 0 0,198 17 3335 0 0,55 2-6651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5.7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0 237 2359 0 0,'2'1'174'0'0,"31"19"420"0"0,-27-19-311 0 0,-1 0 0 0 0,1 0 0 0 0,0-1 0 0 0,-1 0 0 0 0,1 0-1 0 0,-1 0 1 0 0,1 0 0 0 0,10-3 0 0 0,39-14 1649 0 0,4 0-1052 0 0,24 3 682 0 0,103-2 1 0 0,-56 7-1134 0 0,-120 8-456 0 0,329-26 2122 0 0,-244 24-453 0 0,149 15 0 0 0,-88 3 654 0 0,246-10 0 0 0,-389-5-2213 0 0,565-33 2019 0 0,-341 23-1664 0 0,3-1 51 0 0,133-9-12 0 0,-138 6-80 0 0,-130 6-375 0 0,-43 7-22 0 0,112 12-1 0 0,8 1 14 0 0,18-16 274 0 0,-146 8-218 0 0,7 0 22 0 0,161-4 50 0 0,-195-1-128 0 0,291-2 742 0 0,-196 3-371 0 0,-1-5 0 0 0,206-35 0 0 0,-285 32-239 0 0,66-13 321 0 0,139-8 0 0 0,-189 25-398 0 0,-31 1-306 0 0,0 2-1 0 0,47 3 0 0 0,-55-1-2291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6.7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 10191 0 0,'11'-13'7388'0'0,"-10"16"-7766"0"0,0-1-1 0 0,0 1 0 0 0,0 0 0 0 0,-1 0 1 0 0,1-1-1 0 0,-1 1 0 0 0,0 4 1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7.1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1 202 7023 0 0,'0'0'766'0'0,"2"0"-569"0"0,74-34 2918 0 0,88-32 5298 0 0,-83 33-6297 0 0,75-32-307 0 0,-155 65-1750 0 0,0-1-37 0 0,0 1 0 0 0,-1-1 1 0 0,1 1-1 0 0,-1 0 1 0 0,1-1-1 0 0,0 1 0 0 0,0 0 1 0 0,-1 0-1 0 0,1-1 0 0 0,0 1 1 0 0,-1 0-1 0 0,1 0 0 0 0,0 0 1 0 0,0 0-1 0 0,-1 0 0 0 0,1 0 1 0 0,0 0-1 0 0,-1 0 0 0 0,1 0 1 0 0,1 1-1 0 0,0 0-13 0 0,0 1 1 0 0,0 0-1 0 0,-1-1 0 0 0,1 1 0 0 0,0 0 1 0 0,-1 0-1 0 0,1 0 0 0 0,-1 0 0 0 0,0 0 0 0 0,1 1 1 0 0,-1-1-1 0 0,0 0 0 0 0,0 1 0 0 0,-1-1 1 0 0,1 0-1 0 0,0 4 0 0 0,1 1 15 0 0,0 5 31 0 0,0 0-1 0 0,-1 1 0 0 0,-1-1 0 0 0,0 0 1 0 0,0 1-1 0 0,-1-1 0 0 0,-4 20 0 0 0,1-7-49 0 0,-2 4 67 0 0,-1 9 12 0 0,-2 15-1173 0 0,5-36-1121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7.4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1 160 7367 0 0,'0'0'788'0'0,"11"-11"-336"0"0,27-25-54 0 0,57-45 9075 0 0,-89 76-9285 0 0,1 1 0 0 0,0 0 0 0 0,0 0 0 0 0,1 0 0 0 0,8-2 0 0 0,-13 5-302 0 0,0 0 0 0 0,0 0 0 0 0,0 1 0 0 0,0-1 0 0 0,0 1 0 0 0,0-1 0 0 0,0 1 0 0 0,0 0 1 0 0,1 0-1 0 0,-1 0 0 0 0,0 1 0 0 0,0-1 0 0 0,0 1 0 0 0,0 0 0 0 0,4 1 0 0 0,-3 9-4613 0 0,-4-9 4104 0 0,0 0 0 0 0,0 0 1 0 0,0 3-1 0 0,0-2 39 0 0,-1 1 164 0 0,1 1 1 0 0,-1-1 0 0 0,0 1-1 0 0,0-1 1 0 0,0 1 0 0 0,-1-1-1 0 0,1 0 1 0 0,-3 5 0 0 0,-21 34-875 0 0,11-20 1444 0 0,-16 25 161 0 0,15-24 361 0 0,0 1 1 0 0,2 0-1 0 0,-11 53 10265 0 0,25-78-10667 0 0,9-3 954 0 0,-6 1-1197 0 0,1 0 0 0 0,-1-1 0 0 0,0 0 0 0 0,0 1-1 0 0,0-2 1 0 0,-1 1 0 0 0,1 0 0 0 0,-1-1 0 0 0,5-6 0 0 0,4-9-5535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5695 0 0,'9'26'307'0'0,"0"1"-1"0"0,5 35 0 0 0,-3-11 738 0 0,15 59 2520 0 0,20 72 6639 0 0,-45-178-9806 0 0,0 1 1 0 0,1-1-1 0 0,-1 0 1 0 0,1 0-1 0 0,1 0 1 0 0,-1 0 0 0 0,0 0-1 0 0,1-1 1 0 0,4 6-1 0 0,-7-9-354 0 0,1 0 0 0 0,-1 1-1 0 0,1-1 1 0 0,-1 0 0 0 0,1 0-1 0 0,-1 0 1 0 0,1 1 0 0 0,-1-1-1 0 0,1 0 1 0 0,-1 0 0 0 0,1 0-1 0 0,-1 0 1 0 0,1 0-1 0 0,0 0 1 0 0,-1 0 0 0 0,1 0-1 0 0,-1 0 1 0 0,1 0 0 0 0,-1 0-1 0 0,1 0 1 0 0,-1-1 0 0 0,1 1-1 0 0,-1 0 1 0 0,1 0-1 0 0,-1 0 1 0 0,1-1 0 0 0,-1 1-1 0 0,1 0 1 0 0,-1-1 0 0 0,1 1-1 0 0,-1 0 1 0 0,0-1 0 0 0,1 1-1 0 0,-1-1 1 0 0,0 1 0 0 0,1-1-1 0 0,-1 0 1 0 0,12-16 239 0 0,-4-3-303 0 0,-1 0 1 0 0,-1 0-1 0 0,-1-1 0 0 0,4-35 1 0 0,-5 25-733 0 0,10-32 0 0 0,-12 55 566 0 0,1-1-136 0 0,0-1 0 0 0,6-12 0 0 0,-8 20 303 0 0,0 0 1 0 0,-1 0 0 0 0,1 1 0 0 0,0-1-1 0 0,1 1 1 0 0,-1-1 0 0 0,0 1-1 0 0,0-1 1 0 0,1 1 0 0 0,-1-1 0 0 0,1 1-1 0 0,-1 0 1 0 0,1 0 0 0 0,-1 0-1 0 0,1 0 1 0 0,0 0 0 0 0,-1 0-1 0 0,5-1 1 0 0,-6 2 28 0 0,1 0 0 0 0,0 1-1 0 0,0-1 1 0 0,-1 0 0 0 0,1 0 0 0 0,0 1 0 0 0,0-1-1 0 0,-1 0 1 0 0,1 1 0 0 0,-1-1 0 0 0,1 1-1 0 0,0-1 1 0 0,-1 1 0 0 0,1-1 0 0 0,-1 1-1 0 0,1 0 1 0 0,-1-1 0 0 0,1 1 0 0 0,-1-1 0 0 0,1 1-1 0 0,-1 0 1 0 0,0-1 0 0 0,1 1 0 0 0,-1 1-1 0 0,10 21 201 0 0,-9-21-166 0 0,2 9 169 0 0,0 0-1 0 0,0 0 1 0 0,-1 0 0 0 0,0 1-1 0 0,-1-1 1 0 0,0 0 0 0 0,-1 1 0 0 0,0-1-1 0 0,-3 15 1 0 0,3-25-39 0 0,4-9-754 0 0,-1 4-86 0 0,-1-1-1 0 0,0 0 0 0 0,0 0 1 0 0,-1 0-1 0 0,1 0 0 0 0,0-6 1 0 0,4-13-6508 0 0,-1 7 879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8.2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1951 0 0,'0'0'176'0'0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8.6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4199 0 0,'5'12'307'0'0,"-1"-1"0"0"0,0 1 0 0 0,-1 0 0 0 0,0 0 0 0 0,-1 0 0 0 0,2 22 0 0 0,3 13 1338 0 0,8 49 1781 0 0,-4 0 0 0 0,-3 162 0 0 0,-10-67-988 0 0,4-179-2961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0 213 10735 0 0,'38'-92'1152'0'0,"-34"85"-920"0"0,1-1 0 0 0,-1 1 0 0 0,2 0 0 0 0,-1 1 0 0 0,1-1-1 0 0,8-7 1 0 0,6-6 833 0 0,-15 14-822 0 0,0 1 177 0 0,0-1 1 0 0,0 0 0 0 0,7-4 0 0 0,-10 8-310 0 0,0 1 0 0 0,0 0 0 0 0,0 0 0 0 0,1-1 0 0 0,-1 1 0 0 0,0 1 0 0 0,1-1 0 0 0,-1 0 0 0 0,1 0 0 0 0,-1 1 0 0 0,1 0 0 0 0,-1-1 0 0 0,4 1 0 0 0,4 1 181 0 0,0 0-1 0 0,1 0 1 0 0,-1 1-1 0 0,0 0 0 0 0,0 1 1 0 0,0 0-1 0 0,0 1 1 0 0,0 0-1 0 0,-1 1 1 0 0,0 0-1 0 0,0 0 1 0 0,0 1-1 0 0,0 0 1 0 0,-1 0-1 0 0,0 1 0 0 0,-1 0 1 0 0,1 1-1 0 0,-1-1 1 0 0,-1 1-1 0 0,1 1 1 0 0,8 15-1 0 0,-11-15-110 0 0,-1 0-1 0 0,0 0 0 0 0,0 1 1 0 0,-1-1-1 0 0,0 0 1 0 0,-1 1-1 0 0,0 0 1 0 0,0 16-1 0 0,-3 3 442 0 0,-7 45 0 0 0,0-28-296 0 0,-2 0 0 0 0,-2-1-1 0 0,-2 0 1 0 0,-1-1 0 0 0,-3-1-1 0 0,-37 62 1 0 0,56-103-379 0 0,-40 58 405 0 0,35-55-838 0 0,1 1 1 0 0,-1-1 0 0 0,0 0-1 0 0,0 0 1 0 0,-1-1 0 0 0,1 0-1 0 0,-12 7 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9.7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1 116 3079 0 0,'1'-2'227'0'0,"18"-23"-150"0"0,-12 14 58 0 0,1 0 1 0 0,0 1 0 0 0,0 0-1 0 0,19-15 1 0 0,-24 22 126 0 0,1 0 0 0 0,-1 1 0 0 0,1-1 0 0 0,0 1 0 0 0,0 0 0 0 0,0 1 0 0 0,0-1-1 0 0,5-1 1 0 0,-7 3-231 0 0,-1 0-1 0 0,1-1 0 0 0,-1 1 0 0 0,0 0 0 0 0,1 0 0 0 0,-1 1 1 0 0,0-1-1 0 0,1 0 0 0 0,-1 0 0 0 0,0 1 0 0 0,1-1 0 0 0,-1 0 1 0 0,0 1-1 0 0,0-1 0 0 0,1 1 0 0 0,-1 0 0 0 0,0 0 1 0 0,0-1-1 0 0,0 1 0 0 0,0 0 0 0 0,0 0 0 0 0,0 0 0 0 0,0 0 1 0 0,0 0-1 0 0,0 0 0 0 0,0 0 0 0 0,-1 0 0 0 0,1 0 0 0 0,0 1 1 0 0,-1-1-1 0 0,1 0 0 0 0,0 2 0 0 0,14 28 2521 0 0,-9-20-1969 0 0,0 1-1 0 0,6 18 1 0 0,17 51 1261 0 0,-12-38-982 0 0,161 373 4876 0 0,-163-383-5426 0 0,182 395 3714 0 0,-63-116-1586 0 0,-126-297-2371 0 0,-4-7-94 0 0,-1 0 0 0 0,6 14 0 0 0,-9-20-476 0 0,-23-42-11510 0 0,10 17 5777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0.1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0 170 6159 0 0,'1'-2'472'0'0,"4"-8"-292"0"0,0-1-1 0 0,4-15 1 0 0,-5 13 723 0 0,10-21 1 0 0,-7 19-296 0 0,-5 11-208 0 0,-1 1-1 0 0,1-1 1 0 0,0 0 0 0 0,1 0-1 0 0,-1 1 1 0 0,0-1-1 0 0,1 1 1 0 0,0 0 0 0 0,0 0-1 0 0,0 0 1 0 0,6-5 0 0 0,-6 7-151 0 0,-1-1 1 0 0,1 1 0 0 0,-1-1 0 0 0,1 1 0 0 0,-1 0-1 0 0,1 0 1 0 0,0 0 0 0 0,-1 1 0 0 0,1-1-1 0 0,0 0 1 0 0,0 1 0 0 0,0 0 0 0 0,3 0 0 0 0,-4 0-135 0 0,0 0 0 0 0,0 1 1 0 0,0-1-1 0 0,1 1 1 0 0,-1 0-1 0 0,0 0 1 0 0,0 0-1 0 0,0-1 1 0 0,0 2-1 0 0,-1-1 1 0 0,1 0-1 0 0,0 0 0 0 0,0 1 1 0 0,-1-1-1 0 0,1 1 1 0 0,-1-1-1 0 0,1 1 1 0 0,1 2-1 0 0,-1 0 1 0 0,1 0 1 0 0,-1 0-1 0 0,0 1 0 0 0,0-1 0 0 0,-1 0 0 0 0,1 1 1 0 0,-1-1-1 0 0,0 1 0 0 0,1 8 0 0 0,-1 0 103 0 0,-1 0 1 0 0,-1 17-1 0 0,-25 145 1466 0 0,13-105-325 0 0,13-69-1316 0 0,0-1-1 0 0,0 1 0 0 0,-1-1 0 0 0,1 1 0 0 0,0 0 0 0 0,0-1 0 0 0,0 1 0 0 0,0-1 0 0 0,0 1 1 0 0,0 0-1 0 0,0-1 0 0 0,0 1 0 0 0,0 0 0 0 0,0-1 0 0 0,0 1 0 0 0,0-1 0 0 0,1 1 1 0 0,-1 0-1 0 0,0-1 0 0 0,0 1 0 0 0,1-1 0 0 0,-1 1 0 0 0,1 0 0 0 0,-1-1 8 0 0,1 0-1 0 0,0 0 0 0 0,-1 0 1 0 0,1 0-1 0 0,-1-1 1 0 0,1 1-1 0 0,-1 0 1 0 0,1 0-1 0 0,0-1 0 0 0,-1 1 1 0 0,1 0-1 0 0,-1-1 1 0 0,0 1-1 0 0,1 0 1 0 0,-1-1-1 0 0,1 1 0 0 0,-1-1 1 0 0,1 0-1 0 0,20-27 516 0 0,34-59 189 0 0,-28 44-2166 0 0,1-1-5877 0 0,-13 22-1120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0.6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0 235 7855 0 0,'2'-1'610'0'0,"-1"-1"-525"0"0,1 1-70 0 0,-1 0-1 0 0,1 0 1 0 0,-1 0-1 0 0,0-1 1 0 0,1 1-1 0 0,-1 0 1 0 0,0-1-1 0 0,0 1 1 0 0,2-4-1 0 0,-4 1-5 0 0,3-2 158 0 0,7-3 115 0 0,16-15 585 0 0,-19 18-531 0 0,0-1 0 0 0,0 2 0 0 0,10-8 1 0 0,-9 9-64 0 0,0-1 100 0 0,0 1 0 0 0,0-1 0 0 0,0-1 0 0 0,-1 1-1 0 0,7-8 1 0 0,8-8 75 0 0,-17 18-359 0 0,0-1 0 0 0,1 0 0 0 0,-2 0-1 0 0,7-8 1 0 0,-6 6-186 0 0,0-1-1260 0 0,0 1 1 0 0,6-14 0 0 0,-7 8-3206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1.1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0 216 4319 0 0,'0'0'332'0'0,"1"2"-220"0"0,7 15 1074 0 0,2-1-1 0 0,16 23 0 0 0,-1-3 897 0 0,-7-7-821 0 0,4 4-89 0 0,29 62 0 0 0,35 132 302 0 0,-66-164-1093 0 0,17 109-1 0 0,-35-157-286 0 0,0 0 0 0 0,-1 1 0 0 0,0-1 1 0 0,-2 1-1 0 0,1-1 0 0 0,-2 0 0 0 0,0 1 1 0 0,-1-1-1 0 0,-6 18 0 0 0,8-30-74 0 0,0 0 0 0 0,-1 0-1 0 0,1 0 1 0 0,-1 0 0 0 0,1-1 0 0 0,-1 1-1 0 0,0-1 1 0 0,0 1 0 0 0,0-1-1 0 0,0 1 1 0 0,-1-1 0 0 0,1 0 0 0 0,-1 0-1 0 0,1 0 1 0 0,-1 0 0 0 0,0-1 0 0 0,-2 2-1 0 0,1-1 52 0 0,-1-1 0 0 0,1 0 0 0 0,0 0 0 0 0,-1 0 0 0 0,1-1 0 0 0,-1 1 0 0 0,1-1 0 0 0,-1 0 0 0 0,1 0 0 0 0,-9-2 0 0 0,-1-1 91 0 0,1-1 1 0 0,-1 0-1 0 0,1-1 0 0 0,0 0 1 0 0,0-1-1 0 0,-19-13 0 0 0,23 14-48 0 0,0-1 0 0 0,0 0 0 0 0,-11-12 0 0 0,18 16-76 0 0,-1-1 0 0 0,1 1 1 0 0,0-1-1 0 0,0 0 0 0 0,0 1 0 0 0,1-1 0 0 0,-1 0 1 0 0,1 0-1 0 0,0 0 0 0 0,-1 0 0 0 0,1 0 0 0 0,0 0 1 0 0,1-1-1 0 0,-1 1 0 0 0,1 0 0 0 0,-1-4 1 0 0,2-6 79 0 0,0 0 1 0 0,1 0 0 0 0,0 1 0 0 0,1-1 0 0 0,5-14 0 0 0,27-61 1315 0 0,-25 64-827 0 0,71-161-219 0 0,-42 83-388 0 0,-28 69 0 0 0,7-33-3693 0 0,-14 46 1452 0 0,1 0 0 0 0,16-38 0 0 0,30-34 1924 0 0,41-37 6059 0 0,-60 86-4896 0 0,-22 29-523 0 0,0 0 0 0 0,2 0 0 0 0,0 1 1 0 0,14-11-1 0 0,-32 47-8579 0 0,1-4 3593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1.5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3023 0 0,'2'1'220'0'0,"0"2"-292"0"0,38 46 1321 0 0,-27-32 777 0 0,-1 1 1 0 0,15 28-1 0 0,-12-11-59 0 0,-14-33-1772 0 0,-1 0-99 0 0,2 3-192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1.8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 1 3655 0 0,'2'-1'104'0'0,"11"6"166"0"0,-7-2 216 0 0,-1 1 0 0 0,0 0 0 0 0,0 1-1 0 0,0-1 1 0 0,-1 1 0 0 0,0 0 0 0 0,0 0 0 0 0,5 7 0 0 0,5 8 975 0 0,-7-13-1013 0 0,-1 1-1 0 0,1 0 1 0 0,-2 1-1 0 0,1-1 1 0 0,-1 1-1 0 0,-1 1 1 0 0,0-1 0 0 0,0 0-1 0 0,0 1 1 0 0,-1 0-1 0 0,-1 0 1 0 0,0 0-1 0 0,0 0 1 0 0,-1 0-1 0 0,0 0 1 0 0,-1 19-1 0 0,-8 24 80 0 0,-1 0 1 0 0,-3 0-1 0 0,-2-1 0 0 0,-28 70 0 0 0,33-103-363 0 0,0-1 1 0 0,-1 0-1 0 0,-1-1 0 0 0,-18 22 0 0 0,11-14-157 0 0,5-12 97 0 0,4-6 643 0 0,17-14-471 0 0,12-10-85 0 0,-9 6 35 0 0,19-13-1 0 0,-5 6 506 0 0,18-10 277 0 0,-16 12-365 0 0,-15 9-466 0 0,-1 0 0 0 0,26-9-1 0 0,-33 14-94 0 0,0 1-1 0 0,0 0 1 0 0,0 0-1 0 0,0 1 1 0 0,0-1-1 0 0,0 1 0 0 0,1 0 1 0 0,-1 0-1 0 0,0 0 1 0 0,0 1-1 0 0,0-1 1 0 0,1 1-1 0 0,5 2 0 0 0,-4-1-127 0 0,-5-1-82 0 0,1 0 1 0 0,-1-1-1 0 0,1 1 1 0 0,0-1-1 0 0,-1 1 0 0 0,1-1 1 0 0,0 0-1 0 0,-1 0 1 0 0,1 0-1 0 0,0 0 0 0 0,-1 0 1 0 0,3 0-1 0 0,29-6-8932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2.2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0 262 8783 0 0,'2'-6'910'0'0,"-1"-4"-489"0"0,1 1 0 0 0,0-1 0 0 0,1 1 0 0 0,0 0 0 0 0,0 0 0 0 0,8-15 1 0 0,-1 7 2142 0 0,0 0 0 0 0,17-20 1 0 0,-13 21-1414 0 0,25-21 0 0 0,1-2-320 0 0,-24 27-1691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2.5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 0 5351 0 0,'0'0'416'0'0,"-2"9"-206"0"0,0-1 142 0 0,1 0 0 0 0,0-1-1 0 0,1 1 1 0 0,0 0 0 0 0,0 0 0 0 0,2 14 0 0 0,14 47 3448 0 0,-11-47-2794 0 0,36 127 4008 0 0,4 18-1192 0 0,57 240-1297 0 0,-102-407-2525 0 0,0 0 1 0 0,1 0-1 0 0,-1 1 0 0 0,0-1 1 0 0,0 0-1 0 0,0 0 1 0 0,0 0-1 0 0,0 0 0 0 0,0 0 1 0 0,0 0-1 0 0,0 1 0 0 0,0-1 1 0 0,0 0-1 0 0,0 0 0 0 0,0 0 1 0 0,0 0-1 0 0,0 0 0 0 0,0 1 1 0 0,0-1-1 0 0,0 0 0 0 0,0 0 1 0 0,0 0-1 0 0,0 0 0 0 0,0 1 1 0 0,0-1-1 0 0,0 0 0 0 0,0 0 1 0 0,0 0-1 0 0,0 0 0 0 0,0 0 1 0 0,0 1-1 0 0,0-1 0 0 0,0 0 1 0 0,0 0-1 0 0,0 0 0 0 0,-1 0 1 0 0,1 0-1 0 0,0 0 0 0 0,0 0 1 0 0,0 1-1 0 0,0-1 0 0 0,0 0 1 0 0,0 0-1 0 0,-1 0 0 0 0,1 0 1 0 0,0 0-1 0 0,0 0 0 0 0,0 0 1 0 0,0 0-1 0 0,0 0 0 0 0,-1 0 1 0 0,1 0-1 0 0,0 0 0 0 0,0 0 1 0 0,0 0-1 0 0,0 0 0 0 0,-1 0 1 0 0,-5-3-72 0 0,6 3 42 0 0,-38-26-1563 0 0,-57-51 0 0 0,81 65 1514 0 0,1-1-1 0 0,0 0 1 0 0,1-1 0 0 0,0 0-1 0 0,-13-21 1 0 0,22 29 86 0 0,0 0-1 0 0,0 1 1 0 0,1-1 0 0 0,-1 0 0 0 0,1-1-1 0 0,1 1 1 0 0,-1 0 0 0 0,1 0 0 0 0,0-1 0 0 0,0 1-1 0 0,1-1 1 0 0,0 1 0 0 0,0-1 0 0 0,0 1-1 0 0,1 0 1 0 0,0-1 0 0 0,1 1 0 0 0,2-11 0 0 0,15-31-199 0 0,-6 15-5434 0 0,-5 7-917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2.9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 15 8463 0 0,'3'-7'879'0'0,"0"-1"1425"0"0,-2 10-1900 0 0,0 0 1 0 0,1-1-1 0 0,-1 1 0 0 0,0 0 0 0 0,-1 0 1 0 0,1-1-1 0 0,0 1 0 0 0,0 0 0 0 0,0 3 1 0 0,0 0 212 0 0,0 0-1 0 0,-1 0 1 0 0,0 0 0 0 0,0 0 0 0 0,0 0 0 0 0,0-1 0 0 0,-2 10 0 0 0,-11 33 863 0 0,5-20-941 0 0,3-5-272 0 0,-1-1 0 0 0,-1 0 0 0 0,-15 30 0 0 0,16-44-454 0 0,2-9-254 0 0,2-7-476 0 0,3-2 141 0 0,0 0 0 0 0,1 0 0 0 0,1 1 0 0 0,0-1 0 0 0,0 1 1 0 0,1 0-1 0 0,0 0 0 0 0,1 0 0 0 0,0 0 0 0 0,8-10 0 0 0,-8 13 555 0 0,0 0-1 0 0,1 1 1 0 0,0-1 0 0 0,0 1-1 0 0,0 1 1 0 0,1-1-1 0 0,12-7 1 0 0,-9 6 448 0 0,2 1 1 0 0,-1 0 0 0 0,1 1-1 0 0,17-6 1 0 0,-24 10 206 0 0,-1 0 0 0 0,0 0 1 0 0,1 1-1 0 0,-1-1 0 0 0,1 1 0 0 0,-1 0 1 0 0,1 0-1 0 0,-1 0 0 0 0,7 2 0 0 0,-9-1-212 0 0,0-1 0 0 0,0 1-1 0 0,0-1 1 0 0,0 1-1 0 0,0 0 1 0 0,0 0-1 0 0,0 0 1 0 0,0 0 0 0 0,0 0-1 0 0,-1 1 1 0 0,1-1-1 0 0,0 0 1 0 0,-1 1 0 0 0,1-1-1 0 0,-1 1 1 0 0,0 0-1 0 0,1 0 1 0 0,-1-1-1 0 0,0 1 1 0 0,0 0 0 0 0,1 2-1 0 0,0 1 129 0 0,-1 0 0 0 0,0 0 0 0 0,0 0 0 0 0,0 0 0 0 0,-1 0 0 0 0,1 1 0 0 0,-1-1 0 0 0,-1 0 0 0 0,1 0 0 0 0,-1 0 0 0 0,-1 6-1 0 0,-3 7 374 0 0,-13 31 0 0 0,8-21-231 0 0,-4 4-259 0 0,0-1 1 0 0,-2 0-1 0 0,-1-1 0 0 0,-29 37 0 0 0,2-3-83 0 0,14-20-14 0 0,-68 77-1 0 0,88-111-284 0 0,0 0 0 0 0,-14 9-1 0 0,-2-4-1836 0 0,-1-6-5393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3.2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68 6127 0 0,'92'-21'1034'0'0,"105"-19"9816"0"0,-168 37-9528 0 0,0 1-1 0 0,1 1 0 0 0,-1 1 0 0 0,1 2 1 0 0,-1 1-1 0 0,0 1 0 0 0,34 10 1 0 0,-28-6-446 0 0,-26-7-631 0 0,-1 1 0 0 0,1 0 0 0 0,-1 0 1 0 0,0 1-1 0 0,0 0 0 0 0,0 1 0 0 0,10 5 0 0 0,-17-8-273 0 0,0 0-1 0 0,-1-1 1 0 0,1 1-1 0 0,0 0 0 0 0,0 0 1 0 0,0 0-1 0 0,0 0 1 0 0,-1 0-1 0 0,1 0 1 0 0,-1 0-1 0 0,1 0 1 0 0,-1 0-1 0 0,1 0 1 0 0,-1 0-1 0 0,1 0 1 0 0,-1 0-1 0 0,0 1 1 0 0,1-1-1 0 0,-1 0 1 0 0,0 0-1 0 0,0 2 1 0 0,-2 10-2662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12 8951 0 0,'0'2'694'0'0,"-3"18"-459"0"0,-9 50 28 0 0,-21 99 7936 0 0,31-158-8018 0 0,-1 2 383 0 0,2 1 0 0 0,0-1-1 0 0,0 1 1 0 0,3 20 0 0 0,-2-26-230 0 0,1-1 0 0 0,1 0 1 0 0,0 0-1 0 0,0 0 0 0 0,0 0 0 0 0,1 0 1 0 0,0 0-1 0 0,0-1 0 0 0,6 10 0 0 0,-8-14 845 0 0,5-1-619 0 0,5 1-357 0 0,0 0-1 0 0,0-1 1 0 0,0 0 0 0 0,1-1 0 0 0,-1 0-1 0 0,0-1 1 0 0,0 0 0 0 0,21-6-1 0 0,-24 5-150 0 0,1-1 0 0 0,-1 0 0 0 0,0-1 0 0 0,0 0 0 0 0,-1 0 0 0 0,1 0-1 0 0,-1-1 1 0 0,0 0 0 0 0,0-1 0 0 0,0 0 0 0 0,-1 0 0 0 0,10-11 0 0 0,-7 4 20 0 0,-1 0 1 0 0,0 0 0 0 0,-1-1-1 0 0,7-16 1 0 0,17-61 254 0 0,-28 81-296 0 0,0 0 0 0 0,-1-1 0 0 0,0 1 0 0 0,-1 0 0 0 0,-1-1 0 0 0,1 1 0 0 0,-2-15 0 0 0,0 21-25 0 0,1 0-1 0 0,-1 0 1 0 0,0 0-1 0 0,0 0 1 0 0,0 0-1 0 0,-1 1 1 0 0,1-1-1 0 0,-1 0 0 0 0,0 1 1 0 0,0-1-1 0 0,0 1 1 0 0,0 0-1 0 0,-1 0 1 0 0,1 0-1 0 0,-1 0 1 0 0,0 0-1 0 0,0 0 0 0 0,0 1 1 0 0,0-1-1 0 0,0 1 1 0 0,0 0-1 0 0,-5-2 1 0 0,-7-3-213 0 0,0 1 1 0 0,0 1 0 0 0,0 1 0 0 0,-1 0 0 0 0,0 1-1 0 0,-18-2 1 0 0,22 5-2694 0 0,1 0 0 0 0,-22 2 0 0 0,12 2-5647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3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25 5007 0 0,'0'0'1898'0'0,"5"-7"1254"0"0,-3 5-2850 0 0,-1 1 1 0 0,1-1 0 0 0,0 1-1 0 0,0-1 1 0 0,-1 1 0 0 0,1 0-1 0 0,0 0 1 0 0,0 0 0 0 0,0 0-1 0 0,1 0 1 0 0,-1 0 0 0 0,0 1-1 0 0,0-1 1 0 0,0 1 0 0 0,1-1-1 0 0,2 1 1 0 0,6-1 541 0 0,-1 1 1 0 0,14 2-1 0 0,-18-2-461 0 0,15 2 271 0 0,0 1 0 0 0,36 9 1 0 0,-53-10-476 0 0,0-1 0 0 0,0 1 0 0 0,0 0 0 0 0,0 0 0 0 0,0 0 0 0 0,0 1 0 0 0,-1-1 1 0 0,1 1-1 0 0,-1 0 0 0 0,0 0 0 0 0,0 0 0 0 0,0 0 0 0 0,0 0 0 0 0,0 1 0 0 0,-1 0 1 0 0,0-1-1 0 0,0 1 0 0 0,0 0 0 0 0,3 8 0 0 0,-4-9 5 0 0,-1-1 0 0 0,1 1-1 0 0,-1 0 1 0 0,0 0 0 0 0,0 0 0 0 0,0 0-1 0 0,-1 0 1 0 0,1 0 0 0 0,-1 0-1 0 0,1 0 1 0 0,-1 0 0 0 0,0 0 0 0 0,-2 5-1 0 0,0-2 403 0 0,0 0 1 0 0,-1 1-1 0 0,1-1 0 0 0,-9 10 0 0 0,5-8-271 0 0,0-1 0 0 0,-1 0 1 0 0,0 0-1 0 0,0-1 0 0 0,0 0 0 0 0,-1 0 1 0 0,-18 8-1 0 0,21-11-252 0 0,-1 0-1 0 0,0 0 1 0 0,0-1 0 0 0,0-1-1 0 0,0 1 1 0 0,0-1 0 0 0,0 0 0 0 0,0 0-1 0 0,0-1 1 0 0,0 0 0 0 0,-1 0-1 0 0,-9-3 1 0 0,12 2-17 0 0,0-1 1 0 0,1 1-1 0 0,-1-1 1 0 0,0-1-1 0 0,1 1 0 0 0,-1-1 1 0 0,1 0-1 0 0,0 0 1 0 0,0 0-1 0 0,0 0 0 0 0,0-1 1 0 0,-6-7-1 0 0,5 5-455 0 0,1 0 1 0 0,0 0-1 0 0,-5-10 0 0 0,6 10-1691 0 0,0 0-1 0 0,1 0 0 0 0,-3-12 0 0 0,0-14-7816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3.9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11687 0 0,'7'3'360'0'0,"0"0"-1"0"0,0 1 0 0 0,-1 0 0 0 0,1 0 1 0 0,-1 0-1 0 0,0 1 0 0 0,0 0 0 0 0,8 10 1 0 0,-4-4 646 0 0,-1 1 0 0 0,0 0 1 0 0,11 20-1 0 0,-5-1 46 0 0,-1 1 0 0 0,-2 0 0 0 0,-1 1 0 0 0,12 62 0 0 0,-21-85-902 0 0,0 0 1 0 0,1 0 0 0 0,0 0-1 0 0,5 9 1 0 0,5-48-3832 0 0,-6 9-2183 0 0,-3 0-799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4.3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1 122 6159 0 0,'0'0'472'0'0,"1"-1"-306"0"0,39-15 3650 0 0,-16 7-2354 0 0,-1-1 0 0 0,0-1 0 0 0,-1-1 0 0 0,27-18 0 0 0,-44 26-1228 0 0,0 0-1 0 0,1 1 0 0 0,-1-1 0 0 0,1 1 1 0 0,0 0-1 0 0,0 0 0 0 0,0 1 1 0 0,13-3-1 0 0,-17 4-157 0 0,0 1 0 0 0,0 0-1 0 0,0 0 1 0 0,-1 0 0 0 0,1 0 0 0 0,0 0 0 0 0,0 0 0 0 0,0 1 0 0 0,0-1 0 0 0,0 0 0 0 0,0 1 0 0 0,0 0-1 0 0,0-1 1 0 0,-1 1 0 0 0,1 0 0 0 0,0 0 0 0 0,-1 0 0 0 0,1 0 0 0 0,0 0 0 0 0,-1 1 0 0 0,1-1 0 0 0,-1 0-1 0 0,0 1 1 0 0,1-1 0 0 0,-1 1 0 0 0,0-1 0 0 0,0 1 0 0 0,0 0 0 0 0,0-1 0 0 0,0 1 0 0 0,-1 0-1 0 0,1 0 1 0 0,0 0 0 0 0,0 2 0 0 0,7 26 782 0 0,-2 0-1 0 0,4 36 1 0 0,-3-20-340 0 0,12 107 552 0 0,-15-94-1354 0 0</inkml:trace>
  <inkml:trace contextRef="#ctx0" brushRef="#br0" timeOffset="1">76 399 5327 0 0,'0'0'410'0'0,"-2"0"-268"0"0,1 0-73 0 0,0 0 0 0 0,-1 0-1 0 0,1 0 1 0 0,0 0 0 0 0,0 0-1 0 0,-1-1 1 0 0,1 1 0 0 0,0 0-1 0 0,0 0 1 0 0,-1-1 0 0 0,1 1-1 0 0,0-1 1 0 0,0 1 0 0 0,0-1-1 0 0,-2-1 1 0 0,3 2 31 0 0,0-1 0 0 0,-1 1 0 0 0,1 0 0 0 0,0-1 0 0 0,0 1 0 0 0,0-1 0 0 0,-1 1 0 0 0,1-1 0 0 0,0 1 0 0 0,0 0 0 0 0,0-1 0 0 0,0 1 1 0 0,0-1-1 0 0,0 1 0 0 0,0-1 0 0 0,0 1 0 0 0,0-1 0 0 0,0 1 0 0 0,0-1 0 0 0,0 1 0 0 0,1-1 0 0 0,-1 1 0 0 0,0 0 0 0 0,0-1 0 0 0,0 1 0 0 0,1-1 0 0 0,1-3 853 0 0,0 0 0 0 0,1 1 0 0 0,0-1 0 0 0,0 1 0 0 0,5-5 0 0 0,-6 6-433 0 0,5-4 207 0 0,1-1 0 0 0,0 1 0 0 0,0 0 0 0 0,0 1 0 0 0,1 0 1 0 0,14-6-1 0 0,-12 6-456 0 0,0 1 0 0 0,1 1 0 0 0,-1 0 0 0 0,1 0 0 0 0,0 1 1 0 0,0 1-1 0 0,0 0 0 0 0,21 1 0 0 0,-32 0-266 0 0,0 0 1 0 0,0 0-1 0 0,0 0 0 0 0,0 0 1 0 0,0 1-1 0 0,0-1 0 0 0,0 0 1 0 0,0 1-1 0 0,-1-1 0 0 0,1 0 1 0 0,0 1-1 0 0,0 0 0 0 0,0-1 1 0 0,1 2-1 0 0,-2-2-4 0 0,1 0 1 0 0,-1 0-1 0 0,1 1 0 0 0,-1-1 1 0 0,0 0-1 0 0,1 0 0 0 0,-1 1 1 0 0,0-1-1 0 0,1 0 0 0 0,-1 1 1 0 0,0-1-1 0 0,1 1 0 0 0,-1-1 1 0 0,0 0-1 0 0,1 1 0 0 0,-1-1 1 0 0,0 1-1 0 0,0-1 0 0 0,0 1 1 0 0,0-1-1 0 0,1 1 0 0 0,-1-1 0 0 0,0 1 1 0 0,0-1-1 0 0,0 1 0 0 0,0-1 1 0 0,0 1-1 0 0,0-1 0 0 0,0 1 1 0 0,0-1-1 0 0,0 1 0 0 0,-1-1 1 0 0,1 1-1 0 0,0 0 0 0 0,-1 0 6 0 0,1 3-1 0 0,-1 0 0 0 0,-1 0 0 0 0,1-1 0 0 0,0 1-1 0 0,-1 0 1 0 0,0-1 0 0 0,1 1 0 0 0,-1-1-1 0 0,-5 6 1 0 0,-26 27 66 0 0,14-16-55 0 0,17-18-15 0 0,-43 48 1733 0 0,-50 74 0 0 0,93-121-1487 0 0,1-1 0 0 0,0 0 0 0 0,-1 0 0 0 0,1 1 0 0 0,0-1 0 0 0,0 0 0 0 0,1 1 0 0 0,-1-1 0 0 0,0 1 0 0 0,1-1 0 0 0,-1 6 0 0 0,3-7-100 0 0,-1 0-1 0 0,1 0 1 0 0,0 0 0 0 0,0 0-1 0 0,-1-1 1 0 0,1 1 0 0 0,0 0 0 0 0,0-1-1 0 0,-1 1 1 0 0,1-1 0 0 0,0 0-1 0 0,4 0 1 0 0,-2 0-129 0 0,0 0 0 0 0,-1-1 0 0 0,1 1 0 0 0,0-1 0 0 0,0 0 0 0 0,0 0 0 0 0,-1-1 0 0 0,1 1 0 0 0,0-1 0 0 0,-1 0 0 0 0,0 0 0 0 0,1 0 0 0 0,3-3 0 0 0,4-5 72 0 0,0 0 0 0 0,12-15-1 0 0,-15 15-56 0 0,1 1-1 0 0,0 0 1 0 0,11-8-1 0 0,46-34-370 0 0,-20 14-1881 0 0,-16 13-5183 0 0,-2-4-2411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4.7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4 10879 0 0,'-11'-3'968'0'0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5.3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443 0 7687 0 0,'-11'24'263'0'0,"0"-1"0"0"0,-2-1-1 0 0,-29 40 1 0 0,24-37-31 0 0,-80 106 3620 0 0,9-17-1755 0 0,19-20 22 0 0,56-75-1319 0 0,-31 45 2188 0 0,39-54-2398 0 0,1 0-1 0 0,0-1 1 0 0,1 2-1 0 0,-7 18 1 0 0,11-28-541 0 0,0 0 1 0 0,0 0 0 0 0,-1 0-1 0 0,1-1 1 0 0,0 1 0 0 0,0 0-1 0 0,0 0 1 0 0,0 0 0 0 0,0 0-1 0 0,0 0 1 0 0,0-1 0 0 0,0 1-1 0 0,0 0 1 0 0,1 0 0 0 0,-1 0-1 0 0,0 0 1 0 0,1-1-1 0 0,-1 1 1 0 0,1 1 0 0 0,-1-1-7 0 0,1-1 1 0 0,-1 0-1 0 0,1 1 1 0 0,0-1-1 0 0,-1 0 1 0 0,1 1 0 0 0,-1-1-1 0 0,1 0 1 0 0,0 0-1 0 0,-1 1 1 0 0,1-1-1 0 0,-1 0 1 0 0,1 0-1 0 0,0 0 1 0 0,-1 0-1 0 0,1 0 1 0 0,0 0-1 0 0,-1 0 1 0 0,2 0-1 0 0,2-1 54 0 0,1 0-1 0 0,-1 0 0 0 0,0 0 0 0 0,1-1 0 0 0,6-3 0 0 0,6-6-17 0 0,0 0 1 0 0,0-1-1 0 0,-1 0 1 0 0,23-25-1 0 0,-12 12 157 0 0,190-149 1202 0 0,-172 141-1276 0 0,-16 8-93 0 0,0-2-1 0 0,36-41 0 0 0,-59 60-52 0 0,-1 1-1 0 0,1-1 0 0 0,7-16 1 0 0,-13 24-177 0 0,1-1-1 0 0,-1 1 1 0 0,0 0 0 0 0,0-1 0 0 0,0 0-1 0 0,0 1 1 0 0,0-1 0 0 0,0 1 0 0 0,0-1 0 0 0,0 1-1 0 0,0-1 1 0 0,0 1 0 0 0,0-1 0 0 0,0 1 0 0 0,0-1-1 0 0,0 1 1 0 0,0-1 0 0 0,0 1 0 0 0,-1-1 0 0 0,1 1-1 0 0,0-1 1 0 0,0 1 0 0 0,-1 0 0 0 0,1-1 0 0 0,0 1-1 0 0,-1-1 1 0 0,1 1 0 0 0,0 0 0 0 0,-1-1-1 0 0,1 1 1 0 0,-1 0 0 0 0,1-1 0 0 0,0 1 0 0 0,-1 0-1 0 0,1-1 1 0 0,-1 1 0 0 0,1 0 0 0 0,-1 0 0 0 0,1 0-1 0 0,-1 0 1 0 0,1 0 0 0 0,-2-1 0 0 0,-28-5-5719 0 0,20 5 4989 0 0,-49-6-4639 0 0,58 7 5538 0 0,-1-1 1 0 0,1 1 0 0 0,-1 0-1 0 0,0 0 1 0 0,1 0 0 0 0,-1 0-1 0 0,0 0 1 0 0,1 0 0 0 0,-1 0-1 0 0,1 1 1 0 0,-1-1-1 0 0,0 1 1 0 0,1-1 0 0 0,-1 1-1 0 0,1-1 1 0 0,-1 1 0 0 0,-1 1-1 0 0,1 0 290 0 0,1-1 0 0 0,-1 0 0 0 0,1 0 0 0 0,-1 1-1 0 0,1-1 1 0 0,0 0 0 0 0,0 1 0 0 0,0 0 0 0 0,0-1-1 0 0,0 1 1 0 0,0 0 0 0 0,0-1 0 0 0,0 1 0 0 0,1 0-1 0 0,-1 0 1 0 0,1 0 0 0 0,-1-1 0 0 0,1 1 0 0 0,0 0-1 0 0,0 0 1 0 0,0 0 0 0 0,0 2 0 0 0,2 8 576 0 0,2 0 0 0 0,-1 0 1 0 0,1 0-1 0 0,11 22 0 0 0,-5-14-164 0 0,1 6 75 0 0,37 96 1349 0 0,13 95 1069 0 0,-2-9-41 0 0,-54-190-2891 0 0,1-2 128 0 0,-2 1 0 0 0,4 18 0 0 0,-9-35-401 0 0,1 0 1 0 0,0 0-1 0 0,0 0 1 0 0,-1 0-1 0 0,1 0 1 0 0,0 0-1 0 0,0 0 1 0 0,-1 0-1 0 0,1 0 1 0 0,0 0-1 0 0,0 0 1 0 0,-1 0-1 0 0,1 0 1 0 0,0 0-1 0 0,0 0 1 0 0,0 0-1 0 0,-1 0 1 0 0,1 0-1 0 0,0 0 1 0 0,0 0-1 0 0,-1-1 1 0 0,1 1-1 0 0,0 0 1 0 0,0 0-1 0 0,0 0 1 0 0,0 0-1 0 0,-1-1 1 0 0,1 1-1 0 0,0 0 1 0 0,0 0-1 0 0,0 0 1 0 0,0-1-1 0 0,0 1 0 0 0,-1 0 1 0 0,1-1-1 0 0,-8-7-422 0 0,-156-175-12355 0 0,143 157 10844 0 0,1-1 1 0 0,1-1 0 0 0,1-1 0 0 0,1-1 0 0 0,-17-48 5310 0 0,44 101 1074 0 0,-6-11-4579 0 0,17 72 5321 0 0,15 123 0 0 0,-33-187-4502 0 0,2 22 284 0 0,-5-35-841 0 0,-1-2-181 0 0,0-4-346 0 0,-7-7-3118 0 0,1 0 1889 0 0,1 0-1 0 0,-11-13 0 0 0,-16-14-7522 0 0,20 22 4232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6.0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90 407 2383 0 0,'-19'-11'648'0'0,"15"11"-92"0"0,0 0 0 0 0,0 0 0 0 0,0 0-1 0 0,0 1 1 0 0,0-1 0 0 0,0 1 0 0 0,1 0-1 0 0,-1 0 1 0 0,0 1 0 0 0,0-1-1 0 0,1 1 1 0 0,-1 0 0 0 0,1 0 0 0 0,-5 3-1 0 0,-1 2 2921 0 0,30-20-1544 0 0,-8 5-2148 0 0,28-19 441 0 0,-30 19-153 0 0,1 0-1 0 0,18-10 1 0 0,-20 14-5 0 0,-9 4-63 0 0,-1 0 0 0 0,1 0 0 0 0,-1 0 0 0 0,1 0 0 0 0,-1 0 0 0 0,1 0 0 0 0,-1 1-1 0 0,1-1 1 0 0,-1 0 0 0 0,1 0 0 0 0,-1 0 0 0 0,1 1 0 0 0,-1-1 0 0 0,1 0 0 0 0,-1 0 0 0 0,1 1 0 0 0,-1-1 0 0 0,1 0 0 0 0,-1 1 0 0 0,0-1 0 0 0,1 1 0 0 0,-1-1 0 0 0,0 1 0 0 0,1 0 0 0 0,7 10 41 0 0,-7-7-43 0 0,0-1-1 0 0,0 1 1 0 0,0-1 0 0 0,0 1 0 0 0,-1 0-1 0 0,0-1 1 0 0,1 1 0 0 0,-1 0-1 0 0,0-1 1 0 0,-1 1 0 0 0,1 0 0 0 0,-2 4-1 0 0,-2 7 135 0 0,-8 23 0 0 0,7-25 25 0 0,-2 6 236 0 0,-1 0 0 0 0,-1 0 0 0 0,-1-1 0 0 0,0-1 0 0 0,-23 29 603 0 0,34-48-982 0 0,0 0 0 0 0,-1 0-1 0 0,1 0 1 0 0,0 0 0 0 0,0 0 0 0 0,0 1 0 0 0,0-1 0 0 0,0 0-1 0 0,0 0 1 0 0,3-2 0 0 0,0-1-41 0 0,83-105-1551 0 0,-39 53 844 0 0,161-188-718 0 0,-177 210 1620 0 0,-15 15 147 0 0,0 2 1 0 0,29-24 0 0 0,-31 30-31 0 0,-7 5 23 0 0,1 1 1 0 0,-1 0 0 0 0,1 0 0 0 0,0 1-1 0 0,15-7 1 0 0,-25 64-17415 0 0,-8-38 17084 0 0,0 0 1 0 0,-20 22-1 0 0,2-2 765 0 0,-184 243 5173 0 0,154-205-4059 0 0,-4-1 0 0 0,-84 74 0 0 0,141-141-1808 0 0,1-1 0 0 0,-1 0 0 0 0,0-1 1 0 0,0 1-1 0 0,0-1 0 0 0,0 1 0 0 0,-8 2 0 0 0,11-5 41 0 0,2-3-88 0 0,-1 0 1 0 0,1 0-1 0 0,1-1 1 0 0,-1 1-1 0 0,0 0 1 0 0,1 0-1 0 0,-1 1 1 0 0,1-1 0 0 0,0 0-1 0 0,0 0 1 0 0,3-2-1 0 0,28-27-370 0 0,-28 28 339 0 0,26-21 32 0 0,55-35 0 0 0,40-13 791 0 0,-86 50-479 0 0,150-70 3611 0 0,-129 66-2174 0 0,-28 12-284 0 0,1 2 0 0 0,1 1 0 0 0,39-7 0 0 0,-63 17-1164 0 0,-9 2-232 0 0,0 0 1 0 0,0 0 0 0 0,-1-1-1 0 0,1 1 1 0 0,0 0 0 0 0,-1-1 0 0 0,1 1-1 0 0,0-1 1 0 0,-1 0 0 0 0,1 0 0 0 0,-1 0-1 0 0,1 1 1 0 0,-1-1 0 0 0,1-1 0 0 0,-1 1-1 0 0,3-2 1 0 0,3-6-1780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6.5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1 200 15119 0 0,'6'-8'859'0'0,"1"-1"0"0"0,0 1 0 0 0,0 0 0 0 0,1 1 1 0 0,0 0-1 0 0,12-9 0 0 0,55-29 2804 0 0,-59 36-2968 0 0,14-5 549 0 0,1 1 0 0 0,54-16-1 0 0,-18 7-694 0 0,-50 18-1148 0 0,-15 3 218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6.9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1 3311 0 0,'-12'6'7686'0'0,"12"1"-6831"0"0,1 1 0 0 0,0 0 1 0 0,0 0-1 0 0,0 0 0 0 0,5 13 0 0 0,1 5 438 0 0,41 141 1842 0 0,-40-144-3500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7.2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86 7455 0 0,'0'0'575'0'0,"0"-1"-379"0"0,3-2-141 0 0,-1 3-14 0 0,-1-1 0 0 0,0 1 1 0 0,0-1-1 0 0,0 1 0 0 0,1 0 1 0 0,-1 0-1 0 0,0 0 1 0 0,0 0-1 0 0,1 0 0 0 0,1 0 1 0 0,3 0 101 0 0,12-5 493 0 0,0-1-1 0 0,-1 0 1 0 0,0-1-1 0 0,16-9 1 0 0,-15 6-283 0 0,1 2-1 0 0,37-12 1 0 0,-46 18-279 0 0,-10 2-71 0 0,0 0 1 0 0,1 0 0 0 0,-1 0-1 0 0,0 0 1 0 0,1 0 0 0 0,-1 1 0 0 0,1-1-1 0 0,-1 0 1 0 0,0 0 0 0 0,1 0-1 0 0,-1 0 1 0 0,0 0 0 0 0,1 0-1 0 0,-1 0 1 0 0,0 1 0 0 0,1-1 0 0 0,-1 0-1 0 0,0 0 1 0 0,0 1 0 0 0,1-1-1 0 0,-1 0 1 0 0,0 0 0 0 0,0 1 0 0 0,1-1-1 0 0,0 1 10 0 0,3 7 59 0 0,-4-3-39 0 0,0 0-1 0 0,0 0 1 0 0,0 0 0 0 0,-1 0-1 0 0,1 0 1 0 0,-1-1 0 0 0,-3 10-1 0 0,-16 35 234 0 0,4-11 360 0 0,-33 82 2233 0 0,35-85-1871 0 0,7-17-4 0 0,0 0 0 0 0,1 1 0 0 0,0 0 0 0 0,-4 34 0 0 0,10-47-784 0 0,0 0 1 0 0,1 1 0 0 0,-1-1 0 0 0,1 0-1 0 0,1 0 1 0 0,-1 1 0 0 0,1-1-1 0 0,0-1 1 0 0,1 1 0 0 0,-1 0-1 0 0,1 0 1 0 0,0-1 0 0 0,1 1-1 0 0,-1-1 1 0 0,7 7 0 0 0,6 6 254 0 0,1-1 1 0 0,31 25-1 0 0,32 31 239 0 0,-57-49-439 0 0,2-1 0 0 0,1-1 0 0 0,52 34 1 0 0,-72-53-262 0 0,-1 0 1 0 0,1-1-1 0 0,-1 1 1 0 0,1-1-1 0 0,0 0 0 0 0,0-1 1 0 0,12 2-1 0 0,-16-3-46 0 0,-1 0 0 0 0,1 0-1 0 0,-1 0 1 0 0,0 0 0 0 0,1 0 0 0 0,-1 0-1 0 0,1 0 1 0 0,-1-1 0 0 0,0 1-1 0 0,1 0 1 0 0,-1-1 0 0 0,0 1-1 0 0,1-1 1 0 0,-1 1 0 0 0,0-1 0 0 0,0 0-1 0 0,1 0 1 0 0,-1 0 0 0 0,0 1-1 0 0,0-1 1 0 0,0 0 0 0 0,0 0-1 0 0,0-1 1 0 0,0 1 0 0 0,-1 0 0 0 0,1 0-1 0 0,0 0 1 0 0,0 0 0 0 0,-1-1-1 0 0,1 1 1 0 0,-1 0 0 0 0,1-1 0 0 0,-1 1-1 0 0,0 0 1 0 0,1-1 0 0 0,-1 1-1 0 0,0-1 1 0 0,0-1 0 0 0,1-7-635 0 0,1-8-2176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7.6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73 78 4031 0 0,'-24'-5'282'0'0,"19"5"-65"0"0,0-1 0 0 0,0 0 1 0 0,1 0-1 0 0,-10-4 0 0 0,13 5-55 0 0,0-1 1 0 0,0 1-1 0 0,0-1 0 0 0,0 1 1 0 0,0-1-1 0 0,0 0 1 0 0,0 1-1 0 0,1-1 0 0 0,-1 0 1 0 0,0 0-1 0 0,0 0 0 0 0,1 0 1 0 0,-1 1-1 0 0,1-1 1 0 0,-1 0-1 0 0,1 0 0 0 0,-1 0 1 0 0,1 0-1 0 0,-1 0 1 0 0,1-1-1 0 0,0 1 0 0 0,-1 0 1 0 0,1 0-1 0 0,0 0 1 0 0,0 0-1 0 0,0-2 0 0 0,0 3 36 0 0,1-1-1 0 0,-1 0 0 0 0,0 0 0 0 0,1 0 0 0 0,-1 0 1 0 0,1 1-1 0 0,-1-1 0 0 0,1 0 0 0 0,0 0 1 0 0,-1 1-1 0 0,1-1 0 0 0,0 1 0 0 0,-1-1 1 0 0,1 0-1 0 0,0 1 0 0 0,0-1 0 0 0,-1 1 0 0 0,1 0 1 0 0,0-1-1 0 0,0 1 0 0 0,0 0 0 0 0,1-1 1 0 0,22-6 829 0 0,-23 7-1023 0 0,28-6 1023 0 0,53-6-1 0 0,-74 12-844 0 0,1 0-1 0 0,0 0 1 0 0,0 0-1 0 0,0 1 1 0 0,-1 0-1 0 0,1 1 1 0 0,0 0-1 0 0,-1 0 1 0 0,1 1-1 0 0,13 6 1 0 0,-19-7-51 0 0,0-1 1 0 0,0 1 0 0 0,-1 0 0 0 0,1 1 0 0 0,0-1-1 0 0,-1 0 1 0 0,1 1 0 0 0,-1-1 0 0 0,0 1 0 0 0,0 0-1 0 0,0 0 1 0 0,0-1 0 0 0,0 1 0 0 0,0 1 0 0 0,-1-1-1 0 0,2 4 1 0 0,-2-3 36 0 0,0 1-1 0 0,-1 0 1 0 0,1 0-1 0 0,-1-1 1 0 0,0 1-1 0 0,0 0 1 0 0,0 0-1 0 0,-1 0 1 0 0,1 0-1 0 0,-3 6 1 0 0,-2 5 139 0 0,-1 0 0 0 0,-1 0 0 0 0,-1 0 1 0 0,0-1-1 0 0,-13 19 0 0 0,11-19-141 0 0,3-3-53 0 0,-1 0-1 0 0,-11 13 0 0 0,17-23-113 0 0,-1 0-1 0 0,1 1 0 0 0,0-1 1 0 0,-1 0-1 0 0,1 0 1 0 0,-1 0-1 0 0,0 0 0 0 0,0-1 1 0 0,1 1-1 0 0,-1-1 1 0 0,0 1-1 0 0,0-1 0 0 0,0 0 1 0 0,-1 0-1 0 0,-3 0 0 0 0,6-1-58 0 0,0 0 0 0 0,1 0-1 0 0,-1-1 1 0 0,0 1-1 0 0,0 0 1 0 0,0 0-1 0 0,0-1 1 0 0,0 1-1 0 0,0 0 1 0 0,0-1 0 0 0,1 1-1 0 0,-1-1 1 0 0,0 1-1 0 0,0-1 1 0 0,1 0-1 0 0,-1 1 1 0 0,0-1-1 0 0,1 0 1 0 0,-1 1 0 0 0,0-1-1 0 0,1 0 1 0 0,-1 0-1 0 0,1 0 1 0 0,0 1-1 0 0,-1-1 1 0 0,1 0 0 0 0,-1 0-1 0 0,1 0 1 0 0,0 0-1 0 0,0 0 1 0 0,0 0-1 0 0,-1 0 1 0 0,1-1-1 0 0,-1-3-1616 0 0,1-1 1 0 0,-1 1-1 0 0,1 0 0 0 0,1-9 0 0 0,1-3-4977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7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125 588 17911 0 0,'-14'40'1612'0'0,"7"-19"-1027"0"0,-10 41 0 0 0,16-55-318 0 0,0-1 0 0 0,1 0-1 0 0,-1 1 1 0 0,1-1 0 0 0,1 1-1 0 0,-1-1 1 0 0,1 1 0 0 0,0-1 0 0 0,1 0-1 0 0,-1 1 1 0 0,4 6 0 0 0,-4-10-90 0 0,1 0 0 0 0,0 0 0 0 0,0 1 0 0 0,0-1 0 0 0,0 0 0 0 0,1 0 0 0 0,-1-1 0 0 0,1 1 0 0 0,0-1 0 0 0,0 1 0 0 0,0-1 0 0 0,0 0 0 0 0,0 0 1 0 0,4 2-1 0 0,5 2 210 0 0,0-2 1 0 0,23 7 0 0 0,-1 0-78 0 0,-32-11-293 0 0,0 1-1 0 0,0 0 1 0 0,-1-1-1 0 0,1 1 1 0 0,0 0 0 0 0,-1 0-1 0 0,1 1 1 0 0,0-1-1 0 0,-1 0 1 0 0,1 0 0 0 0,-1 1-1 0 0,0-1 1 0 0,1 1-1 0 0,-1-1 1 0 0,0 1 0 0 0,0 0-1 0 0,0-1 1 0 0,0 1-1 0 0,1 3 1 0 0,-2-2-4 0 0,1 0 1 0 0,-1 0-1 0 0,1 0 1 0 0,-1 0-1 0 0,0 0 0 0 0,0 0 1 0 0,0 0-1 0 0,-1 0 0 0 0,1 0 1 0 0,-1 0-1 0 0,-1 5 1 0 0,-2 1 48 0 0,0 0 0 0 0,0 0 0 0 0,-1 0 0 0 0,0-1 1 0 0,0 1-1 0 0,-13 13 0 0 0,7-11-44 0 0,0 0 0 0 0,0-2 0 0 0,-1 1 1 0 0,0-2-1 0 0,0 1 0 0 0,-1-2 0 0 0,0 1 0 0 0,-1-2 0 0 0,-21 8 0 0 0,33-13-83 0 0,-1-1-1 0 0,1 1 0 0 0,0-1 1 0 0,0 1-1 0 0,0-1 0 0 0,-1 0 1 0 0,1 0-1 0 0,0 0 0 0 0,-1 0 1 0 0,1 0-1 0 0,0-1 0 0 0,0 1 1 0 0,0-1-1 0 0,-4-1 0 0 0,5 2-673 0 0,-1-1-1 0 0,0 0 0 0 0,0-1 0 0 0,0 1 1 0 0,0 0-1 0 0,1 0 0 0 0,-1-1 0 0 0,1 1 1 0 0,-3-4-1 0 0,-8-13-8187 0 0</inkml:trace>
  <inkml:trace contextRef="#ctx0" brushRef="#br0" timeOffset="1">325 1 19663 0 0,'0'0'2056'0'0,"1"2"-1954"0"0,4 5-19 0 0,-1 1 0 0 0,0-1 0 0 0,0 1 0 0 0,-1 0 0 0 0,0 0 0 0 0,3 17 0 0 0,6 56 1024 0 0,-10-61-521 0 0,26 316 7068 0 0,-19-191-6848 0 0,-7-114-1016 0 0,1 0-1 0 0,2-1 1 0 0,1 1 0 0 0,1-1-1 0 0,2 0 1 0 0,1-1 0 0 0,21 44-1 0 0,0-25-3965 0 0,-31-48 3976 0 0,1 1 0 0 0,-1-1 0 0 0,0 0 0 0 0,1 1 0 0 0,-1-1 0 0 0,0 0 0 0 0,1 1 0 0 0,-1-1 0 0 0,0 0-1 0 0,1 0 1 0 0,-1 1 0 0 0,1-1 0 0 0,-1 0 0 0 0,0 0 0 0 0,1 0 0 0 0,-1 0 0 0 0,1 1 0 0 0,0-1 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7.9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70 28 7199 0 0,'4'-3'269'0'0,"1"-1"0"0"0,0 1 0 0 0,0 0 0 0 0,0 0-1 0 0,0 1 1 0 0,0 0 0 0 0,1 0 0 0 0,-1 0 0 0 0,6-1 0 0 0,-8 3-26 0 0,-1-1 0 0 0,0 1 1 0 0,0 0-1 0 0,0 0 1 0 0,0 1-1 0 0,1-1 0 0 0,-1 0 1 0 0,0 1-1 0 0,0-1 1 0 0,0 1-1 0 0,0 0 1 0 0,0 0-1 0 0,0-1 0 0 0,0 1 1 0 0,0 1-1 0 0,-1-1 1 0 0,1 0-1 0 0,0 0 0 0 0,0 1 1 0 0,-1-1-1 0 0,1 1 1 0 0,-1-1-1 0 0,0 1 1 0 0,1 0-1 0 0,-1-1 0 0 0,0 1 1 0 0,1 2-1 0 0,3 5 401 0 0,-1 0 0 0 0,0-1 0 0 0,-1 1 0 0 0,0 1 1 0 0,-1-1-1 0 0,0 0 0 0 0,0 0 0 0 0,-1 1 0 0 0,0-1 0 0 0,0 1 0 0 0,-2 11 0 0 0,-1 13 228 0 0,-14 59 0 0 0,14-85-722 0 0,2-6-139 0 0,-27 118 569 0 0,21-100-492 0 0,0 0 1 0 0,-2 0 0 0 0,-18 33-1 0 0,19-40-300 0 0,-18 19 0 0 0,0-8-2847 0 0</inkml:trace>
  <inkml:trace contextRef="#ctx0" brushRef="#br0" timeOffset="1">1 336 8319 0 0,'0'0'639'0'0,"2"0"-415"0"0,6 1 90 0 0,0 0 0 0 0,1 0 0 0 0,-1 1 0 0 0,0 0 0 0 0,1 0 0 0 0,8 5 0 0 0,49 23 4392 0 0,-61-27-4243 0 0,16 8 1419 0 0,0 2-1 0 0,0 1 1 0 0,23 19 0 0 0,51 55 2713 0 0,-40-36-2310 0 0,-48-46-2001 0 0,0 0 0 0 0,1 0 0 0 0,0 0-1 0 0,0-1 1 0 0,1 0 0 0 0,-1-1 0 0 0,1 0-1 0 0,11 4 1 0 0,-13-7-504 0 0,0 1 0 0 0,-1-1 0 0 0,1 0 0 0 0,0 0 0 0 0,8-1 0 0 0,-9 0-987 0 0,0 0-1 0 0,0-1 1 0 0,0 0 0 0 0,0 0 0 0 0,-1-1-1 0 0,9-3 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8.3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17335 0 0,'8'13'274'0'0,"1"1"0"0"0,-2 0 0 0 0,0 0 0 0 0,0 1 0 0 0,-1 0 0 0 0,-1 0 0 0 0,3 16 0 0 0,15 113 1656 0 0,-21-124-1107 0 0,5 58 1041 0 0,-5-45-1032 0 0,1 0-1 0 0,13 55 1 0 0,-15-86-1140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8.6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129 111 5327 0 0,'19'-30'736'0'0,"-12"19"-529"0"0,0 0 0 0 0,15-17 0 0 0,-19 25 341 0 0,0-1 1 0 0,1 1-1 0 0,0 0 1 0 0,5-3-1 0 0,-6 4 474 0 0,1 0-1 0 0,0 1 0 0 0,-1-1 0 0 0,1 1 1 0 0,7-2-1 0 0,-9 3-771 0 0,0 0 0 0 0,0 0 1 0 0,0 0-1 0 0,0 0 0 0 0,0 1 0 0 0,0-1 1 0 0,0 1-1 0 0,-1-1 0 0 0,1 1 0 0 0,0 0 1 0 0,0-1-1 0 0,-1 1 0 0 0,1 0 0 0 0,0 0 0 0 0,-1 0 1 0 0,1 1-1 0 0,-1-1 0 0 0,1 0 0 0 0,-1 0 1 0 0,0 1-1 0 0,1-1 0 0 0,-1 1 0 0 0,2 3 1 0 0,1 1 118 0 0,1 1 0 0 0,-2-1 0 0 0,1 1 1 0 0,3 10-1 0 0,-5-11-301 0 0,-1 0 0 0 0,1-1 0 0 0,-1 1 0 0 0,0 0 0 0 0,-1 0 1 0 0,0 0-1 0 0,0 0 0 0 0,0-1 0 0 0,0 1 0 0 0,-1 0 0 0 0,0 0 0 0 0,0 0 1 0 0,-1-1-1 0 0,0 1 0 0 0,0-1 0 0 0,0 1 0 0 0,0-1 0 0 0,-1 0 0 0 0,-4 6 0 0 0,-6 9 83 0 0,-1-1-1 0 0,-1-1 1 0 0,-25 24-1 0 0,12-13 42 0 0,-10 13 81 0 0,-1 2 645 0 0,-59 51-1 0 0,194-161 2798 0 0,-42 32-2973 0 0,-11 8-547 0 0,2 2 0 0 0,95-36-1 0 0,-68 31-138 0 0,-57 22-61 0 0,-1 0 0 0 0,0-1 0 0 0,0-1 0 0 0,-1 0-1 0 0,13-12 1 0 0,-25 21-31 0 0,-1-1-1 0 0,1 1 1 0 0,-1-1-1 0 0,1 1 0 0 0,-1-1 1 0 0,1 1-1 0 0,-1-1 1 0 0,1 0-1 0 0,-1 1 0 0 0,0-1 1 0 0,1 0-1 0 0,-1 1 1 0 0,0-1-1 0 0,0 1 0 0 0,1-1 1 0 0,-1 0-1 0 0,0 0 0 0 0,0 1 1 0 0,0-1-1 0 0,0 0 1 0 0,0 1-1 0 0,0-1 0 0 0,0 0 1 0 0,0 0-1 0 0,0 1 1 0 0,0-1-1 0 0,0 0 0 0 0,-1 1 1 0 0,1-1-1 0 0,0 0 1 0 0,0 1-1 0 0,-1-1 0 0 0,0-1 1 0 0,-8-8-2705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9.0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0 8783 0 0,'1'3'674'0'0,"7"40"858"0"0,-1 1 0 0 0,2 59 0 0 0,-8-76-643 0 0,3 46 2451 0 0,-10 108 0 0 0,-28 72 2757 0 0,31-238-5718 0 0,1-6 35 0 0,0 0 1 0 0,1 0 0 0 0,0 1-1 0 0,0-1 1 0 0,1 1 0 0 0,0-1-1 0 0,3 13 1 0 0,-3-20-380 0 0,0-1 0 0 0,1 0 0 0 0,-1 1 0 0 0,1-1 0 0 0,-1 0 0 0 0,1 0 0 0 0,0 1 0 0 0,-1-1 0 0 0,1 0 0 0 0,0 0 0 0 0,0 0 0 0 0,0 0 0 0 0,0 0 0 0 0,0 0 0 0 0,0 0 0 0 0,0 0 0 0 0,0-1 0 0 0,0 1 0 0 0,0 0-1 0 0,1 0 1 0 0,-1-1 0 0 0,0 1 0 0 0,1-1 0 0 0,-1 0 0 0 0,0 1 0 0 0,1-1 0 0 0,-1 0 0 0 0,0 1 0 0 0,1-1 0 0 0,-1 0 0 0 0,0 0 0 0 0,1 0 0 0 0,-1 0 0 0 0,1-1 0 0 0,-1 1 0 0 0,0 0 0 0 0,1-1 0 0 0,1 0 0 0 0,4-1-37 0 0,-1 0-1 0 0,1-1 1 0 0,-1 1 0 0 0,1-2 0 0 0,-1 1-1 0 0,7-5 1 0 0,130-104 7 0 0,8-5-6 0 0,-148 114 0 0 0,1 1 0 0 0,-1-1 0 0 0,1 1 0 0 0,0 0 0 0 0,-1 0 0 0 0,1 0-1 0 0,0 1 1 0 0,0 0 0 0 0,0-1 0 0 0,1 1 0 0 0,-1 0 0 0 0,0 1 0 0 0,0-1 0 0 0,0 1 0 0 0,9 0 0 0 0,-10 0-15 0 0,0 0 1 0 0,0 0-1 0 0,-1-1 1 0 0,1 0-1 0 0,0 1 1 0 0,0-1-1 0 0,4-2 1 0 0,-5 2 4 0 0,1 0 1 0 0,-1 0 0 0 0,0 0-1 0 0,1 1 1 0 0,-1-1 0 0 0,0 1-1 0 0,1 0 1 0 0,3-1-1 0 0,-5 2 13 0 0,0-1 0 0 0,0 0 0 0 0,0 0 0 0 0,0 1 0 0 0,0-1 0 0 0,-1 1-1 0 0,1-1 1 0 0,0 1 0 0 0,0-1 0 0 0,0 1 0 0 0,0 0 0 0 0,-1-1-1 0 0,1 1 1 0 0,0 0 0 0 0,-1 0 0 0 0,1 0 0 0 0,0-1 0 0 0,-1 1-1 0 0,1 0 1 0 0,-1 0 0 0 0,0 0 0 0 0,1 0 0 0 0,-1 0 0 0 0,0 0 0 0 0,1 2-1 0 0,0 3 10 0 0,1 0 0 0 0,-2 1 0 0 0,1-1 0 0 0,-1 1 0 0 0,0-1 0 0 0,0 1 0 0 0,0-1 0 0 0,-1 1 0 0 0,0-1 0 0 0,-3 10 0 0 0,-1 6 47 0 0,-2 7-56 0 0,-2-1-1 0 0,0 1 1 0 0,-2-2-1 0 0,-17 31 1 0 0,12-27-1057 0 0,-30 43-1 0 0,24-43-2402 0 0,-33 34-1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13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621 235 4319 0 0,'2'-11'348'0'0,"1"0"0"0"0,0 0-1 0 0,6-10 1 0 0,-4 8 1304 0 0,0 0 1 0 0,3-18-1 0 0,-7 28-1191 0 0,0 0-1 0 0,-1-1 1 0 0,0 1-1 0 0,0-1 1 0 0,0 1-1 0 0,0-1 1 0 0,0 1-1 0 0,-1 0 1 0 0,1-1-1 0 0,-1 1 1 0 0,0-1-1 0 0,0 1 0 0 0,-3-6 1 0 0,3 6-129 0 0,-1 1 0 0 0,0-1 0 0 0,0 0 0 0 0,0 1 0 0 0,-1-1 0 0 0,1 1 0 0 0,0 0 1 0 0,-1 0-1 0 0,0 0 0 0 0,1 0 0 0 0,-6-2 0 0 0,-3-1 1249 0 0,-22-8 1 0 0,4 2 203 0 0,23 9-1588 0 0,0 0 0 0 0,0 0 0 0 0,0 1 0 0 0,0-1 0 0 0,0 1 0 0 0,-1 0-1 0 0,1 1 1 0 0,0 0 0 0 0,-1 0 0 0 0,1 0 0 0 0,-10 2 0 0 0,7 0 11 0 0,0 1 0 0 0,0-1-1 0 0,1 2 1 0 0,-1-1 0 0 0,0 1 0 0 0,1 0 0 0 0,-9 7-1 0 0,2-1 109 0 0,2 1-1 0 0,-1 0 1 0 0,1 1-1 0 0,1 1 1 0 0,0 0-1 0 0,1 1 1 0 0,-18 28-1 0 0,-71 124-144 0 0,63-107-171 0 0,17-28 0 0 0,2 0 0 0 0,1 1 0 0 0,-22 58 0 0 0,31-68 0 0 0,2 1 0 0 0,0 0 0 0 0,1 1 0 0 0,2-1 0 0 0,0 1 0 0 0,2 0 0 0 0,0 0 0 0 0,4 30 0 0 0,3-19 0 0 0,2-1 0 0 0,1 0 0 0 0,1-1 0 0 0,20 43 0 0 0,-25-66 0 0 0,-1 0 0 0 0,2-1 0 0 0,-1 1 0 0 0,2-1 0 0 0,-1 0 0 0 0,1-1 0 0 0,0 0 0 0 0,1 0 0 0 0,0 0 0 0 0,0-1 0 0 0,1 0 0 0 0,-1-1 0 0 0,1 0 0 0 0,12 6 0 0 0,-9-6 0 0 0,1-1 0 0 0,0 0 0 0 0,0 0 0 0 0,1-1 0 0 0,-1-1 0 0 0,1 0 0 0 0,0-1 0 0 0,0-1 0 0 0,0 0 0 0 0,24-2 0 0 0,-12-1 0 0 0,-1-3 0 0 0,1 0 0 0 0,-1-1 0 0 0,0-1 0 0 0,0-2 0 0 0,36-17 0 0 0,-21 5 0 0 0,-1-1 0 0 0,-1-3 0 0 0,35-28 0 0 0,-41 26 0 0 0,-2-2 0 0 0,48-56 0 0 0,44-75 0 0 0,-79 101 0 0 0,-19 25 0 0 0,-1-1 0 0 0,25-51 0 0 0,-37 62 0 0 0,-1 0 0 0 0,-1 0 0 0 0,-1-1 0 0 0,-2 0 0 0 0,4-27 0 0 0,-8 42 0 0 0,-1 0 0 0 0,-1 0 0 0 0,0 0 0 0 0,0-1 0 0 0,-1 1 0 0 0,0 0 0 0 0,-1 0 0 0 0,0 0 0 0 0,-1 0 0 0 0,-7-19 0 0 0,6 22 0 0 0,1 0 0 0 0,-1 0 0 0 0,0 1 0 0 0,-1-1 0 0 0,0 1 0 0 0,0 0 0 0 0,0 1 0 0 0,-1-1 0 0 0,0 1 0 0 0,0 0 0 0 0,0 0 0 0 0,0 1 0 0 0,-1 0 0 0 0,-13-7 0 0 0,6 6 0 0 0,0 0 0 0 0,0 1 0 0 0,-1 0 0 0 0,1 1 0 0 0,-1 1 0 0 0,0 0 0 0 0,0 1 0 0 0,0 1 0 0 0,0 0 0 0 0,0 1 0 0 0,0 1 0 0 0,0 0 0 0 0,0 1 0 0 0,-15 5 0 0 0,-10 5 0 0 0,0 2 0 0 0,2 2 0 0 0,-66 39 0 0 0,40-18-693 0 0,-68 55-1 0 0,93-61-544 0 0,1 1 1 0 0,-55 64-1 0 0,73-70-5763 0 0,6-2-1922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2.8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0 155 3599 0 0,'23'-1'756'0'0,"0"-1"-1"0"0,43-11 0 0 0,3 0 1430 0 0,112-2 2824 0 0,-67 7-2654 0 0,-53 3-1101 0 0,301-30 3773 0 0,15 3-2443 0 0,-318 28-2366 0 0,335-19 1633 0 0,-3 20-69 0 0,267 47 415 0 0,-493-20-1505 0 0,313 87 0 0 0,-245-28-199 0 0,-7 16-160 0 0,-182-80-304 0 0,287 145 145 0 0,-205-99-147 0 0,-55-28-27 0 0,-1 3 0 0 0,-2 3 0 0 0,-2 3 0 0 0,73 66 0 0 0,242 275 0 0 0,-307-300 0 0 0,108 165 0 0 0,-118-156 0 0 0,-10-17 0 0 0,45 93 0 0 0,117 219 0 0 0,-211-383 0 0 0,16 25 0 0 0,34 42 0 0 0,-38-54 0 0 0,-13-15 0 0 0,1 0 0 0 0,0 0 0 0 0,9 8 0 0 0,-10-10 0 0 0,0 1 0 0 0,0-1 0 0 0,0 1 0 0 0,-1 0 0 0 0,0 0 0 0 0,0 0 0 0 0,0 0 0 0 0,-1 0 0 0 0,4 12 0 0 0,-2-9 0 0 0,-3-4 0 0 0,-3-5 0 0 0,2 1 0 0 0,0 0 0 0 0,0-1 0 0 0,-1 1 0 0 0,1 0 0 0 0,0 0 0 0 0,0 0 0 0 0,0 0 0 0 0,0 0 0 0 0,-1-1 0 0 0,1 1 0 0 0,0 0 0 0 0,0 0 0 0 0,0 0 0 0 0,-1 0 0 0 0,1 0 0 0 0,0 0 0 0 0,0 0 0 0 0,0 0 0 0 0,-1 0 0 0 0,1 0 0 0 0,0 0 0 0 0,0 0 0 0 0,0 0 0 0 0,-1 0 0 0 0,1 0 0 0 0,0 0 0 0 0,0 0 0 0 0,-1 0 0 0 0,1 0 0 0 0,-1 0 0 0 0,1 0 0 0 0,-1 0 0 0 0,1 0 0 0 0,-1 0 0 0 0,1-1 0 0 0,-1 1 0 0 0,1 0 0 0 0,-1 0 0 0 0,1 0 0 0 0,-1 0 0 0 0,1-1 0 0 0,0 1 0 0 0,-1 0 0 0 0,1-1 0 0 0,-1 1 0 0 0,1 0 0 0 0,0-1 0 0 0,-1 1 0 0 0,1 0 0 0 0,0-1 0 0 0,-1 1 0 0 0,1 0 0 0 0,0-1 0 0 0,-1 0 0 0 0,-1-1 0 0 0,-13-8-73 0 0,5 4-384 0 0,0 1 0 0 0,0 0 0 0 0,0 0 0 0 0,0 1 0 0 0,-18-3 0 0 0,2-2-6903 0 0,-2-5-2361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3.2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0 323 4031 0 0,'75'28'634'0'0,"35"24"6843"0"0,-25-12-694 0 0,-52-24-4404 0 0,-21-10-1293 0 0,1 1-1 0 0,0-2 1 0 0,0 0 0 0 0,17 4-1 0 0,-26-8-871 0 0,0 0 0 0 0,0-1 0 0 0,1 1 0 0 0,-1-1 0 0 0,0 0 0 0 0,0 0 0 0 0,0-1 0 0 0,0 0 1 0 0,0 1-1 0 0,0-1 0 0 0,0 0 0 0 0,0-1 0 0 0,0 1 0 0 0,0-1 0 0 0,0 0 0 0 0,0 0 0 0 0,-1 0 0 0 0,7-5 0 0 0,-5 3-26 0 0,0-1 0 0 0,-1 0 1 0 0,0 0-1 0 0,1 0 0 0 0,-2 0 0 0 0,6-9 0 0 0,16-37 425 0 0,-22 45-610 0 0,8-22 9 0 0,-2 0-1 0 0,9-44 1 0 0,-15 52-12 0 0,-1-1 0 0 0,-1 0 0 0 0,-1 0 0 0 0,-4-35 0 0 0,3 47-528 0 0,-1 1 1 0 0,1-1-1 0 0,-4-9 0 0 0,2 10-1201 0 0,0 0 0 0 0,-1 0-1 0 0,-5-9 1 0 0,-4-2-8467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3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3 230 2383 0 0,'-3'4'219'0'0,"18"-5"250"0"0,-5-1 250 0 0,-1 0 0 0 0,1-1 0 0 0,0 0-1 0 0,-1-1 1 0 0,14-7 0 0 0,44-29 6455 0 0,-26 14-4789 0 0,-35 23-1976 0 0,-1 0 0 0 0,0-1 0 0 0,0 1 0 0 0,0-1 0 0 0,-1 0 0 0 0,1 0 0 0 0,-1-1 0 0 0,5-5 1 0 0,-6 6-113 0 0,0 0 0 0 0,0 1 0 0 0,1 0 0 0 0,5-5 0 0 0,11-11 1149 0 0,-17 17-1324 0 0,-1 0 0 0 0,0 0 0 0 0,1 1 0 0 0,-1-1 0 0 0,1 1-1 0 0,-1-1 1 0 0,5-1 0 0 0,17-9-326 0 0,-23 11-139 0 0,0 1 1 0 0,0-1-1 0 0,-1 0 1 0 0,1 1-1 0 0,0-1 1 0 0,0 0-1 0 0,-1 0 1 0 0,1 0-1 0 0,-1 1 1 0 0,1-1-1 0 0,0 0 1 0 0,-1 0-1 0 0,0 0 0 0 0,1 0 1 0 0,-1 0-1 0 0,0 0 1 0 0,1 0-1 0 0,-1 0 1 0 0,0 0-1 0 0,0-1 1 0 0,-4-13-7033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4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150 0 8927 0 0,'6'5'687'0'0,"-3"2"-176"0"0,-6 0 713 0 0,2-6-1074 0 0,1 0-1 0 0,-1 0 1 0 0,1 0-1 0 0,0 0 1 0 0,-1 1-1 0 0,1-1 1 0 0,0 0-1 0 0,0 0 1 0 0,0 0-1 0 0,0 0 1 0 0,0 0-1 0 0,0 1 0 0 0,0 0 1 0 0,2 14 975 0 0,0-10-636 0 0,-1-1 0 0 0,-1 1 1 0 0,1 0-1 0 0,-1 0 0 0 0,0 0 0 0 0,0 0 0 0 0,-1 0 1 0 0,-2 12-1 0 0,2-11-107 0 0,0 0 0 0 0,0 0 1 0 0,1 0-1 0 0,0 0 0 0 0,0 0 0 0 0,0 0 0 0 0,4 13 1 0 0,0 17 909 0 0,-3 60 951 0 0,-1-41-886 0 0,3 0 1 0 0,9 56-1 0 0,-4-77-447 0 0,1 0 0 0 0,21 49-1 0 0,-29-83-1218 0 0,-10 3-2193 0 0,3-2 2224 0 0,-1 0 0 0 0,1-1-1 0 0,-1 1 1 0 0,0-1 0 0 0,1-1 0 0 0,-1 1 0 0 0,0-1-1 0 0,-8-1 1 0 0,-1 0-476 0 0,-1-1-1 0 0,-28-8 1 0 0,40 9 747 0 0,0-1 1 0 0,0 1-1 0 0,0-1 1 0 0,0-1-1 0 0,0 1 1 0 0,0-1 0 0 0,0 0-1 0 0,1 0 1 0 0,-1 0-1 0 0,1-1 1 0 0,0 1-1 0 0,-4-5 1 0 0,7 7 24 0 0,1 0 1 0 0,0 0-1 0 0,-1 0 0 0 0,1 0 1 0 0,0 0-1 0 0,-1 0 1 0 0,1 0-1 0 0,0 0 0 0 0,0 0 1 0 0,0 1-1 0 0,0-1 1 0 0,0 0-1 0 0,0 0 0 0 0,0 0 1 0 0,0 0-1 0 0,0 0 1 0 0,1 0-1 0 0,-1 0 0 0 0,1-1 1 0 0,7-18 283 0 0,-6 17-235 0 0,2-4 86 0 0,1 0-1 0 0,1 0 0 0 0,-1 1 1 0 0,1 0-1 0 0,0 0 1 0 0,1 0-1 0 0,12-9 0 0 0,-10 8 20 0 0,0 0-1 0 0,0-1 0 0 0,9-11 0 0 0,15-22-41 0 0,19-25 131 0 0,-19 21-8280 0 0,-24 31-457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4.4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57 3079 0 0,'-4'-2'91'0'0,"3"2"-83"0"0,1-1 0 0 0,-1 1 1 0 0,1 0-1 0 0,-1 0 0 0 0,1-1 1 0 0,-1 1-1 0 0,1 0 1 0 0,-1 0-1 0 0,1 0 0 0 0,-1 0 1 0 0,1 0-1 0 0,-1 0 0 0 0,1-1 1 0 0,-1 1-1 0 0,0 1 0 0 0,1-1 1 0 0,-1 0-1 0 0,1 0 1 0 0,-1 0-1 0 0,1 0 0 0 0,-1 0 1 0 0,1 0-1 0 0,-1 0 0 0 0,1 1 1 0 0,-1-1-1 0 0,1 0 0 0 0,-1 1 1 0 0,1-1-1 0 0,-1 0 0 0 0,1 1 1 0 0,-1-1-1 0 0,1 0 1 0 0,0 1-1 0 0,-1-1 0 0 0,1 1 1 0 0,0-1-1 0 0,-1 0 0 0 0,1 1 1 0 0,0-1-1 0 0,0 1 0 0 0,-1 0 1 0 0,-3 2 2542 0 0,9 3-1902 0 0,0 2 991 0 0,-5-8-1512 0 0,1 1 0 0 0,-1-1 0 0 0,0 1 0 0 0,1-1 0 0 0,-1 0 0 0 0,0 1 0 0 0,1-1 0 0 0,-1 0 0 0 0,1 1 0 0 0,-1-1 0 0 0,0 0 0 0 0,1 1 0 0 0,-1-1 0 0 0,1 0 0 0 0,-1 0 0 0 0,1 1 0 0 0,-1-1 0 0 0,1 0 0 0 0,-1 0 0 0 0,1 0 0 0 0,0 0 0 0 0,-1 0 0 0 0,1 0 0 0 0,-1 0 0 0 0,1 0 0 0 0,-1 0 0 0 0,1 0 0 0 0,-1 0 0 0 0,2 0 0 0 0,15 0 3806 0 0,1-1-2853 0 0,-7-1-96 0 0,-9 2-60 0 0,2-1-580 0 0,-1 0-1 0 0,1 0 1 0 0,-1 0 0 0 0,1 0-1 0 0,5 0 1 0 0,17-5 889 0 0,33-19 3120 0 0,-58 24-4322 0 0,0 1 1 0 0,0-1 0 0 0,0 0-1 0 0,0 0 1 0 0,0 0 0 0 0,0 0-1 0 0,-1 0 1 0 0,1 0 0 0 0,0 0-1 0 0,0 0 1 0 0,-1 0 0 0 0,1 0-1 0 0,-1 0 1 0 0,1-1-1 0 0,-1 1 1 0 0,0 0 0 0 0,1 0-1 0 0,-1 0 1 0 0,0-1 0 0 0,0 1-1 0 0,0 0 1 0 0,0-1 0 0 0,0 1-1 0 0,0 0 1 0 0,0 0 0 0 0,0-1-1 0 0,0 1 1 0 0,-1 0 0 0 0,1 0-1 0 0,-1 0 1 0 0,1-1-1 0 0,-1 1 1 0 0,1 0 0 0 0,-1 0-1 0 0,1 0 1 0 0,-3-2 0 0 0,3 2 40 0 0,-13 11 10 0 0,12-9-63 0 0,0 0-118 0 0,-1 3-472 0 0,-6 9 856 0 0,7-8-2922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9759 0 0,'0'-1'298'0'0,"0"0"0"0"0,0 0 0 0 0,-1 0 0 0 0,1 0 0 0 0,0 0 0 0 0,0 0 0 0 0,0 0 0 0 0,0 0 0 0 0,0 0 0 0 0,0 1 0 0 0,0-1 0 0 0,1 0 0 0 0,-1 0 0 0 0,0 0 0 0 0,0 0 0 0 0,1 0 0 0 0,-1 0 0 0 0,1 0 0 0 0,-1 0 1 0 0,1 1-1 0 0,-1-1 0 0 0,1 0 0 0 0,-1 0 0 0 0,1 1 0 0 0,0-1 0 0 0,-1 0 0 0 0,1 1 0 0 0,1-2 0 0 0,2-1 610 0 0,1 0-1 0 0,-1 0 1 0 0,10-4 0 0 0,-7 3 482 0 0,4-1-550 0 0,1 1 0 0 0,-1 0 0 0 0,1 1 0 0 0,-1 0 0 0 0,16-2 0 0 0,9-2-233 0 0,28-13-133 0 0,-46 14-665 0 0,-1 1-1 0 0,1 0 1 0 0,0 1-1 0 0,20-2 1 0 0,-10 4-2376 0 0,-1 1-1 0 0,39 4 1 0 0,-56-1 1141 0 0,0 0 0 0 0,0 0 0 0 0,0 0-1 0 0,0 2 1 0 0,0-1 0 0 0,-1 1 0 0 0,1 0 0 0 0,-1 1 0 0 0,15 10-1 0 0,14 14-2150 0 0,46 30 6876 0 0,-80-56-2673 0 0,0 0 0 0 0,1-1 1 0 0,-1 1-1 0 0,1-1 0 0 0,-1 0 1 0 0,1-1-1 0 0,0 1 1 0 0,0-1-1 0 0,0 0 0 0 0,-1 0 1 0 0,1 0-1 0 0,7-1 0 0 0,-9 0-396 0 0,0 0-1 0 0,1 0 1 0 0,-1 0-1 0 0,0 0 1 0 0,0 0-1 0 0,0-1 1 0 0,0 0-1 0 0,0 1 1 0 0,0-1-1 0 0,0 0 1 0 0,-1-1-1 0 0,1 1 1 0 0,0 0-1 0 0,0-1 1 0 0,-1 0-1 0 0,1 1 0 0 0,-1-1 1 0 0,0 0-1 0 0,1 0 1 0 0,-1-1-1 0 0,0 1 1 0 0,0 0-1 0 0,0-1 1 0 0,0 1-1 0 0,2-5 1 0 0,7-11 538 0 0,0 0 1 0 0,9-22-1 0 0,-19 38-677 0 0,0-1-1 0 0,-1 1 1 0 0,1-1 0 0 0,-1 1-1 0 0,0-1 1 0 0,0 1-1 0 0,0-1 1 0 0,0 1-1 0 0,0-1 1 0 0,0 1 0 0 0,0-1-1 0 0,-1 1 1 0 0,0-1-1 0 0,1 1 1 0 0,-1 0 0 0 0,0-1-1 0 0,0 1 1 0 0,0 0-1 0 0,0 0 1 0 0,-1 0 0 0 0,1-1-1 0 0,-1 1 1 0 0,1 0-1 0 0,-1 1 1 0 0,1-1 0 0 0,-1 0-1 0 0,0 0 1 0 0,0 1-1 0 0,0-1 1 0 0,0 1 0 0 0,0 0-1 0 0,-1 0 1 0 0,1-1-1 0 0,0 1 1 0 0,-1 1-1 0 0,-2-2 1 0 0,-5 1 10 0 0,-1 0 0 0 0,0 1 0 0 0,0 0 0 0 0,0 1 0 0 0,1 0 0 0 0,-1 0 0 0 0,0 2 0 0 0,1-1 0 0 0,0 1 0 0 0,-1 1 0 0 0,1-1 0 0 0,0 2 0 0 0,1-1 0 0 0,-1 2 0 0 0,1-1 0 0 0,0 1 0 0 0,0 1 0 0 0,1-1 0 0 0,0 1 0 0 0,0 1 0 0 0,1 0 0 0 0,-1 0 0 0 0,2 0 0 0 0,-1 1 0 0 0,1 0 0 0 0,1 0 0 0 0,-7 14 0 0 0,9-14 20 0 0,0-1-1 0 0,1 1 1 0 0,0-1-1 0 0,1 1 0 0 0,0 0 1 0 0,0-1-1 0 0,1 1 1 0 0,0 0-1 0 0,0 0 1 0 0,1-1-1 0 0,0 1 1 0 0,1 0-1 0 0,3 11 1 0 0,-1-8 67 0 0,0-1 1 0 0,1 0-1 0 0,0 0 1 0 0,0-1-1 0 0,2 1 1 0 0,-1-1-1 0 0,1 0 1 0 0,0-1-1 0 0,11 11 1 0 0,-12-14-191 0 0,-1-1-1 0 0,1-1 1 0 0,0 1 0 0 0,0-1-1 0 0,1 0 1 0 0,-1 0-1 0 0,1-1 1 0 0,0 0 0 0 0,0 0-1 0 0,0-1 1 0 0,0 0 0 0 0,0 0-1 0 0,0 0 1 0 0,1-1-1 0 0,-1 0 1 0 0,1-1 0 0 0,-1 1-1 0 0,1-2 1 0 0,-1 1 0 0 0,12-3-1 0 0,-10 1-411 0 0,0 0-1 0 0,0 0 1 0 0,-1-1-1 0 0,0-1 1 0 0,1 0-1 0 0,-1 0 1 0 0,0 0-1 0 0,-1-1 1 0 0,1 0-1 0 0,-1 0 1 0 0,0-1-1 0 0,-1 0 1 0 0,1-1 0 0 0,-1 1-1 0 0,0-1 1 0 0,8-13-1 0 0,-4 3-2592 0 0,11-28-1 0 0,-13 28-1007 0 0,3-7-2667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4.8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1 3311 0 0,'-1'7'288'0'0,"-2"2"-224"0"0,3 6-64 0 0,-5-4 168 0 0,5-2 224 0 0,5-3-1488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5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6991 0 0,'-8'3'542'0'0,"8"-3"-537"0"0,0 0 1 0 0,0 0 0 0 0,-1 0 0 0 0,1 1-1 0 0,0-1 1 0 0,0 0 0 0 0,0 0 0 0 0,0 0-1 0 0,-1 0 1 0 0,1 0 0 0 0,0 0 0 0 0,0 1-1 0 0,0-1 1 0 0,0 0 0 0 0,0 0 0 0 0,0 0-1 0 0,-1 0 1 0 0,1 1 0 0 0,0-1-1 0 0,0 0 1 0 0,0 0 0 0 0,0 0 0 0 0,0 1-1 0 0,0-1 1 0 0,0 0 0 0 0,0 0 0 0 0,0 0-1 0 0,0 0 1 0 0,0 1 0 0 0,0-1 0 0 0,0 0-1 0 0,0 1 1 0 0,5 7 321 0 0,-3-6 1257 0 0,-1 1 546 0 0,8 17 4131 0 0,6 30 858 0 0,-4-40-9667 0 0,-2-4-3096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5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2303 0 0,'1'3'167'0'0,"20"39"22"0"0,13 32 5591 0 0,-30-62-4441 0 0,0 0-1 0 0,0 0 0 0 0,-1 0 1 0 0,2 18-1 0 0,-4-15-477 0 0,-1-11-611 0 0,0 1-1 0 0,1-1 0 0 0,-1 0 0 0 0,3 7 0 0 0,-1 1 239 0 0,2 1-1386 0 0,1-8-3373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6.1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335 1 2615 0 0,'8'17'1218'0'0,"-7"-6"-355"0"0,-1 0-1 0 0,-1 0 1 0 0,0 0 0 0 0,-1 0-1 0 0,0 0 1 0 0,0 0 0 0 0,-1-1 0 0 0,0 1-1 0 0,-8 14 1 0 0,-7 14 1232 0 0,-25 38 1 0 0,41-74-1982 0 0,-8 13 872 0 0,-21 26-1 0 0,27-36-747 0 0,-2 0 0 0 0,1-1-1 0 0,0 0 1 0 0,-1 0 0 0 0,0 0 0 0 0,0-1-1 0 0,-10 5 1 0 0,-3 0 321 0 0,8-4 154 0 0,1 0 0 0 0,-18 11 0 0 0,20-11-387 0 0,-1-2-1 0 0,1 1 0 0 0,-1-1 1 0 0,1 0-1 0 0,-1-1 0 0 0,0 0 1 0 0,0 0-1 0 0,-11 0 0 0 0,18-2 818 0 0,2 0-1099 0 0,-1-1 0 0 0,1 1 1 0 0,0-1-1 0 0,0 1 0 0 0,0-1 0 0 0,0 1 0 0 0,0-1 0 0 0,0 1 0 0 0,0-1 0 0 0,0 0 1 0 0,0 1-1 0 0,0-1 0 0 0,0 1 0 0 0,0-1 0 0 0,0 1 0 0 0,0-1 0 0 0,0 1 1 0 0,1-1-1 0 0,3-4 41 0 0,1 0 1 0 0,0 1 0 0 0,1 0-1 0 0,-1 0 1 0 0,1 1 0 0 0,-1-1-1 0 0,1 1 1 0 0,12-4 0 0 0,56-16 500 0 0,-47 16-155 0 0,118-26 1333 0 0,-25 7-948 0 0,-81 17-774 0 0,-12 3-5 0 0,0-2 0 0 0,33-13 0 0 0,-44 14-1058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6.5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1 166 3799 0 0,'41'-34'405'0'0,"-20"16"2278"0"0,34-23 0 0 0,-34 28 593 0 0,0 1-1 0 0,1 1 1 0 0,0 1 0 0 0,24-8-1 0 0,-44 17-2727 0 0,2 1-110 0 0,-3-1-416 0 0,0 1 0 0 0,0 0 0 0 0,-1 0 1 0 0,1 0-1 0 0,0 0 0 0 0,0 0 0 0 0,0 1 0 0 0,-1-1 1 0 0,1 0-1 0 0,0 0 0 0 0,0 0 0 0 0,-1 1 0 0 0,1-1 1 0 0,0 0-1 0 0,0 1 0 0 0,0 0 0 0 0,0-1-107 0 0</inkml:trace>
  <inkml:trace contextRef="#ctx0" brushRef="#br0" timeOffset="1.01">145 1 3247 0 0,'10'40'148'0'0,"-4"-16"1876"0"0,0 1 1 0 0,-2 0-1 0 0,2 39 1 0 0,0 35 4170 0 0,-1-23-3104 0 0,-7 47 1168 0 0,1-5-687 0 0,2-64-2394 0 0,-1-29-106 0 0,6 38-1 0 0,-6-61-1120 0 0,3-11-2669 0 0,-1 2 2070 0 0,-1 0 0 0 0,0 0 0 0 0,0-1 0 0 0,0 1 0 0 0,-1-8 0 0 0,-2-27-6184 0 0,2 35 4929 0 0,-3-18-5263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6.8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166 73 8407 0 0,'-37'96'2394'0'0,"7"-34"2399"0"0,24-53-3954 0 0,0 0 0 0 0,-1-1 0 0 0,-10 12 1 0 0,10-13-257 0 0,1 0 1 0 0,0 0 0 0 0,1 1 0 0 0,0-1 0 0 0,-6 11 0 0 0,-12 28 4997 0 0,25-49-5450 0 0,15-29-496 0 0,1 0-1 0 0,2 2 1 0 0,26-31 0 0 0,34-51-3342 0 0,-74 103 3138 0 0,1 0 0 0 0,0 0 0 0 0,16-14 0 0 0,9-12-827 0 0,-28 30 1206 0 0,-4 4 163 0 0,1 0 0 0 0,0 0-1 0 0,-1 0 1 0 0,1 0 0 0 0,-1 1 0 0 0,1-1 0 0 0,0 0 0 0 0,0 1-1 0 0,-1-1 1 0 0,1 0 0 0 0,0 1 0 0 0,1-1 0 0 0,2-1-111 0 0,0 1 1 0 0,0 0-1 0 0,0 0 1 0 0,0 1-1 0 0,5-1 1 0 0,-5 1 279 0 0,0-1 0 0 0,-1 1-1 0 0,1 0 1 0 0,0 1 0 0 0,-1-1 0 0 0,1 1 0 0 0,-1-1-1 0 0,1 1 1 0 0,6 2 0 0 0,-9-2-67 0 0,0-1-1 0 0,0 1 1 0 0,0 0-1 0 0,0-1 1 0 0,0 1-1 0 0,0 0 1 0 0,0 0 0 0 0,0 0-1 0 0,0-1 1 0 0,-1 1-1 0 0,1 0 1 0 0,0 0-1 0 0,-1 0 1 0 0,1 0-1 0 0,0 0 1 0 0,-1 0-1 0 0,1 0 1 0 0,-1 1 0 0 0,0-1-1 0 0,1 0 1 0 0,-1 0-1 0 0,0 0 1 0 0,0 0-1 0 0,0 1 1 0 0,0-1-1 0 0,0 0 1 0 0,0 0 0 0 0,0 0-1 0 0,0 1 1 0 0,0 0-1 0 0,-1 2 104 0 0,0-1 0 0 0,0 0 0 0 0,0 0 0 0 0,-1 0 0 0 0,1 0 0 0 0,-1 0 0 0 0,-2 3 0 0 0,-5 13 710 0 0,8-19-867 0 0,1 0 0 0 0,0 1 0 0 0,0-1 0 0 0,0 0 0 0 0,0 1 0 0 0,0-1 0 0 0,0 0 0 0 0,0 1 0 0 0,0-1 0 0 0,0 0-1 0 0,-1 1 1 0 0,1-1 0 0 0,0 0 0 0 0,0 0 0 0 0,0 1 0 0 0,-1-1 0 0 0,1 0 0 0 0,0 0 0 0 0,0 1 0 0 0,-1-1 0 0 0,1 0 0 0 0,-1 0 0 0 0,-11 10-191 0 0,12-10 106 0 0,0 0 0 0 0,0 0 1 0 0,0 0-1 0 0,0 0 0 0 0,0 1 0 0 0,0-1 0 0 0,0 0 0 0 0,0 0 0 0 0,-1 0 0 0 0,1 0 1 0 0,0 0-1 0 0,0 1 0 0 0,0-1 0 0 0,0 0 0 0 0,0 0 0 0 0,0 0 0 0 0,0 0 1 0 0,0 0-1 0 0,-1 0 0 0 0,1 0 0 0 0,0 0 0 0 0,0 0 0 0 0,0 1 0 0 0,0-1 0 0 0,0 0 1 0 0,-1 0-1 0 0,1 0 0 0 0,0 0 0 0 0,0 0 0 0 0,0 0 0 0 0,0 0 0 0 0,0 0 1 0 0,-1 0-1 0 0,1 0 0 0 0,0 0 0 0 0,0 0 0 0 0,0 0 0 0 0,0 0 0 0 0,-1 0 0 0 0,1 0 1 0 0,0 0-1 0 0,0-1 0 0 0,0 1 0 0 0,0 0 0 0 0,0 0 0 0 0,0 0 0 0 0,-1 0 1 0 0,1 0-1 0 0,0 0 0 0 0,0 0 0 0 0,0 0 0 0 0,0 0 0 0 0,0-1 0 0 0,1-7-5415 0 0,-1 7 5030 0 0,1-10-6006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7.3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273 61 3311 0 0,'0'0'251'0'0,"10"3"5013"0"0,-10 2-4589 0 0,-1-1 0 0 0,0 0 1 0 0,0 0-1 0 0,0 0 0 0 0,0 0 0 0 0,-1 0 1 0 0,0 0-1 0 0,1 0 0 0 0,-1 0 0 0 0,-4 4 0 0 0,-1 2 775 0 0,0-1-1 0 0,-14 15 1 0 0,20-23-1073 0 0,2-3-391 0 0,0 1-1 0 0,0-1 1 0 0,0 0-1 0 0,0 1 1 0 0,0-1-1 0 0,0 1 0 0 0,0 0 1 0 0,1-1-1 0 0,-1 1 1 0 0,1 0-1 0 0,1-2 1 0 0,2-1-50 0 0,30-34-1023 0 0,-23 24 994 0 0,0 1 0 0 0,2 0 0 0 0,18-15 0 0 0,-27 25 196 0 0,0-1-1 0 0,1 1 1 0 0,-1 0 0 0 0,1 1-1 0 0,0-1 1 0 0,-1 1 0 0 0,1 0-1 0 0,0 1 1 0 0,0-1 0 0 0,1 1-1 0 0,-1 0 1 0 0,0 1 0 0 0,12 0-1 0 0,-15 0 69 0 0,0 0-1 0 0,0 0 1 0 0,0 0-1 0 0,0 1 1 0 0,0 0-1 0 0,0-1 1 0 0,0 1-1 0 0,0 0 1 0 0,-1 0-1 0 0,1 0 1 0 0,0 1-1 0 0,-1-1 1 0 0,1 1-1 0 0,-1 0 1 0 0,1-1-1 0 0,-1 1 1 0 0,0 0-1 0 0,0 0 1 0 0,1 0-1 0 0,-1 1 1 0 0,-1-1-1 0 0,1 1 1 0 0,2 3-1 0 0,-3-3 23 0 0,-1 0 0 0 0,0 0 0 0 0,1 0 0 0 0,-1 0 0 0 0,0 0 0 0 0,0 0 0 0 0,-1 1 0 0 0,1-1 0 0 0,-1 0 0 0 0,0 0 0 0 0,1 0 0 0 0,-1 0 0 0 0,0 0 0 0 0,-2 3 0 0 0,2-4-69 0 0,-6 14 496 0 0,0 0 1 0 0,-1-1 0 0 0,-16 25 0 0 0,-37 39 934 0 0,34-45-1084 0 0,-117 142-139 0 0,45-57-236 0 0,86-103-119 0 0,-2 0 1 0 0,0-1-1 0 0,-21 15 0 0 0,34-28-446 0 0,-1-3-160 0 0,0-1 404 0 0,0 0 1 0 0,1 1-1 0 0,-1-1 1 0 0,0 0 0 0 0,1 0-1 0 0,-1-1 1 0 0,1 1-1 0 0,0 0 1 0 0,0-1 0 0 0,0 0-1 0 0,0 1 1 0 0,0-1-1 0 0,0 0 1 0 0,1 0-1 0 0,-1 0 1 0 0,1 0 0 0 0,0 0-1 0 0,0 0 1 0 0,0-1-1 0 0,0 1 1 0 0,1 0 0 0 0,-1 0-1 0 0,1-1 1 0 0,0 1-1 0 0,0 0 1 0 0,0-1 0 0 0,0 1-1 0 0,1 0 1 0 0,-1-1-1 0 0,1 1 1 0 0,2-6-1 0 0,6-14-2587 0 0,1 0-1 0 0,23-38 1 0 0,-27 51 2249 0 0,1 1-1 0 0,0 0 1 0 0,0 0 0 0 0,1 0 0 0 0,0 1 0 0 0,1 0-1 0 0,0 1 1 0 0,12-8 0 0 0,-3 4 802 0 0,1 1 0 0 0,37-13 0 0 0,-29 14 2156 0 0,46-8 0 0 0,-67 16-1862 0 0,0 0 0 0 0,-1 0 0 0 0,1-1 0 0 0,0 0 1 0 0,0 0-1 0 0,-1 0 0 0 0,1-1 0 0 0,-1 1 0 0 0,8-6 1 0 0,-10 6-295 0 0,0 1 0 0 0,0 0 0 0 0,0 0 1 0 0,0 1-1 0 0,1-1 0 0 0,-1 1 0 0 0,0-1 1 0 0,1 1-1 0 0,-1 0 0 0 0,0 0 1 0 0,1 0-1 0 0,-1 1 0 0 0,0-1 0 0 0,5 2 1 0 0,6 0 834 0 0,-10-1 53 0 0,3-1-156 0 0,53 0 839 0 0,-55 0-1146 0 0,2 0-96 0 0,-5 0-532 0 0,6 1 108 0 0,-1 0 0 0 0,1-1 1 0 0,0 0-1 0 0,0-1 0 0 0,0 0 0 0 0,0 0 0 0 0,11-3 1 0 0,-18 3-143 0 0,0 1 1 0 0,1 0 0 0 0,-1 0 0 0 0,0 0 0 0 0,0 0 0 0 0,0 0-1 0 0,0 0 1 0 0,0 0 0 0 0,0 0 0 0 0,0 0 0 0 0,0 1-1 0 0,0-1 1 0 0,0 0 0 0 0,0 1 0 0 0,0-1 0 0 0,2 1-1 0 0,16 12-6 0 0,-8-6-5 0 0,-10-6-47 0 0,-1 0 175 0 0,0 8-3164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7.7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25 6767 0 0,'2'-1'6427'0'0,"5"-2"-5435"0"0,0 1 0 0 0,0-1 0 0 0,0 1 1 0 0,9-1-1 0 0,13-4 1468 0 0,-23 6-2165 0 0,-1 0 1 0 0,1 1-1 0 0,0-1 0 0 0,-1 1 1 0 0,1 0-1 0 0,0 0 0 0 0,-1 1 0 0 0,12 2 1 0 0,46 15 1899 0 0,-57-16-1936 0 0,-4-1-178 0 0,0 0 0 0 0,1 0 0 0 0,-1 0 0 0 0,0 0 0 0 0,0 0 0 0 0,0 0 0 0 0,0 1 0 0 0,-1-1 0 0 0,1 1 0 0 0,0-1 0 0 0,0 1 0 0 0,-1 0 0 0 0,1-1 0 0 0,-1 1 0 0 0,0 0 0 0 0,1 0 0 0 0,-1 0 0 0 0,0 0 0 0 0,0 0 0 0 0,0 1 0 0 0,-1-1 0 0 0,2 2 0 0 0,-2 0 163 0 0,1 1 1 0 0,-1-1-1 0 0,1 0 0 0 0,-1 0 0 0 0,0 0 0 0 0,-1 1 0 0 0,1-1 0 0 0,-1 0 0 0 0,0 0 0 0 0,0 0 0 0 0,-2 6 0 0 0,1-2-59 0 0,-1-1 1 0 0,0 1-1 0 0,-1-1 0 0 0,0 1 1 0 0,0-1-1 0 0,0 0 0 0 0,-1-1 1 0 0,0 1-1 0 0,0-1 0 0 0,-1 0 1 0 0,-10 8-1 0 0,2-2-183 0 0,-1-1 0 0 0,-1 0 0 0 0,0-1-1 0 0,-1-1 1 0 0,0-1 0 0 0,0 0 0 0 0,0-1 0 0 0,-1-1 0 0 0,0-1-1 0 0,-1 0 1 0 0,1-2 0 0 0,-25 3 0 0 0,39-6-2 0 0,1 0 0 0 0,-1 0 0 0 0,0 0 0 0 0,1 0 0 0 0,-1-1 0 0 0,-5-1 0 0 0,8 2 0 0 0,1-1 0 0 0,-1 1 0 0 0,1 0 0 0 0,-1 0 0 0 0,1 0 0 0 0,0 0 0 0 0,-1-1 0 0 0,1 1 0 0 0,0 0 0 0 0,-1-1 0 0 0,1 1 0 0 0,0 0 0 0 0,-1 0 0 0 0,1-1 0 0 0,0 1 0 0 0,-1-1 0 0 0,1 1 0 0 0,0 0 0 0 0,0-1 0 0 0,-1 1 0 0 0,1-1 0 0 0,0 0 0 0 0,0-1-73 0 0,0 0 1 0 0,0-1-1 0 0,0 1 1 0 0,0-1-1 0 0,1 1 1 0 0,-1-1-1 0 0,1 1 1 0 0,0 0-1 0 0,0-1 0 0 0,0 1 1 0 0,1-3-1 0 0,15-26-1461 0 0,6-1-1362 0 0,4 0-3685 0 0,8-7-2433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8.2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268 0 6335 0 0,'-2'2'433'0'0,"-1"0"0"0"0,1 1 0 0 0,0-1 1 0 0,0 1-1 0 0,0-1 0 0 0,0 1 0 0 0,1 0 0 0 0,-1-1 0 0 0,1 1 0 0 0,-1 0 0 0 0,1 0 0 0 0,0 0 0 0 0,-1 3 0 0 0,-6 14 2771 0 0,-10 11 798 0 0,-16 26-49 0 0,24-41-4121 0 0,-19 22 1 0 0,13-19-881 0 0,-11 11-1928 0 0,12-15 1385 0 0,6-5-513 0 0,-2-1-1 0 0,-11 10 1 0 0,7-9-106 0 0,-12 8 672 0 0,26-18 2457 0 0,3-1-545 0 0,25-12 858 0 0,84-46 4632 0 0,-97 50-4885 0 0,-10 6-593 0 0,1 1 0 0 0,-1-1 0 0 0,1 1 0 0 0,-1-1-1 0 0,1 1 1 0 0,9-2 0 0 0,-7 2 184 0 0,0 1 1 0 0,0 0-1 0 0,12 0 0 0 0,-17 1-349 0 0,0 0-1 0 0,0 0 1 0 0,0 0 0 0 0,1 1-1 0 0,-1-1 1 0 0,0 1 0 0 0,0 0-1 0 0,0-1 1 0 0,0 1 0 0 0,-1 0-1 0 0,1 0 1 0 0,0 0 0 0 0,0 0-1 0 0,0 0 1 0 0,-1 1-1 0 0,4 2 1 0 0,-3 0 36 0 0,1-1 0 0 0,-1 1 0 0 0,0 0 0 0 0,0 0-1 0 0,0 0 1 0 0,0 1 0 0 0,-1-1 0 0 0,1 0 0 0 0,-1 1 0 0 0,0-1-1 0 0,-1 1 1 0 0,1-1 0 0 0,-1 1 0 0 0,0-1 0 0 0,0 1 0 0 0,0-1 0 0 0,-2 8-1 0 0,-1 4 191 0 0,0 0-1 0 0,-1 0 0 0 0,-11 24 0 0 0,14-37-410 0 0,0 0 0 0 0,0 0 1 0 0,-1 0-1 0 0,0 0 0 0 0,1 0 0 0 0,-1-1 0 0 0,0 1 0 0 0,-1-1 1 0 0,1 1-1 0 0,0-1 0 0 0,-1 0 0 0 0,1 0 0 0 0,-1 0 0 0 0,1 0 1 0 0,-6 2-1 0 0,6-3-32 0 0,0 1 0 0 0,1-1 1 0 0,-1 1-1 0 0,0 0 0 0 0,0-1 1 0 0,1 1-1 0 0,-1 0 0 0 0,1 0 1 0 0,0 0-1 0 0,-1 0 0 0 0,0 3 1 0 0,1-2-2 0 0,0-1 1 0 0,-1 1-1 0 0,1-1 1 0 0,-1 0-1 0 0,1 0 1 0 0,-1 0 0 0 0,0 0-1 0 0,-3 3 1 0 0,-8 2-140 0 0,13-6 116 0 0,-1-1-1 0 0,0 0 1 0 0,0 1 0 0 0,0-1-1 0 0,0 0 1 0 0,1 1-1 0 0,-1-1 1 0 0,0 1 0 0 0,0 0-1 0 0,1-1 1 0 0,-1 1-1 0 0,0-1 1 0 0,1 1 0 0 0,-1 0-1 0 0,1 0 1 0 0,-1-1-1 0 0,1 1 1 0 0,-1 0 0 0 0,1 0-1 0 0,0-1 1 0 0,-1 1-1 0 0,1 0 1 0 0,0 0 0 0 0,-1 0-1 0 0,1 0 1 0 0,0 0-1 0 0,0 0 1 0 0,0 0-1 0 0,0-1 1 0 0,0 3 0 0 0,0-2-32 0 0,0 0 1 0 0,0 0 0 0 0,0 0 0 0 0,0 0-1 0 0,-1-1 1 0 0,1 1 0 0 0,0 0 0 0 0,0 0-1 0 0,-1 0 1 0 0,1 0 0 0 0,-1 0 0 0 0,1 0-1 0 0,-1 0 1 0 0,1-1 0 0 0,-1 1 0 0 0,1 0 0 0 0,-1 0-1 0 0,0-1 1 0 0,1 1 0 0 0,-1 0 0 0 0,0-1-1 0 0,-1 1 1 0 0,-2 5-117 0 0,4-3-1563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8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0 140 6191 0 0,'4'1'638'0'0,"11"-7"380"0"0,0 0 1072 0 0,9 0 350 0 0,-17 3-1883 0 0,0 1 0 0 0,1 1 0 0 0,-1-1 0 0 0,0 1 0 0 0,12 0 0 0 0,-19 1-531 0 0,1 0-1 0 0,-1 0 1 0 0,0 0 0 0 0,1 1-1 0 0,-1-1 1 0 0,1 0-1 0 0,-1 0 1 0 0,0 0-1 0 0,1 0 1 0 0,-1 1 0 0 0,0-1-1 0 0,1 0 1 0 0,-1 0-1 0 0,0 0 1 0 0,1 1-1 0 0,-1-1 1 0 0,0 0 0 0 0,0 1-1 0 0,1-1 1 0 0,-1 0-1 0 0,0 1 1 0 0,0-1-1 0 0,0 0 1 0 0,1 1 0 0 0,-1-1-1 0 0,0 0 1 0 0,0 2-1 0 0,-1 13 387 0 0,-13 20-42 0 0,10-27-257 0 0,-53 123 5121 0 0,64-141-5000 0 0,52-107-2944 0 0,-26 35-4240 0 0,-31 78 6398 0 0,0 0 0 0 0,0-1 0 0 0,-1 0-1 0 0,0 1 1 0 0,0-1 0 0 0,0 0 0 0 0,-1 1 0 0 0,1-1 0 0 0,-1 0 0 0 0,0 0-1 0 0,-1 0 1 0 0,1 1 0 0 0,-1-1 0 0 0,0 0 0 0 0,0 0 0 0 0,0 1 0 0 0,-4-8-1 0 0,5 11 548 0 0,0 0 0 0 0,-1 1 0 0 0,1-1 0 0 0,-1 1 0 0 0,1-1 0 0 0,-1 0 0 0 0,1 1 0 0 0,-1-1-1 0 0,1 1 1 0 0,-1-1 0 0 0,1 1 0 0 0,-1 0 0 0 0,0-1 0 0 0,1 1 0 0 0,-1 0 0 0 0,0-1-1 0 0,1 1 1 0 0,-1 0 0 0 0,0 0 0 0 0,0-1 0 0 0,1 1 0 0 0,-1 0 0 0 0,0 0 0 0 0,0 0 0 0 0,1 0-1 0 0,-1 0 1 0 0,0 0 0 0 0,0 0 0 0 0,1 0 0 0 0,-1 1 0 0 0,0-1 0 0 0,0 0 0 0 0,1 0 0 0 0,-1 1-1 0 0,0-1 1 0 0,1 0 0 0 0,-1 1 0 0 0,0-1 0 0 0,0 1 0 0 0,-2 1 234 0 0,0 1 1 0 0,0-1-1 0 0,0 0 1 0 0,0 1-1 0 0,-3 4 0 0 0,2-1 163 0 0,0-1-1 0 0,0 1 1 0 0,1 0-1 0 0,0 0 1 0 0,0 1 0 0 0,0-1-1 0 0,1 1 1 0 0,0-1-1 0 0,1 1 1 0 0,-2 11-1 0 0,0 7 1845 0 0,2 39-1 0 0,1-46-1495 0 0,4 73 2569 0 0,0 12-445 0 0,-5-96-2681 0 0,0 35 2838 0 0,7 66 0 0 0,-5-104-2689 0 0,0 1 0 0 0,0 0 0 0 0,0 0 0 0 0,1 0 0 0 0,0-1 0 0 0,2 6 1 0 0,-4-9-285 0 0,1 0 1 0 0,-1 0-1 0 0,1-1 1 0 0,-1 1 0 0 0,1 0-1 0 0,-1 0 1 0 0,1-1 0 0 0,-1 1-1 0 0,1 0 1 0 0,0-1-1 0 0,0 1 1 0 0,-1 0 0 0 0,1-1-1 0 0,0 1 1 0 0,0-1-1 0 0,-1 0 1 0 0,1 1 0 0 0,0-1-1 0 0,0 0 1 0 0,0 1 0 0 0,0-1-1 0 0,0 0 1 0 0,0 0-1 0 0,0 0 1 0 0,-1 1 0 0 0,1-1-1 0 0,0 0 1 0 0,0-1 0 0 0,0 1-1 0 0,0 0 1 0 0,0 0-1 0 0,0 0 1 0 0,0 0 0 0 0,0-1-1 0 0,0 1 1 0 0,-1 0-1 0 0,1-1 1 0 0,0 1 0 0 0,1-2-1 0 0,4-2-7 0 0,-2 0 0 0 0,1-1 0 0 0,0 0 0 0 0,-1 0 0 0 0,0-1 0 0 0,0 1 0 0 0,-1-1-1 0 0,5-8 1 0 0,14-29-1098 0 0,-2-1 1 0 0,23-72-1 0 0,12-99-5458 0 0,-47 169 5105 0 0,-7 44 1952 0 0,3 15 70 0 0,-2 1-152 0 0,0-1 0 0 0,-1 0-1 0 0,-1 1 1 0 0,0-1 0 0 0,-4 24 0 0 0,-16 64 1508 0 0,18-94-1860 0 0,-33 147 1152 0 0,32-145-1209 0 0,3-9-64 0 0,-1 0-1 0 0,1 0 1 0 0,0 0 0 0 0,0 0-1 0 0,0 1 1 0 0,0-1-1 0 0,-1 0 1 0 0,1 0 0 0 0,0 0-1 0 0,0 0 1 0 0,0 0-1 0 0,0 0 1 0 0,-1 0 0 0 0,1 0-1 0 0,0 1 1 0 0,0-1 0 0 0,0 0-1 0 0,-1 0 1 0 0,1 0-1 0 0,0 0 1 0 0,0 0 0 0 0,0 0-1 0 0,-1 0 1 0 0,1 0-1 0 0,0 0 1 0 0,0-1 0 0 0,0 1-1 0 0,-1 0 1 0 0,1 0 0 0 0,0 0-1 0 0,0 0 1 0 0,0 0-1 0 0,-1 0 1 0 0,1 0 0 0 0,0 0-1 0 0,0 0 1 0 0,0-1-1 0 0,-1 1 1 0 0,1 0-38 0 0,0-1 0 0 0,0 1 0 0 0,0 0 0 0 0,0-1-1 0 0,0 1 1 0 0,-1 0 0 0 0,1-1 0 0 0,0 1 0 0 0,0-1 0 0 0,0 1 0 0 0,0 0 0 0 0,0-1 0 0 0,0 1-1 0 0,0 0 1 0 0,0-1 0 0 0,1 1 0 0 0,-1-1 0 0 0,0 1 0 0 0,0 0 0 0 0,0-1 0 0 0,0 1-1 0 0,0 0 1 0 0,1-1 0 0 0,-1 1 0 0 0,0-1 0 0 0,9-14-2696 0 0,-3 4-1681 0 0,2-12-3372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3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7423 0 0,'0'-7'771'0'0,"0"2"-788"0"0,0 0 1 0 0,1 0-1 0 0,0 0 1 0 0,0 0-1 0 0,3-6 1 0 0,-4 9 252 0 0,1 0 0 0 0,0-1 0 0 0,0 1 1 0 0,0 0-1 0 0,0 0 0 0 0,1 0 0 0 0,-1 0 1 0 0,0 0-1 0 0,1 0 0 0 0,0 0 0 0 0,-1 0 1 0 0,1 1-1 0 0,3-3 0 0 0,-4 3-8 0 0,1 1 0 0 0,0-1-1 0 0,0 1 1 0 0,0-1 0 0 0,0 1 0 0 0,0 0 0 0 0,0 0 0 0 0,0 0-1 0 0,0 0 1 0 0,0 0 0 0 0,0 0 0 0 0,0 0 0 0 0,0 1-1 0 0,3 0 1 0 0,29 11 1887 0 0,-30-11-1802 0 0,2 1-14 0 0,-1 1 0 0 0,0-1 0 0 0,0 1-1 0 0,0 0 1 0 0,0 0 0 0 0,0 0 0 0 0,-1 1-1 0 0,1 0 1 0 0,6 8 0 0 0,-8-9-223 0 0,-1 0-1 0 0,0 1 1 0 0,0-1 0 0 0,0 1 0 0 0,-1-1-1 0 0,1 1 1 0 0,-1 0 0 0 0,0 0 0 0 0,0 0-1 0 0,0 0 1 0 0,0-1 0 0 0,-1 1 0 0 0,0 0-1 0 0,0 8 1 0 0,-2 10 193 0 0,-1 0-1 0 0,-1 0 0 0 0,-1 0 1 0 0,0-1-1 0 0,-2 0 1 0 0,-1 0-1 0 0,0 0 0 0 0,-1-1 1 0 0,-19 28-1 0 0,-24 48-1793 0 0,62-93-4840 0 0,-5-3 5435 0 0,0-1 0 0 0,-1 1 0 0 0,1-1 0 0 0,-1 0 0 0 0,1 0 0 0 0,0 0 0 0 0,-1 0 0 0 0,9-5 0 0 0,4-2-1368 0 0,23-17 0 0 0,7-3 2329 0 0,-19 17 1154 0 0,-23 10-562 0 0,0-1 0 0 0,0 0 1 0 0,0 0-1 0 0,0 0 1 0 0,-1-1-1 0 0,1 1 1 0 0,-1-1-1 0 0,0 0 1 0 0,1-1-1 0 0,5-5 1 0 0,2-5 539 0 0,-1-1 1 0 0,-1 0-1 0 0,0 0 0 0 0,-1-1 1 0 0,-1 0-1 0 0,10-27 1 0 0,-15 34-1011 0 0,0 0 1 0 0,-1 0-1 0 0,0 0 1 0 0,0 0-1 0 0,-1 0 1 0 0,-1 0-1 0 0,1 0 1 0 0,-1 0-1 0 0,-1 0 1 0 0,1-1-1 0 0,-2 1 1 0 0,1 0-1 0 0,-1 0 1 0 0,-6-15-1 0 0,8 23-131 0 0,-1 0-1 0 0,0-1 1 0 0,1 1 0 0 0,-1 0-1 0 0,0 0 1 0 0,0 0 0 0 0,0 0-1 0 0,0 0 1 0 0,0 0 0 0 0,0 0-1 0 0,0 0 1 0 0,0 0 0 0 0,0 1-1 0 0,0-1 1 0 0,-1 0 0 0 0,1 1-1 0 0,0-1 1 0 0,0 1-1 0 0,-1-1 1 0 0,1 1 0 0 0,0 0-1 0 0,-1-1 1 0 0,1 1 0 0 0,-1 0-1 0 0,1 0 1 0 0,0 0 0 0 0,-1 0-1 0 0,1 0 1 0 0,0 0 0 0 0,-1 1-1 0 0,1-1 1 0 0,0 0-1 0 0,-1 1 1 0 0,-2 0 0 0 0,0 1 51 0 0,-1-1 0 0 0,1 1 0 0 0,0 1 0 0 0,-1-1 0 0 0,1 1 0 0 0,0-1 0 0 0,1 1 0 0 0,-8 6 0 0 0,0 4 60 0 0,1 1 0 0 0,0-1 0 0 0,1 2 0 0 0,1-1 0 0 0,0 1 0 0 0,0 1 0 0 0,2-1 0 0 0,0 1 0 0 0,-4 18 0 0 0,9-28-42 0 0,-1-1-1 0 0,2 1 0 0 0,-1-1 0 0 0,0 1 1 0 0,1-1-1 0 0,0 1 0 0 0,0 0 0 0 0,1-1 0 0 0,0 1 1 0 0,0-1-1 0 0,0 1 0 0 0,3 7 0 0 0,-3-10-73 0 0,0-1 0 0 0,1 1-1 0 0,-1-1 1 0 0,1 1 0 0 0,-1-1 0 0 0,1 0-1 0 0,0 0 1 0 0,0 0 0 0 0,0 0-1 0 0,0 0 1 0 0,0 0 0 0 0,0 0-1 0 0,0-1 1 0 0,1 1 0 0 0,-1-1 0 0 0,1 0-1 0 0,-1 1 1 0 0,1-1 0 0 0,0 0-1 0 0,-1-1 1 0 0,1 1 0 0 0,0 0 0 0 0,-1-1-1 0 0,1 1 1 0 0,0-1 0 0 0,5 0-1 0 0,2-1-71 0 0,0 0-1 0 0,0 0 0 0 0,0-1 0 0 0,-1 0 0 0 0,17-6 1 0 0,46-22-5414 0 0,-57 23 2387 0 0,18-9-4338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8983 0 0,'0'0'694'0'0,"1"2"-454"0"0,4 12 1028 0 0,0 0 0 0 0,-1 1 0 0 0,-1-1 0 0 0,0 1 0 0 0,1 17 0 0 0,-2 2 2297 0 0,-2 43-1 0 0,-3-46-2071 0 0,-2 0 1 0 0,-8 31-1 0 0,-1 0 740 0 0,14-61-2218 0 0,0-1 0 0 0,0 1 0 0 0,0-1 0 0 0,0 0 1 0 0,-1 1-1 0 0,1-1 0 0 0,0 1 0 0 0,0-1 0 0 0,0 1 0 0 0,0-1 0 0 0,0 0 0 0 0,0 1 1 0 0,0-1-1 0 0,0 1 0 0 0,0-1 0 0 0,1 1 0 0 0,-1-1 0 0 0,0 1 0 0 0,0-1 0 0 0,0 0 0 0 0,1 1 1 0 0,5-7 373 0 0,12-24 224 0 0,-13 22-548 0 0,61-93-65 0 0,-37 58 0 0 0,-16 25-93 0 0,0 2 0 0 0,1-1 0 0 0,0 2 0 0 0,1-1 0 0 0,1 2 0 0 0,30-21 0 0 0,-27 22-2913 0 0,-7 3-6910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9.3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2383 0 0,'1'2'180'0'0,"5"6"1032"0"0,-1 1-1 0 0,0 1 0 0 0,0-1 0 0 0,-1 0 0 0 0,0 1 0 0 0,-1 0 0 0 0,4 17 1 0 0,-1 8 836 0 0,-2-1 1 0 0,-2 1 0 0 0,-1 0 0 0 0,-4 46 0 0 0,-28 139 2545 0 0,24-178-3603 0 0,-7 38 403 0 0,14-69-1501 0 0,3-9-35 0 0,2-7-212 0 0,-5 4 293 0 0,4-3-441 0 0,0 0-1 0 0,0-1 1 0 0,-1 0-1 0 0,0 0 1 0 0,4-8-1 0 0,5-15-5828 0 0,0-7-2064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3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11 4111 0 0,'0'0'319'0'0,"2"-1"-210"0"0,48-7 3982 0 0,-48 8-3134 0 0,4-1-182 0 0,0 1 0 0 0,0-1 0 0 0,12 2-1 0 0,-1 0-150 0 0,37 3 1668 0 0,-53-3-2262 0 0,0-1 0 0 0,0 0 0 0 0,0 1 0 0 0,0-1 0 0 0,0 0 0 0 0,0 1 0 0 0,0 0 0 0 0,0-1 0 0 0,0 1 0 0 0,0 0 0 0 0,0-1 0 0 0,1 2 0 0 0,2 1 41 0 0,3 3 138 0 0,0-1-1 0 0,-1 1 0 0 0,1 1 1 0 0,-1 0-1 0 0,0-1 0 0 0,0 2 1 0 0,-1-1-1 0 0,0 1 1 0 0,-1 0-1 0 0,0 0 0 0 0,0 0 1 0 0,0 0-1 0 0,3 14 0 0 0,1 7 793 0 0,-1 0 0 0 0,5 53 0 0 0,-5-25 155 0 0,4 62 1296 0 0,-2 29 372 0 0,1-17-400 0 0,-8-108-1634 0 0,11 42 0 0 0,-12-63-655 0 0,-6-15-3003 0 0,0-4 1447 0 0,0 1-1 0 0,-1 0 1 0 0,0 1 0 0 0,-2-1 0 0 0,0 1 0 0 0,0 1-1 0 0,-2 0 1 0 0,1 0 0 0 0,-14-13 0 0 0,5 9 165 0 0,-1 1 0 0 0,-1 1 0 0 0,0 1 0 0 0,-24-13 0 0 0,-92-43 1672 0 0,95 51 203 0 0,39 19 223 0 0,2 0-600 0 0,-1 1-1 0 0,1-1 1 0 0,-1 1 0 0 0,1 0-1 0 0,-1-1 1 0 0,1 1-1 0 0,-1-1 1 0 0,1 1 0 0 0,-1-1-1 0 0,1 0 1 0 0,0 1-1 0 0,-1-1 1 0 0,1 1-1 0 0,0-1 1 0 0,-1-1 0 0 0,3 0 55 0 0,-1-1 0 0 0,0 1 1 0 0,1 0-1 0 0,0-1 1 0 0,0 1-1 0 0,-1 0 1 0 0,1 0-1 0 0,0 0 1 0 0,1 0-1 0 0,-1 1 0 0 0,0-1 1 0 0,0 1-1 0 0,1-1 1 0 0,-1 1-1 0 0,1 0 1 0 0,-1 0-1 0 0,1 0 1 0 0,3-1-1 0 0,7-2 531 0 0,0 0-1 0 0,16-2 1 0 0,-27 5-216 0 0,2 1-32 0 0,10-1-305 0 0,-1 2-1 0 0,0 0 1 0 0,1 0 0 0 0,13 4-1 0 0,-24-4-167 0 0,-2-1-89 0 0,0 1 0 0 0,0-1-1 0 0,0 1 1 0 0,-1-1 0 0 0,1 1 0 0 0,0 0 0 0 0,0 0-1 0 0,0-1 1 0 0,0 1 0 0 0,-1 0 0 0 0,2 1 0 0 0,-1 0 16 0 0,1-1-15 0 0,-1 1 1 0 0,0-1-1 0 0,0 0 0 0 0,0 0 0 0 0,0 1 1 0 0,0-1-1 0 0,0 0 0 0 0,0 1 0 0 0,-1-1 1 0 0,1 1-1 0 0,0-1 0 0 0,-1 1 0 0 0,1-1 1 0 0,-1 1-1 0 0,0 0 0 0 0,1-1 0 0 0,-1 1 1 0 0,0 0-1 0 0,0 2 0 0 0,-1 0 43 0 0,0-1-1 0 0,0 0 0 0 0,0 0 1 0 0,0-1-1 0 0,0 1 0 0 0,-1 0 1 0 0,1 0-1 0 0,-1-1 0 0 0,-4 5 1 0 0,-64 71 2105 0 0,46-53-1273 0 0,-11 17 1349 0 0,34-41-1826 0 0,4-2-368 0 0,6-1-47 0 0,0 0 0 0 0,0-1 0 0 0,0 0 0 0 0,-1-1 0 0 0,1 0 0 0 0,-1 0 0 0 0,10-8 0 0 0,56-45-598 0 0,-40 30-193 0 0,29-27-7424 0 0,-46 39 2802 0 0,3-3-2301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40.1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0 7687 0 0,'-3'11'183'0'0,"1"1"-1"0"0,0-1 1 0 0,1 1-1 0 0,1 16 1 0 0,0-15 450 0 0,-1 0 0 0 0,-3 21 0 0 0,-1-6 1209 0 0,2-12 462 0 0,-1 1 0 0 0,-11 29 0 0 0,1-8 317 0 0,-3 23 1034 0 0,13-47-3157 0 0,-4 29 1418 0 0,8-42-1260 0 0,2-2-1453 0 0,10-6-1287 0 0,0-3-3941 0 0,-5-5-2453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40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6647 0 0,'0'0'514'0'0,"2"0"-336"0"0,123 3 8544 0 0,-123-3-8217 0 0,1 0-154 0 0,6-1-64 0 0,-1 0 0 0 0,1 1 0 0 0,-1 1 1 0 0,13 1-1 0 0,-18-1-190 0 0,1 0 1 0 0,0 0 0 0 0,-1 0-1 0 0,0 0 1 0 0,1 1-1 0 0,-1-1 1 0 0,0 1 0 0 0,1 0-1 0 0,-1 0 1 0 0,0 0-1 0 0,-1 1 1 0 0,1-1 0 0 0,3 4-1 0 0,-1 0 106 0 0,-1-1-1 0 0,0 1 1 0 0,0-1 0 0 0,0 1-1 0 0,-1 1 1 0 0,0-1 0 0 0,3 10-1 0 0,-1 0 832 0 0,3 32-1 0 0,-3-21-208 0 0,3 23 543 0 0,-1 0-1 0 0,-3 0 1 0 0,-2 52 0 0 0,-8 3 955 0 0,6-58-1658 0 0,0-46-814 0 0,1-4-2134 0 0,1-1 1531 0 0,-1 1-1 0 0,1-1 1 0 0,-1 0 0 0 0,0 1 0 0 0,-1-1-1 0 0,1-4 1 0 0,0-16-7234 0 0,-1 21 6984 0 0,0-10-5956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40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 2015 0 0,'3'-1'3915'0'0,"13"-6"-80"0"0,1 1 1 0 0,0 0-1 0 0,32-5 1 0 0,-38 9-2796 0 0,-1 1 0 0 0,1 1 0 0 0,-1-1 0 0 0,16 3 0 0 0,-24-2-642 0 0,0 0-88 0 0,2 1-258 0 0,-1 0 18 0 0,0-1-1 0 0,0 1 1 0 0,0 0-1 0 0,0 0 1 0 0,0 0-1 0 0,-1 1 0 0 0,1-1 1 0 0,0 1-1 0 0,-1-1 1 0 0,1 1-1 0 0,-1 0 1 0 0,4 3-1 0 0,-6-3-60 0 0,1-1 0 0 0,0 0 0 0 0,-1 0-1 0 0,0 1 1 0 0,1-1 0 0 0,-1 1 0 0 0,0-1 0 0 0,1 0-1 0 0,-1 1 1 0 0,0-1 0 0 0,0 1 0 0 0,0-1 0 0 0,-1 0 0 0 0,1 1-1 0 0,0 1 1 0 0,-1-1 13 0 0,1 1 7 0 0,-1 1 0 0 0,-1-1 0 0 0,1 1 0 0 0,0-1 0 0 0,-1 0 0 0 0,1 0 0 0 0,-1 1 0 0 0,0-1 0 0 0,0 0 0 0 0,0-1 0 0 0,-3 4 0 0 0,-33 30 155 0 0,23-22-167 0 0,-8 8 137 0 0,-68 61 773 0 0,88-81-893 0 0,0 0 28 0 0,0 0-1 0 0,1 1 0 0 0,-1-1 0 0 0,0 1 1 0 0,1-1-1 0 0,-5 8 2133 0 0,11-11-2106 0 0,7-2-69 0 0,-1 0 0 0 0,1-1 0 0 0,-1 0-1 0 0,16-9 1 0 0,42-29 42 0 0,-66 41-61 0 0,88-53-2659 0 0,2 8-4638 0 0,-73 37-2515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41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375 1 5439 0 0,'-28'33'1014'0'0,"-44"42"-1"0"0,7-8 3643 0 0,-28 30 2135 0 0,-22 24 2407 0 0,114-119-8105 0 0,2-1-474 0 0,-1-1-601 0 0,1 0-1 0 0,-1 0 1 0 0,0 0-1 0 0,0 0 1 0 0,0 1-1 0 0,1-1 0 0 0,-1 0 1 0 0,0 0-1 0 0,0 0 1 0 0,0 0-1 0 0,1 0 1 0 0,-1 0-1 0 0,0 0 1 0 0,0 1-1 0 0,1-1 1 0 0,-1 0-1 0 0,0 0 0 0 0,1 0 1 0 0,-1 0-1 0 0,0 0 1 0 0,0 0-1 0 0,1 0 1 0 0,-1 0-1 0 0,0 0 1 0 0,0 0-1 0 0,1-1 1 0 0,-1 1-1 0 0,0 0 1 0 0,1 0-1 0 0,43-18 651 0 0,-1-2 0 0 0,64-41 0 0 0,-105 60-653 0 0,40-24 47 0 0,242-130 277 0 0,-242 136-488 0 0,-41 18-626 0 0,-22-13-11147 0 0,10 8 6492 0 0,1 1-894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41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4175 0 0,'0'0'319'0'0,"0"2"-210"0"0,-4 52 7805 0 0,4 73 0 0 0,1-51-5294 0 0,-1-51-1819 0 0,11 310 5971 0 0,-9-303-6415 0 0,2-1 1 0 0,2 1-1 0 0,0-1 0 0 0,2 0 0 0 0,21 50 0 0 0,-23-70-357 0 0,-5-11-24 0 0,-1 1-1 0 0,1 0 1 0 0,-1-1 0 0 0,1 1-1 0 0,-1 0 1 0 0,1-1-1 0 0,0 1 1 0 0,-1-1 0 0 0,1 1-1 0 0,0-1 1 0 0,-1 0 0 0 0,1 1-1 0 0,1 0 1 0 0,-2-1-5 0 0,1 0-1 0 0,-1 0 1 0 0,0 0-1 0 0,0 0 1 0 0,0 0-1 0 0,1 0 1 0 0,-1-1 0 0 0,0 1-1 0 0,0 0 1 0 0,1 0-1 0 0,-1 0 1 0 0,0 0 0 0 0,0 0-1 0 0,0 0 1 0 0,0 0-1 0 0,1 0 1 0 0,-1 0-1 0 0,0-1 1 0 0,0 1 0 0 0,0 0-1 0 0,0 0 1 0 0,1 0-1 0 0,-1 0 1 0 0,0-1 0 0 0,0 1-1 0 0,0 0 1 0 0,0-1-1 0 0,3-9-1866 0 0,-2-24-3754 0 0,-3 11-2153 0 0,-2 7 733 0 0</inkml:trace>
  <inkml:trace contextRef="#ctx0" brushRef="#br0" timeOffset="1">35 462 6735 0 0,'5'75'1766'0'0,"-6"-49"827"0"0,0 0 1 0 0,-2 1-1 0 0,-1-1 1 0 0,-11 39 0 0 0,0-8 2092 0 0,15-55-3991 0 0,13-29-12023 0 0,-8 13 4605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42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2303 0 0,'2'0'167'0'0,"9"1"631"0"0,-1-1-1 0 0,19 5 1 0 0,-26-5-506 0 0,0 1 0 0 0,0 0 0 0 0,1 0 0 0 0,-1 0-1 0 0,0 0 1 0 0,0 0 0 0 0,0 1 0 0 0,-1-1 0 0 0,1 1 0 0 0,0 0 0 0 0,0 0 0 0 0,-1 0 0 0 0,5 4 0 0 0,-6-4-150 0 0,-1 0 1 0 0,1-1-1 0 0,0 1 1 0 0,0 0-1 0 0,-1 0 0 0 0,1 0 1 0 0,-1 0-1 0 0,0 0 0 0 0,1 0 1 0 0,-1 0-1 0 0,0 0 1 0 0,0 0-1 0 0,0 0 0 0 0,-1 0 1 0 0,1 0-1 0 0,0 0 1 0 0,-1 0-1 0 0,-1 3 0 0 0,0 1 375 0 0,0 0 0 0 0,-1 0 0 0 0,0 0-1 0 0,-6 8 1 0 0,3-6 208 0 0,-1 0-1 0 0,0 0 1 0 0,-15 12-1 0 0,-1 1 2425 0 0,35-24-3372 0 0,24-6-613 0 0,-1-1 0 0 0,65-28 0 0 0,-84 26 287 0 0,-12 8 365 0 0,-2 3-221 0 0,0-1-62 0 0,24-22-1884 0 0,-24 23 1934 0 0,-2-1-37 0 0,-4 4 412 0 0,-15 13 555 0 0,12-10-393 0 0,5-4 16 0 0,-3 1 8 0 0,-7 9-152 0 0,7-8-592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42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3367 0 0,'2'1'85'0'0,"2"2"2"0"0,2 11 91 0 0,-3-4 508 0 0,-1-1 0 0 0,0 1 1 0 0,0 11-1 0 0,-1-15 548 0 0,0 1 0 0 0,0-1 0 0 0,0 1 0 0 0,0-1 0 0 0,1 1-1 0 0,0-1 1 0 0,1 0 0 0 0,5 12 0 0 0,-6-17-855 0 0,0 1 0 0 0,0-1 0 0 0,0 1 0 0 0,0-1 0 0 0,0 0 0 0 0,0 0 0 0 0,0 0 0 0 0,0 0 0 0 0,1 0 0 0 0,-1 0 0 0 0,0-1 0 0 0,1 1 0 0 0,-1-1 0 0 0,0 1 0 0 0,1-1 0 0 0,2 0 0 0 0,-3 0 361 0 0,0-1-83 0 0,4-2-719 0 0,1-1 0 0 0,-1 0 0 0 0,0 0 0 0 0,0-1 0 0 0,0 0 0 0 0,0 0 0 0 0,-1 0 0 0 0,0 0 0 0 0,0-1 0 0 0,-1 0 0 0 0,1 0 0 0 0,3-7-1 0 0,-5 1-7550 0 0,-1 1 281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42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615 1 3711 0 0,'-32'31'619'0'0,"-1"-1"-1"0"0,-51 34 0 0 0,12-10 2146 0 0,-9 11 48 0 0,-160 122 3953 0 0,239-186-6708 0 0,-3 4 85 0 0,-1-1 0 0 0,1-1 0 0 0,-1 1 0 0 0,0-1 0 0 0,0 0 0 0 0,0 0 0 0 0,0-1 0 0 0,-13 4 0 0 0,19-6-182 0 0,-1 0-1 0 0,1 0 1 0 0,0 0 0 0 0,0 0-1 0 0,0 0 1 0 0,0 0 0 0 0,0 0-1 0 0,-1 0 1 0 0,1 0 0 0 0,0 0-1 0 0,0 0 1 0 0,0 0 0 0 0,0 0-1 0 0,0 0 1 0 0,-1 0 0 0 0,1 0-1 0 0,0 0 1 0 0,0-1 0 0 0,0 1 0 0 0,0 0-1 0 0,0 0 1 0 0,0 0 0 0 0,0 0-1 0 0,-1 0 1 0 0,1 0 0 0 0,0 0-1 0 0,0-1 1 0 0,0 1 0 0 0,0 0-1 0 0,0 0 1 0 0,0 0 0 0 0,0 0-1 0 0,0 0 1 0 0,0 0 0 0 0,0-1-1 0 0,0 1 1 0 0,0 0 0 0 0,0 0 0 0 0,0 0-1 0 0,0 0 1 0 0,0 0 0 0 0,0-1-1 0 0,0 1 1 0 0,0 0 0 0 0,0 0-1 0 0,0 0 1 0 0,0 0 0 0 0,0 0-1 0 0,0-1 1 0 0,0 1 0 0 0,0 0-1 0 0,0 0 1 0 0,0 0 0 0 0,0 0-1 0 0,1 0 1 0 0,-1 0 0 0 0,0 0-1 0 0,0-1 1 0 0,0 1 0 0 0,0 0 0 0 0,0 0-1 0 0,0 0 1 0 0,7-9-393 0 0,-7 8 331 0 0,8-8-1074 0 0,1 0-1 0 0,0 1 0 0 0,0 0 1 0 0,1 0-1 0 0,20-11 0 0 0,-2 3-201 0 0,31-12-1 0 0,106-38-384 0 0,87-21 3426 0 0,-119 50 1654 0 0,-52 19 5183 0 0,156-15-1 0 0,-168 35-3874 0 0,-68-2-4845 0 0,0-1-1 0 0,0 1 1 0 0,0-1-1 0 0,0 1 1 0 0,-1-1-1 0 0,1 1 1 0 0,0-1-1 0 0,0 0 1 0 0,-1 1-1 0 0,1-1 1 0 0,0 0-1 0 0,-1 0 1 0 0,1 1-1 0 0,-1-1 1 0 0,2-2-1 0 0,-1 2-200 0 0,6-10-6416 0 0,1-1-1969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1 281 15607 0 0,'4'21'858'0'0,"0"1"-1"0"0,-2-1 1 0 0,0 1 0 0 0,-3 39-1 0 0,1-56-635 0 0,-2 11 1289 0 0,0 0-1 0 0,1 1 1 0 0,2 21-1 0 0,0-36-1018 0 0,0-3-510 0 0,0 1 0 0 0,0 0 1 0 0,-1 0-1 0 0,1 0 0 0 0,0-1 0 0 0,0 1 0 0 0,0-1 0 0 0,0 1 0 0 0,0 0 1 0 0,0-1-1 0 0,-1 1 0 0 0,1-1 0 0 0,0 0 0 0 0,0 1 0 0 0,-1-1 1 0 0,1 0-1 0 0,-1 1 0 0 0,1-1 0 0 0,0 0 0 0 0,0-1 0 0 0,10-20-2115 0 0,-7 14 900 0 0,5-11-4560 0 0,2-3-1605 0 0</inkml:trace>
  <inkml:trace contextRef="#ctx0" brushRef="#br0" timeOffset="1">160 1 9703 0 0,'1'1'748'0'0,"1"5"-554"0"0,-1-1-1 0 0,1 1 0 0 0,-1 0 0 0 0,0-1 1 0 0,-1 1-1 0 0,1 0 0 0 0,-1 8 0 0 0,1 12 2044 0 0,1 52 3257 0 0,-1-5-1393 0 0,0-63-3575 0 0,0-1 0 0 0,1 1 0 0 0,0-1 0 0 0,0 1 1 0 0,6 12-1 0 0,-6-18-353 0 0,0 0 0 0 0,1 0 1 0 0,-1 0-1 0 0,1 0 1 0 0,-1 0-1 0 0,1-1 0 0 0,1 1 1 0 0,-1-1-1 0 0,0 0 0 0 0,1 0 1 0 0,-1 0-1 0 0,6 3 0 0 0,-6-5-133 0 0,-1 1-1 0 0,0-1 0 0 0,1 0 0 0 0,-1 0 0 0 0,1 0 0 0 0,-1-1 0 0 0,1 1 0 0 0,0-1 0 0 0,-1 1 1 0 0,1-1-1 0 0,-1 0 0 0 0,1 0 0 0 0,0 0 0 0 0,-1 0 0 0 0,1 0 0 0 0,0-1 0 0 0,-1 1 0 0 0,1-1 1 0 0,-1 0-1 0 0,1 0 0 0 0,-1 0 0 0 0,4-1 0 0 0,-4 1-35 0 0,9-4-134 0 0,-1-1 1 0 0,0 0 0 0 0,0 0 0 0 0,-1-1-1 0 0,0 0 1 0 0,0-1 0 0 0,14-16-1 0 0,-16 16-277 0 0,-1-2 0 0 0,0 1 0 0 0,0 0 0 0 0,-1-1-1 0 0,-1 0 1 0 0,1-1 0 0 0,4-18 0 0 0,-7 21 240 0 0,-1 0 1 0 0,0 0 0 0 0,0 0 0 0 0,0 0 0 0 0,-1 0 0 0 0,-1 0-1 0 0,1 0 1 0 0,-1 0 0 0 0,0 0 0 0 0,-1 1 0 0 0,-4-13-1 0 0,4 16 161 0 0,1 0-1 0 0,-1 0 0 0 0,-1 1 0 0 0,1-1 0 0 0,0 1 1 0 0,-1-1-1 0 0,0 1 0 0 0,0 0 0 0 0,0 0 0 0 0,0 1 1 0 0,0-1-1 0 0,-1 1 0 0 0,1-1 0 0 0,-1 1 0 0 0,0 0 1 0 0,1 0-1 0 0,-6-1 0 0 0,-32-10-2150 0 0,1 6-4861 0 0,16 4 722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0:43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256 6 2303 0 0,'2'0'167'0'0,"24"-6"2076"0"0,-23 6-1451 0 0,0 0-477 0 0,8 0 2830 0 0,-10 2-2650 0 0,1 0 0 0 0,-1-1 0 0 0,0 1 0 0 0,1 0 0 0 0,-1 0 0 0 0,0 0 0 0 0,0 0 0 0 0,0 0 0 0 0,0 3 0 0 0,0-5-443 0 0,7 30 2831 0 0,-7-25-2817 0 0,0 0 0 0 0,0 0 0 0 0,1 0 0 0 0,0 0 0 0 0,3 6 0 0 0,20 30 307 0 0,-13-22-99 0 0,-1 1 1 0 0,0 0-1 0 0,8 24 1 0 0,-11-18 497 0 0,-2-1 0 0 0,0 1 0 0 0,-2 1 0 0 0,2 41 1 0 0,-5-27 1196 0 0,-2 1 0 0 0,-8 50 1 0 0,7-81-1701 0 0,-1-1 1 0 0,0 1-1 0 0,0-1 0 0 0,-1 0 1 0 0,0 0-1 0 0,-1 0 1 0 0,0 0-1 0 0,-1-1 1 0 0,0 1-1 0 0,0-2 1 0 0,-9 9-1 0 0,-19 24 337 0 0,23-26-545 0 0,-2 0 0 0 0,-18 16 0 0 0,26-26-58 0 0,0-1 0 0 0,-1-1 0 0 0,1 1-1 0 0,-1-1 1 0 0,0 1 0 0 0,0-2 0 0 0,0 1-1 0 0,-1-1 1 0 0,1 0 0 0 0,-1 0 0 0 0,1 0 0 0 0,-1-1-1 0 0,1 0 1 0 0,-1-1 0 0 0,0 1 0 0 0,0-1-1 0 0,1-1 1 0 0,-1 1 0 0 0,0-1 0 0 0,1 0-1 0 0,-1-1 1 0 0,1 0 0 0 0,-1 0 0 0 0,1 0-1 0 0,0 0 1 0 0,-9-6 0 0 0,10 6-13 0 0,-9-5-73 0 0,0-1 0 0 0,1 0 0 0 0,-13-11 0 0 0,23 17 51 0 0,1 0 1 0 0,0 1-1 0 0,-1-1 1 0 0,1-1 0 0 0,0 1-1 0 0,0 0 1 0 0,0 0-1 0 0,1-1 1 0 0,-1 1 0 0 0,0-1-1 0 0,1 0 1 0 0,0 1-1 0 0,0-1 1 0 0,-1 0 0 0 0,2 0-1 0 0,-1 0 1 0 0,0 0-1 0 0,0 0 1 0 0,1 0 0 0 0,0 0-1 0 0,0 0 1 0 0,0 0-1 0 0,0-3 1 0 0,1 4 19 0 0,-1 0 1 0 0,1 0-1 0 0,0 0 1 0 0,0 0-1 0 0,0 1 1 0 0,0-1-1 0 0,0 0 0 0 0,1 1 1 0 0,-1-1-1 0 0,0 0 1 0 0,1 1-1 0 0,-1 0 0 0 0,1-1 1 0 0,0 1-1 0 0,-1 0 1 0 0,1 0-1 0 0,3-2 1 0 0,5-2 84 0 0,0 1 1 0 0,13-4-1 0 0,-9 3 62 0 0,25-9 155 0 0,135-56 369 0 0,98-73-504 0 0,-126 64-126 0 0,48-33-29 0 0,-27 14 0 0 0,7 15 0 0 0,-162 79 0 0 0,-12 4 0 0 0,0 0 0 0 0,0 0 0 0 0,0-1 0 0 0,0 1 0 0 0,1 0 0 0 0,-1 0 0 0 0,0 0 0 0 0,0 0 0 0 0,0 0 0 0 0,0 0 0 0 0,0 0 0 0 0,1 0 0 0 0,-1 0 0 0 0,0 0 0 0 0,0 0 0 0 0,0 0 0 0 0,0 0 0 0 0,0-1 0 0 0,0 1 0 0 0,0 0 0 0 0,1 0 0 0 0,-1 0 0 0 0,0 0 0 0 0,0 0 0 0 0,0 0 0 0 0,0-1 0 0 0,0 1 0 0 0,0 0 0 0 0,0 0 0 0 0,0 0 0 0 0,0 0 0 0 0,0-1 0 0 0,0 1 0 0 0,0 0 0 0 0,0 0 0 0 0,0 0 0 0 0,0 0 0 0 0,0 0 0 0 0,0-1 0 0 0,0 1 0 0 0,0 0 0 0 0,-11-6 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1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0 186 7111 0 0,'45'-21'248'0'0,"20"-10"3091"0"0,-54 25-1415 0 0,-1 0-1 0 0,0 0 0 0 0,17-16 0 0 0,-8 6-267 0 0,-14 13-958 0 0,1-2 0 0 0,-1 1 0 0 0,8-9 0 0 0,-12 12-600 0 0,0 0 0 0 0,0-1 0 0 0,0 1 1 0 0,1 0-1 0 0,-1 0 0 0 0,0 1 0 0 0,1-1 0 0 0,-1 0 0 0 0,1 0 0 0 0,2 0 0 0 0,-3 1-33 0 0,0-1 0 0 0,1 1 0 0 0,-1-1 0 0 0,0 0-1 0 0,0 1 1 0 0,0-1 0 0 0,1 0 0 0 0,-1 0 0 0 0,0 1 0 0 0,0-1-1 0 0,0 0 1 0 0,0 0 0 0 0,1-2 0 0 0,-2 2-51 0 0,1 1 0 0 0,-1-1 1 0 0,1 1-1 0 0,-1-1 0 0 0,1 1 0 0 0,-1-1 1 0 0,1 1-1 0 0,0-1 0 0 0,-1 1 0 0 0,1-1 1 0 0,0 1-1 0 0,-1 0 0 0 0,1 0 1 0 0,0-1-1 0 0,-1 1 0 0 0,1 0 0 0 0,0 0 1 0 0,-1 0-1 0 0,2 0 0 0 0,-2-1-15 0 0,0 1 1 0 0,1 0-1 0 0,-1 0 1 0 0,0 0-1 0 0,0 0 0 0 0,0-1 1 0 0,0 1-1 0 0,1 0 0 0 0,-1 0 1 0 0,0 0-1 0 0,0-1 0 0 0,0 1 1 0 0,0 0-1 0 0,0 0 0 0 0,0 0 1 0 0,0-1-1 0 0,1 1 0 0 0,-1 0 1 0 0,0 0-1 0 0,0-1 0 0 0,0 1 1 0 0,0 0-1 0 0,0 0 1 0 0,0-1-1 0 0,0 1 0 0 0,0 0 1 0 0,0 0-1 0 0,0-1 0 0 0,0 1 1 0 0,-1 0-1 0 0,1 0 0 0 0,0 0 1 0 0,0-1-1 0 0,0 1 0 0 0,0 0 1 0 0,0 0-1 0 0,0-1 0 0 0,0 1 1 0 0,-1 0-1 0 0,1 0 0 0 0,0-1 1 0 0,-6-7-1694 0 0,3 4 867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1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1 3311 0 0,'13'38'984'0'0,"-7"-10"3538"0"0,3 34 0 0 0,-8-54-4166 0 0,5 46 2701 0 0,-3-20-1274 0 0,10 44 0 0 0,-8-51-839 0 0,2 27 1 0 0,-5-29-33 0 0,10 40 0 0 0,15 48 1302 0 0,9 29-251 0 0,-34-135-1954 0 0,-1-1-1 0 0,1 0 0 0 0,-1 1 0 0 0,0 9 1 0 0,-1-15-6 0 0,1 0 0 0 0,-1 1 0 0 0,0-1 0 0 0,0 0 1 0 0,0 0-1 0 0,0 0 0 0 0,0 0 0 0 0,-1 0 0 0 0,1 0 0 0 0,0 0 1 0 0,0 1-1 0 0,-1-1 0 0 0,1 0 0 0 0,-1 1 0 0 0,-1 1-12 0 0,-1 6-112 0 0,-2-6-6 0 0,1-1 0 0 0,-1 1 0 0 0,1-1 0 0 0,-1-1 0 0 0,0 1 0 0 0,0-1 0 0 0,0 1 0 0 0,0-2 1 0 0,-6 2-1 0 0,-1 0-204 0 0,-5 0-160 0 0,1-1-1 0 0,0 0 0 0 0,-1-1 1 0 0,1-1-1 0 0,0-1 1 0 0,0 0-1 0 0,-1-1 1 0 0,-28-10-1 0 0,41 12 442 0 0,0 0-1 0 0,0-1 1 0 0,0 1 0 0 0,0-1-1 0 0,1 0 1 0 0,-1 0 0 0 0,1 0-1 0 0,-1-1 1 0 0,1 1-1 0 0,0-1 1 0 0,0 0 0 0 0,-3-3-1 0 0,5 4 70 0 0,0 0-1 0 0,0 0 1 0 0,0 1-1 0 0,0-1 1 0 0,0 0-1 0 0,1 0 1 0 0,-1 0-1 0 0,1 0 1 0 0,-1 0-1 0 0,1 0 0 0 0,0 0 1 0 0,-1 0-1 0 0,1 0 1 0 0,0 0-1 0 0,0 0 1 0 0,1-1-1 0 0,-1 1 1 0 0,0 0-1 0 0,1 0 1 0 0,-1 0-1 0 0,1 0 1 0 0,0 0-1 0 0,-1 1 1 0 0,1-1-1 0 0,2-3 0 0 0,2-4 264 0 0,1 0 0 0 0,1 0 0 0 0,13-14 0 0 0,7-8 718 0 0,73-99 2095 0 0,-80 106-2724 0 0,0 1 0 0 0,37-32 0 0 0,-51 50-662 0 0,25-26 83 0 0,-13 8-7346 0 0,-8 6-1154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1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3311 0 0,'8'3'352'0'0,"-17"3"4160"0"0,7-5-3520 0 0,2 4 1856 0 0,2 1-2432 0 0,-2 0 192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2.2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1 402 2615 0 0,'24'-23'1096'0'0,"33"-44"0"0"0,-40 47 1020 0 0,1 1-1 0 0,1 0 0 0 0,35-26 1 0 0,-16 14 621 0 0,53-41 3002 0 0,13-13-496 0 0,-84 71-3995 0 0,-19 13-980 0 0,1-2-18 0 0,1 1-598 0 0,-10 4-528 0 0,2 1-431 0 0,-1 1 0 0 0,1-1 0 0 0,0 1 0 0 0,-6 5 1 0 0,3-2-1947 0 0,-14 11-4411 0 0</inkml:trace>
  <inkml:trace contextRef="#ctx0" brushRef="#br0" timeOffset="1">123 374 5119 0 0,'0'9'456'0'0,"1"0"-360"0"0,8 4-96 0 0,-1 1 0 0 0,-5-2 624 0 0,0 0 112 0 0,1 0 16 0 0,1-3 880 0 0,5 0-1240 0 0,1-3 0 0 0,-1-3-1088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2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1 4863 0 0,'-60'98'966'0'0,"-19"33"1786"0"0,68-107-2072 0 0,11-22 434 0 0,1-3-764 0 0,13-7-138 0 0,0-1 1 0 0,-1 0 0 0 0,14-14 0 0 0,4-2-126 0 0,-6 11 73 0 0,-23 13-81 0 0,8 10 64 0 0,-7-7-117 0 0,0 0 11 0 0,-1 1 0 0 0,0-1 0 0 0,0 1 0 0 0,-1-1 0 0 0,1 1 0 0 0,0 0 0 0 0,-1 0-1 0 0,0 0 1 0 0,0 0 0 0 0,0 0 0 0 0,1 4 0 0 0,4 37 1008 0 0,-4-23-613 0 0,1 49 1700 0 0,0-11 242 0 0,-1-29-1263 0 0,11 74 2552 0 0,-11-92-3156 0 0,1 0-1 0 0,0 1 0 0 0,1-2 0 0 0,1 1 1 0 0,0 0-1 0 0,8 13 0 0 0,-10-20-402 0 0,1 0 1 0 0,0 0-1 0 0,0-1 0 0 0,0 1 0 0 0,0-1 1 0 0,1 0-1 0 0,-1 0 0 0 0,1 0 0 0 0,0-1 1 0 0,0 0-1 0 0,1 0 0 0 0,-1 0 0 0 0,1 0 0 0 0,-1-1 1 0 0,1 0-1 0 0,0 0 0 0 0,0-1 0 0 0,0 1 1 0 0,0-1-1 0 0,0-1 0 0 0,0 1 0 0 0,0-1 1 0 0,0 0-1 0 0,0 0 0 0 0,0-1 0 0 0,0 0 1 0 0,0 0-1 0 0,0 0 0 0 0,0-1 0 0 0,-1 0 1 0 0,1 0-1 0 0,7-4 0 0 0,-9 5-364 0 0,-1-1 0 0 0,0 0 0 0 0,0 0 1 0 0,0 0-1 0 0,0 0 0 0 0,0 0 0 0 0,0-1 0 0 0,-1 0 0 0 0,1 1 0 0 0,-1-1 0 0 0,1 0 1 0 0,-1 0-1 0 0,2-4 0 0 0,-1 1-2485 0 0,-1 0 0 0 0,1 0 1 0 0,2-11-1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3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0 418 10943 0 0,'4'-2'839'0'0,"117"-70"3861"0"0,-86 51-1405 0 0,36-29 1183 0 0,-8 4-2121 0 0,98-77 1055 0 0,-122 92-3165 0 0,-38 30-385 0 0,12-9-45 0 0,19-20-1 0 0,-17 9-8120 0 0,-9 10-919 0 0</inkml:trace>
  <inkml:trace contextRef="#ctx0" brushRef="#br0" timeOffset="1">489 119 7135 0 0,'1'5'65'0'0,"-1"0"0"0"0,1 0 0 0 0,-1 0 0 0 0,0 1 0 0 0,0-1 0 0 0,-1 0 0 0 0,1 0 0 0 0,-1 0 0 0 0,0 0 0 0 0,-1 0-1 0 0,-2 6 1 0 0,-1 8 283 0 0,-1 3 1357 0 0,-2 0 0 0 0,0-1 0 0 0,-1 0 0 0 0,-1 0-1 0 0,-1-1 1 0 0,-1 0 0 0 0,-20 25 0 0 0,-113 117 3801 0 0,118-136-5182 0 0,-2-1 0 0 0,-55 36 0 0 0,82-60-633 0 0,-6-11-7702 0 0,4-4-617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3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10799 0 0,'0'0'1152'0'0,"13"6"-1152"0"0,-2 0 2984 0 0,1 0 344 0 0,2 3-1968 0 0,-2 1-1008 0 0,1-1-664 0 0,-1-4-4952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3.8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 0 5727 0 0,'-11'10'554'0'0,"1"1"-1"0"0,0 0 0 0 0,-9 12 0 0 0,-15 15 7250 0 0,37-38-7733 0 0,19-4 8 0 0,-20 4 297 0 0,6 27-26 0 0,-8-21-306 0 0,-1 1 0 0 0,0-1 0 0 0,0 0 0 0 0,0 0 0 0 0,-1 0 0 0 0,0 0 0 0 0,-1-1 0 0 0,1 1 0 0 0,-4 5 0 0 0,-5 14 106 0 0,4-10 47 0 0,0-1-1 0 0,-17 26 1 0 0,16-29 0 0 0,1 0-1 0 0,1 1 1 0 0,0-1 0 0 0,-9 24-1 0 0,15-34-59 0 0,3 3 61 0 0,-3-3-170 0 0,0-1 0 0 0,0 0 0 0 0,0 1 1 0 0,0-1-1 0 0,0 0 0 0 0,0 0 0 0 0,0 1 0 0 0,0-1 1 0 0,0 0-1 0 0,0 1 0 0 0,0-1 0 0 0,1 0 0 0 0,-1 0 0 0 0,0 1 1 0 0,0-1-1 0 0,0 0 0 0 0,0 0 0 0 0,1 1 0 0 0,-1-1 0 0 0,0 0 1 0 0,0 0-1 0 0,1 0 0 0 0,-1 1 0 0 0,0-1 0 0 0,0 0 0 0 0,1 0 1 0 0,-1 0-1 0 0,0 0 0 0 0,1 1 0 0 0,4-1 31 0 0,0 1 0 0 0,0-1-1 0 0,0 0 1 0 0,0 0 0 0 0,0 0-1 0 0,0-1 1 0 0,0 1 0 0 0,0-1-1 0 0,0-1 1 0 0,0 1 0 0 0,8-4-1 0 0,-11 4 151 0 0,-3 2-154 0 0,-4 5-44 0 0,-2 2-10 0 0,-4-1-2 0 0,12-10 58 0 0,2 1-49 0 0,16-15-14 0 0,12-14-67 0 0,-29 29-23 0 0,-1 0-10 0 0,6-5 3 0 0,-5 5-17 0 0,-3 4-719 0 0,-174 199 1668 0 0,146-170-652 0 0,12-14-24 0 0,0 1-1 0 0,1 1 0 0 0,2 0 1 0 0,-22 37 2722 0 0,39-57-2274 0 0,14-3-126 0 0,0-1 0 0 0,-1-1 0 0 0,1 0 0 0 0,-1-1 0 0 0,28-18 0 0 0,17-7 594 0 0,1 3 200 0 0,-3-2 0 0 0,79-55 0 0 0,-93 55-1157 0 0,-15 11-56 0 0,-1-1 0 0 0,0-2 0 0 0,-2 0-1 0 0,47-53 1 0 0,-72 71-55 0 0,-4 4 0 0 0,-5 4 0 0 0,-3 2-298 0 0,1 2 0 0 0,0 0 0 0 0,-10 9 0 0 0,-20 14-1335 0 0,14-13-1038 0 0,-2 1-4222 0 0,1 1-1910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4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 2815 0 0,'2'2'214'0'0,"0"0"-42"0"0,1 1-1 0 0,-1 0 1 0 0,1 0 0 0 0,-1 0 0 0 0,0 0-1 0 0,0 1 1 0 0,0-1 0 0 0,-1 1 0 0 0,1-1 0 0 0,-1 1-1 0 0,0-1 1 0 0,0 1 0 0 0,0 0 0 0 0,-1-1-1 0 0,1 1 1 0 0,-1 0 0 0 0,0 5 0 0 0,0 3 989 0 0,0 0 1 0 0,-1 0-1 0 0,-1 0 1 0 0,-5 21 0 0 0,-19 45 3198 0 0,1-25-2020 0 0,7-19-1052 0 0,17-34-1280 0 0,1 1 0 0 0,0 0 1 0 0,-1-1-1 0 0,1 1 0 0 0,0 0 1 0 0,-1-1-1 0 0,1 1 0 0 0,0 0 1 0 0,0-1-1 0 0,0 1 0 0 0,-1 0 1 0 0,1 0-1 0 0,0-1 0 0 0,0 1 1 0 0,0 0-1 0 0,0 0 0 0 0,0-1 1 0 0,0 1-1 0 0,1 0 0 0 0,-1-1 1 0 0,0 1-1 0 0,0 0 0 0 0,0 0 1 0 0,1-1-1 0 0,-1 1 1 0 0,1 1-1 0 0,0-1-293 0 0,6 9-261 0 0,-2-3 543 0 0,0 1-1 0 0,-1 0 0 0 0,0 0 0 0 0,-1 0 1 0 0,0 1-1 0 0,0-1 0 0 0,-1 1 1 0 0,0-1-1 0 0,1 13 0 0 0,0 10 732 0 0,-3 41-1 0 0,-1-36 77 0 0,1-26 804 0 0,-1-23-1983 0 0,-2-24-1729 0 0,3-47-6284 0 0,0 69 7451 0 0,1 0 0 0 0,0 1 0 0 0,1 0-1 0 0,7-22 1 0 0,-2 4 631 0 0,-7 29 297 0 0,0 2 6 0 0,0 0 1 0 0,0 0-1 0 0,0 0 0 0 0,1 1 0 0 0,-1-1 0 0 0,0 0 0 0 0,0 0 1 0 0,1 0-1 0 0,-1 1 0 0 0,1-1 0 0 0,-1 0 0 0 0,1 0 1 0 0,-1 1-1 0 0,1-1 0 0 0,-1 0 0 0 0,1 1 0 0 0,0-1 0 0 0,-1 1 1 0 0,2-1-1 0 0,-1-1 60 0 0,11-7 220 0 0,10-8-7 0 0,28-19 204 0 0,-37 29-186 0 0,1-1-1 0 0,-1 2 1 0 0,2 0-1 0 0,21-7 1 0 0,-34 13 89 0 0,12-1 504 0 0,-11 1-667 0 0,0 0-1 0 0,1 1 1 0 0,-1-1-1 0 0,0 1 0 0 0,0 0 1 0 0,1 0-1 0 0,-1 0 1 0 0,0 1-1 0 0,0-1 0 0 0,0 1 1 0 0,0-1-1 0 0,0 1 1 0 0,-1 0-1 0 0,4 3 0 0 0,1 1 336 0 0,-1 0 0 0 0,0 0-1 0 0,0 1 1 0 0,7 9-1 0 0,-1 5 580 0 0,-1 0-1 0 0,-1 1 1 0 0,-1 0 0 0 0,11 40-1 0 0,0 0 748 0 0,-8-29-780 0 0,-11-31-432 0 0,-2-1-865 0 0,1-1-1 0 0,-1 1 1 0 0,1 0 0 0 0,0 0 0 0 0,-1-1 0 0 0,0 1-1 0 0,1 0 1 0 0,-1-1 0 0 0,1 1 0 0 0,-1-1-1 0 0,0 1 1 0 0,0-1 0 0 0,1 1 0 0 0,-1-1 0 0 0,0 1-1 0 0,0-1 1 0 0,1 0 0 0 0,-1 0 0 0 0,0 1 0 0 0,0-1-1 0 0,0 0 1 0 0,-1 0 0 0 0,1 1 242 0 0,-19 3-3363 0 0,0 0-1 0 0,1-1 1 0 0,-39 1-1 0 0,20-5 572 0 0,-41-6 0 0 0,72 7 2767 0 0,1-1-1 0 0,-1 0 1 0 0,1-1 0 0 0,0 0 0 0 0,0 0 0 0 0,-1 0-1 0 0,1 0 1 0 0,0-1 0 0 0,-9-6 0 0 0,14 8 95 0 0,0-5 66 0 0,0 4-91 0 0,0 0 1 0 0,0-1 0 0 0,1 1-1 0 0,-1-1 1 0 0,1 1-1 0 0,0 0 1 0 0,0-1 0 0 0,0 1-1 0 0,0-1 1 0 0,0 1-1 0 0,0-1 1 0 0,1 1 0 0 0,-1-1-1 0 0,1 1 1 0 0,-1 0-1 0 0,3-5 1 0 0,1 2 390 0 0,-1 0 0 0 0,1 1-1 0 0,0-1 1 0 0,0 1 0 0 0,0 0 0 0 0,1 0-1 0 0,0 0 1 0 0,0 1 0 0 0,0-1 0 0 0,0 1 0 0 0,10-4-1 0 0,-13 6 349 0 0,11 0 908 0 0,-13 1-1645 0 0,1 0-1 0 0,-1 0 1 0 0,1 0-1 0 0,-1 0 1 0 0,1 0-1 0 0,-1 0 1 0 0,1 0-1 0 0,-1 0 1 0 0,1 0-1 0 0,-1 0 1 0 0,1 0-1 0 0,-1 0 1 0 0,1 1-1 0 0,-1-1 1 0 0,1 0-1 0 0,-1 0 1 0 0,1 1-1 0 0,-1-1 1 0 0,0 0-1 0 0,1 0 1 0 0,-1 1-1 0 0,1-1 1 0 0,-1 1-1 0 0,0-1 1 0 0,1 0-1 0 0,-1 1 1 0 0,0-1-1 0 0,0 1 1 0 0,1 0-1 0 0,-1 0 9 0 0,1 1 0 0 0,-1-1 0 0 0,0 1-1 0 0,0-1 1 0 0,0 0 0 0 0,0 1 0 0 0,0-1 0 0 0,0 1 0 0 0,0-1 0 0 0,-1 3-1 0 0,-2 4 321 0 0,1 0-1 0 0,-8 14 1 0 0,4-11 69 0 0,-1-1 1 0 0,-1 0-1 0 0,0 0 1 0 0,-17 17-1 0 0,24-26-132 0 0,-3 2 92 0 0,3 0 271 0 0,9-7-677 0 0,26-15-43 0 0,-5-4 18 0 0,-20 15-3 0 0,-1 2 0 0 0,1-1 0 0 0,13-6 1 0 0,-14 10 10 0 0,-8 2-20 0 0,0 1 0 0 0,0 0 0 0 0,0 0 0 0 0,1 0 0 0 0,-1 0 0 0 0,0 0 0 0 0,0 0 0 0 0,0 0 0 0 0,0 0 0 0 0,1 0 0 0 0,-1-1 0 0 0,0 1 0 0 0,0 0 0 0 0,0 0 0 0 0,0 0 0 0 0,1 0 0 0 0,-1 0 0 0 0,0 0-1 0 0,0 0 1 0 0,0 0 0 0 0,1 0 0 0 0,-1 0 0 0 0,0 1 0 0 0,0-1 0 0 0,0 0 0 0 0,0 0 0 0 0,1 0 0 0 0,-1 0 0 0 0,0 0 0 0 0,0 0 0 0 0,0 0 0 0 0,0 0 0 0 0,0 0 0 0 0,1 0 0 0 0,-1 1 0 0 0,0-1 0 0 0,0 0 0 0 0,0 0 0 0 0,0 0 0 0 0,0 0 0 0 0,0 0 0 0 0,0 1 0 0 0,1-1 0 0 0,-1 0 0 0 0,0 0 0 0 0,0 0 0 0 0,0 0 0 0 0,0 1 0 0 0,0-1 0 0 0,0 0 0 0 0,0 0 0 0 0,0 0 0 0 0,0 1 0 0 0,0-1 0 0 0,0 0 0 0 0,0 0 0 0 0,0 0 0 0 0,0 1 0 0 0,-3 5 12 0 0,-2 3 36 0 0,-1-1 1 0 0,0 1 0 0 0,0-1 0 0 0,-1 0 0 0 0,0 0 0 0 0,-8 6 0 0 0,-11 13 47 0 0,14-13 544 0 0,1 0-1 0 0,-11 20 1699 0 0,23-33-2279 0 0,0 0 1 0 0,-1-1-1 0 0,1 1 0 0 0,0 0 0 0 0,0 0 0 0 0,0 0 1 0 0,-1-1-1 0 0,1 1 0 0 0,0 0 0 0 0,0-1 1 0 0,0 1-1 0 0,0-1 0 0 0,1 1 0 0 0,-1-1 0 0 0,0 1 1 0 0,0-1-1 0 0,1 1 0 0 0,5-2 58 0 0,0 1 1 0 0,-1-1-1 0 0,1 0 0 0 0,-1 0 1 0 0,1-1-1 0 0,-1 0 0 0 0,1 0 1 0 0,9-5-1 0 0,21-14-1123 0 0,-12 3-3413 0 0,-14 10 1231 0 0,5-2-5220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17535 0 0,'0'0'46'0'0,"0"-1"0"0"0,1 1 0 0 0,-1 0 0 0 0,0 0 0 0 0,0 0-1 0 0,0 0 1 0 0,1 0 0 0 0,-1 0 0 0 0,0 0 0 0 0,0 0 0 0 0,1 0-1 0 0,-1 0 1 0 0,0 0 0 0 0,0 0 0 0 0,0 0 0 0 0,1 0 0 0 0,-1 0 0 0 0,0 0-1 0 0,0 0 1 0 0,1 0 0 0 0,-1 0 0 0 0,0 1 0 0 0,0-1 0 0 0,0 0 0 0 0,1 0-1 0 0,-1 0 1 0 0,0 0 0 0 0,0 0 0 0 0,0 1 0 0 0,0-1 0 0 0,1 0 0 0 0,-1 0-1 0 0,0 0 1 0 0,0 0 0 0 0,0 1 0 0 0,0-1 0 0 0,0 0 0 0 0,0 0 0 0 0,1 1-1 0 0,-1-1 1 0 0,0 0 0 0 0,3 16 1234 0 0,-5 17 715 0 0,-1-15-418 0 0,1-9-429 0 0,0 0 1 0 0,1 1-1 0 0,0-1 1 0 0,1 1-1 0 0,-1 0 1 0 0,3 14-1 0 0,-2-22-816 0 0,2-3-258 0 0,1-1-73 0 0,0 0 0 0 0,0-1 0 0 0,0 1 0 0 0,-1-1-1 0 0,1 1 1 0 0,-1-1 0 0 0,1 0 0 0 0,-1 0 0 0 0,0 0 0 0 0,3-6 0 0 0,5-6-2 0 0,10-14 1 0 0,-2 3 0 0 0,1 0 0 0 0,0 1 0 0 0,2 2 0 0 0,26-24 0 0 0,-20 24-20 0 0,38-29-112 0 0,-55 45 115 0 0,0 0-1 0 0,0 1 0 0 0,1 1 1 0 0,19-8-1 0 0,-2 3 19 0 0,-15 5 2 0 0,0 0 1 0 0,1 1-1 0 0,25-4 1 0 0,-9 1 74 0 0,-27 5-68 0 0,0 1 1 0 0,1 0-1 0 0,-1 0 1 0 0,0 0-1 0 0,1 0 1 0 0,0 0-1 0 0,-1 1 1 0 0,1 0-1 0 0,-1-1 1 0 0,1 2-1 0 0,-1-1 1 0 0,1 0-1 0 0,5 2 1 0 0,-8-2-11 0 0,0 1 0 0 0,0-1 0 0 0,-1 0 0 0 0,1 0 0 0 0,0 1 0 0 0,0-1 0 0 0,0 0 0 0 0,0 0 0 0 0,-1 0 0 0 0,1 0 0 0 0,0 0 0 0 0,0 0 0 0 0,0 0 0 0 0,0 0 0 0 0,0 0 0 0 0,1 0 0 0 0,3-6 0 0 0,-3 3 0 0 0,8-8 0 0 0,-6 10 0 0 0,4 1 0 0 0,-8 0 0 0 0,1 0 0 0 0,-1-1 0 0 0,1 1 0 0 0,-1-1 0 0 0,1 1 0 0 0,-1 0 0 0 0,0-1 0 0 0,1 1 0 0 0,-1-1 0 0 0,0 1 0 0 0,1-1 0 0 0,-1 1 0 0 0,0-1 0 0 0,0 1 0 0 0,0-1 0 0 0,1 1 0 0 0,-1-1 0 0 0,0 1 0 0 0,0-1 0 0 0,0 0 0 0 0,0 0 0 0 0,4-21 0 0 0,-5 15 0 0 0,-2-5-2256 0 0,-1-9-14712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5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4031 0 0,'0'0'306'0'0,"4"2"-200"0"0,3 2 352 0 0,0 0-1 0 0,0 0 1 0 0,0 1-1 0 0,-1 0 1 0 0,1 0-1 0 0,-1 1 1 0 0,0-1-1 0 0,-1 1 1 0 0,0 1-1 0 0,0-1 1 0 0,0 1-1 0 0,0 0 1 0 0,-1 0-1 0 0,5 12 1 0 0,-1 0 1293 0 0,-1 2-1 0 0,-1-1 1 0 0,5 28-1 0 0,5 65 3572 0 0,-3-15-1708 0 0,-7-59-2691 0 0,-4-19-279 0 0,7 23 0 0 0,-5-24-416 0 0,-4-15-198 0 0,1 1 0 0 0,0-1 0 0 0,0 0 0 0 0,0 0 0 0 0,0 0-1 0 0,1 0 1 0 0,0-1 0 0 0,0 1 0 0 0,0 0 0 0 0,4 5 0 0 0,-5-7-390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5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242 91 2383 0 0,'2'-1'180'0'0,"26"-12"389"0"0,39-21 10435 0 0,-36 19-9023 0 0,-17 9 685 0 0,28-8 1 0 0,-20 7-347 0 0,-20 6-2299 0 0,0 2-743 0 0,3-2 969 0 0</inkml:trace>
  <inkml:trace contextRef="#ctx0" brushRef="#br0" timeOffset="1">0 511 6159 0 0,'6'-4'531'0'0,"-1"0"0"0"0,1 1 0 0 0,0-1 0 0 0,0 1 0 0 0,0 0-1 0 0,7-2 1 0 0,0 0 1616 0 0,10-5 667 0 0,83-42 6740 0 0,57-32-1893 0 0,-109 57-6197 0 0,-30 16-3742 0 0,-4 1-5220 0 0,-5 3-2698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6.0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0 310 7631 0 0,'21'-12'690'0'0,"0"-1"0"0"0,25-21-1 0 0,6-13 5773 0 0,-32 29-1229 0 0,40-27 0 0 0,-27 22-2049 0 0,-12 9-2081 0 0,-16 12-806 0 0,0-1 0 0 0,0-1 0 0 0,0 1 1 0 0,-1-1-1 0 0,7-6 0 0 0,-11 10-293 0 0,1-1 0 0 0,0 0 1 0 0,0 1-1 0 0,-1-1 0 0 0,1 0 0 0 0,0 1 1 0 0,0-1-1 0 0,0 1 0 0 0,0-1 1 0 0,0 1-1 0 0,0 0 0 0 0,0 0 1 0 0,0-1-1 0 0,0 1 0 0 0,1 0 0 0 0,2-1-3 0 0,-1-1-1 0 0,2 0 0 0 0,6-8 0 0 0,-3 5-38 0 0,-7 5 15 0 0,0-1 0 0 0,1 0 0 0 0,-1 1 0 0 0,0-1-1 0 0,0 0 1 0 0,0 0 0 0 0,0 0 0 0 0,0 1 0 0 0,0-1 0 0 0,0 0 0 0 0,0-1 0 0 0,0 1 0 0 0,0 0 0 0 0,0 0 0 0 0,-1 0 0 0 0,1 0 0 0 0,0-2 0 0 0,0 2-51 0 0,0-1 1 0 0,-1 1 0 0 0,1 0 0 0 0,0-1 0 0 0,0 1-1 0 0,-1 0 1 0 0,1 0 0 0 0,0 0 0 0 0,0 0 0 0 0,1 0-1 0 0,-1 0 1 0 0,0 0 0 0 0,2-1 0 0 0,4-5-2330 0 0,-1-2-3891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6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0 148 6911 0 0,'0'0'528'0'0,"3"-2"-341"0"0,11-8 175 0 0,1 0 1197 0 0,1-1 0 0 0,-2 0 0 0 0,0-1 0 0 0,17-19 0 0 0,-21 20-460 0 0,1 1 0 0 0,0 0 0 0 0,15-10 0 0 0,-24 18-771 0 0,-2 2-320 0 0,1 0 0 0 0,-1 0 0 0 0,0 0 0 0 0,1 0 0 0 0,-1 0 0 0 0,0 0 0 0 0,1 0 0 0 0,-1 0 0 0 0,0 0 0 0 0,1-1 0 0 0,-1 1 1 0 0,0 0-1 0 0,0 0 0 0 0,1 0 0 0 0,-1 0 0 0 0,0-1 0 0 0,0 1 0 0 0,1 0 0 0 0,-1 0 0 0 0,0-1 0 0 0,0 1 0 0 0,1-1 0 0 0,-1 1 18 0 0,0 0 0 0 0,0 0-1 0 0,1-1 1 0 0,-1 1 0 0 0,0 0 0 0 0,0 0 0 0 0,0-1 0 0 0,1 1 0 0 0,-1 0 0 0 0,0 0 0 0 0,1 0-1 0 0,-1 0 1 0 0,0-1 0 0 0,0 1 0 0 0,1 0 0 0 0,-1 0 0 0 0,0 0 0 0 0,1 0 0 0 0,-1 0 0 0 0,0 0-1 0 0,1 0 1 0 0,0 0 0 0 0,0 0 35 0 0,0 0-1 0 0,0 1 1 0 0,0-1-1 0 0,0 0 1 0 0,0 1-1 0 0,0-1 1 0 0,-1 1-1 0 0,1 0 1 0 0,0-1-1 0 0,0 1 1 0 0,0 0-1 0 0,0-1 1 0 0,-1 1-1 0 0,1 0 1 0 0,0 0-1 0 0,-1 0 1 0 0,1-1-1 0 0,0 3 1 0 0,9 17 757 0 0,-9-11-507 0 0,-1-1 0 0 0,0 0 0 0 0,0 0 0 0 0,0 1 0 0 0,-1-1 0 0 0,-4 16 0 0 0,1-4 65 0 0,-58 328 4775 0 0,55-258-4274 0 0,3-28-330 0 0,-2 25-264 0 0,6-84-809 0 0,14-33-9170 0 0,-7 10 3271 0 0,-3 2-547 0 0</inkml:trace>
  <inkml:trace contextRef="#ctx0" brushRef="#br0" timeOffset="1">105 408 2071 0 0,'-2'-17'184'0'0,"2"13"258"0"0,0 1 0 0 0,1-1 0 0 0,-1 1 0 0 0,1 0 0 0 0,0-1 0 0 0,0 1 0 0 0,0-1 0 0 0,0 1 0 0 0,1 0 0 0 0,2-5 0 0 0,-2 6 152 0 0,-1 0 1 0 0,1 0-1 0 0,0 1 1 0 0,0-1-1 0 0,0 0 1 0 0,0 1-1 0 0,0-1 1 0 0,5-2 0 0 0,5-4 1071 0 0,103-77 4625 0 0,-101 76-5511 0 0,0 1 1 0 0,1 1-1 0 0,28-11 1 0 0,-40 17-341 0 0,33-1 1023 0 0,-33 2-919 0 0,1 1 21 0 0,1-1-418 0 0,0 2-1 0 0,-1-1 1 0 0,1 0-1 0 0,0 1 1 0 0,-1 0 0 0 0,1 0-1 0 0,-1 0 1 0 0,0 1-1 0 0,1 0 1 0 0,-1-1-1 0 0,0 2 1 0 0,-1-1 0 0 0,1 0-1 0 0,-1 1 1 0 0,6 6-1 0 0,-3-2 76 0 0,-1 0 1 0 0,1 1-1 0 0,-2-1 0 0 0,0 1 0 0 0,0 0 0 0 0,0 0 0 0 0,-1 0 0 0 0,3 15 0 0 0,0 9 475 0 0,2 38 0 0 0,-5-35-483 0 0,2 1-129 0 0,-1-5 1 0 0,0 67-1 0 0,-4-98-136 0 0,0 1 1 0 0,0 0-1 0 0,0-1 0 0 0,0 1 1 0 0,0-1-1 0 0,0 1 0 0 0,0 0 0 0 0,-1-1 1 0 0,1 1-1 0 0,0-1 0 0 0,-1 1 1 0 0,0-1-1 0 0,1 1 0 0 0,-1-1 1 0 0,0 0-1 0 0,-1 3 0 0 0,-1-1-276 0 0,3-2-340 0 0,-3-1-284 0 0,-1-1 0 0 0,1 1 0 0 0,0-1 0 0 0,0 0 0 0 0,0 0 0 0 0,0 0 0 0 0,-6-3 0 0 0,-2-2-5447 0 0,2-2-940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6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 0 7687 0 0,'0'3'590'0'0,"-4"23"1817"0"0,-1 0 0 0 0,-15 45 0 0 0,-26 50 5827 0 0,25-69-6628 0 0,8-19-384 0 0,-1-1 0 0 0,-37 59 0 0 0,49-88-1311 0 0,0 0 0 0 0,0-1-1 0 0,1 1 1 0 0,-2-1-1 0 0,1 1 1 0 0,0-1-1 0 0,0 0 1 0 0,-1 0-1 0 0,1 1 1 0 0,-1-2 0 0 0,0 1-1 0 0,-3 2 1 0 0</inkml:trace>
  <inkml:trace contextRef="#ctx0" brushRef="#br0" timeOffset="1">213 274 10391 0 0,'11'-2'-281'0'0,"52"-6"1053"0"0,32-3 5796 0 0,-61 9-2349 0 0,1 2-1 0 0,56 5 1 0 0,-86-4-4086 0 0,1 0-1 0 0,-1 0 1 0 0,0 0 0 0 0,0 0 0 0 0,1 1 0 0 0,-1 0 0 0 0,-1 0-1 0 0,1 1 1 0 0,0-1 0 0 0,0 1 0 0 0,-1 0 0 0 0,0 0 0 0 0,1 0-1 0 0,-1 1 1 0 0,0 0 0 0 0,-1 0 0 0 0,1 0 0 0 0,5 8 0 0 0,-8-11-847 0 0,0-1 304 0 0,0 0-1 0 0,0 0 0 0 0,1 0 0 0 0,-1 0 1 0 0,0 0-1 0 0,0-1 0 0 0,0 1 0 0 0,1 0 1 0 0,-1-1-1 0 0,2 0 0 0 0,6-4-5400 0 0,4-5-3489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7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0 6391 0 0,'1'1'51'0'0,"-1"1"0"0"0,0-1-1 0 0,0 0 1 0 0,1 1-1 0 0,-1-1 1 0 0,0 0-1 0 0,0 1 1 0 0,0-1 0 0 0,0 1-1 0 0,0-1 1 0 0,-1 0-1 0 0,1 1 1 0 0,0-1 0 0 0,-1 2-1 0 0,-9 22 670 0 0,6-17 180 0 0,-52 138 9369 0 0,13-32-2854 0 0,34-92-5587 0 0,8-21-738 0 0,4 0-882 0 0,0 0-174 0 0,11-6 143 0 0,-10 3-190 0 0,0 0 0 0 0,0-1 0 0 0,0 1 0 0 0,0-1 0 0 0,0 0 0 0 0,0 0 0 0 0,4-5 0 0 0,12-9-235 0 0,-11 13 193 0 0,-7 3 101 0 0,-2 13 46 0 0,-2 0-11 0 0,-2 0 0 0 0,0 0 0 0 0,0-1-1 0 0,-1 1 1 0 0,-1-1 0 0 0,-11 17 0 0 0,14-22-77 0 0,-15 24 27 0 0,-5 8 231 0 0,-35 78 0 0 0,58-114-135 0 0,-1-1-72 0 0,1-1-1 0 0,0 0 1 0 0,0 1 0 0 0,-1-1 0 0 0,1 1 0 0 0,0-1 0 0 0,0 1 0 0 0,-1-1 0 0 0,1 1 0 0 0,0-1 0 0 0,0 1 0 0 0,0-1-1 0 0,0 1 1 0 0,0-1 0 0 0,0 1 0 0 0,0 0 0 0 0,44-11-142 0 0,-32 11 45 0 0,-10 0 45 0 0,0 0 0 0 0,0 0 1 0 0,0 1-1 0 0,0-1 0 0 0,0 1 1 0 0,0-1-1 0 0,0 1 0 0 0,-1-1 1 0 0,1 1-1 0 0,0 0 0 0 0,-1 0 1 0 0,0 0-1 0 0,1 0 0 0 0,-1 0 0 0 0,0 0 1 0 0,0 0-1 0 0,0 1 0 0 0,0-1 1 0 0,0 0-1 0 0,-1 0 0 0 0,1 1 1 0 0,-1-1-1 0 0,1 1 0 0 0,-1 2 1 0 0,1 6 92 0 0,-1-1 0 0 0,0 1-1 0 0,-3 21 1 0 0,-26 102 627 0 0,28-126-723 0 0,2-8 0 0 0,-1 1 0 0 0,0-1 0 0 0,0 0 0 0 0,1 0 0 0 0,-1 0 0 0 0,0 0 0 0 0,0 0 0 0 0,1 0 0 0 0,-1 0 0 0 0,0 0 0 0 0,0 0 0 0 0,1 0 0 0 0,-1 0 0 0 0,0-1 0 0 0,0 1 0 0 0,1 0 0 0 0,-1 0 0 0 0,0 0 0 0 0,0 0 0 0 0,0 0 0 0 0,1 0 0 0 0,-1 0 0 0 0,0-1 0 0 0,0 1 0 0 0,0 0 0 0 0,1 0 0 0 0,-1 0 0 0 0,0-1 0 0 0,6-6-19 0 0,-1-1-1 0 0,0 0 1 0 0,-1 0 0 0 0,0 0-1 0 0,0 0 1 0 0,-1-1 0 0 0,3-9-1 0 0,10-43-2829 0 0,-10 34-2766 0 0,-5 19 2788 0 0,4-19-6367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7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3223 0 0,'5'23'1219'0'0,"-1"1"-1"0"0,2 44 1 0 0,-8 48 8684 0 0,0-60-5983 0 0,3-28-2096 0 0,1 0 0 0 0,1 0 0 0 0,11 41 0 0 0,-10-56-1113 0 0,0-1 0 0 0,1 1 0 0 0,1-1 0 0 0,8 14 0 0 0,-9-17-502 0 0,-2-5-184 0 0,-1 0 1 0 0,1 0 0 0 0,0 0 0 0 0,0 0 0 0 0,0-1-1 0 0,1 0 1 0 0,-1 1 0 0 0,1-1 0 0 0,0-1-1 0 0,0 1 1 0 0,0 0 0 0 0,0-1 0 0 0,0 0 0 0 0,1 0-1 0 0,-1 0 1 0 0,1-1 0 0 0,-1 1 0 0 0,1-1-1 0 0,0 0 1 0 0,-1 0 0 0 0,1-1 0 0 0,0 0 0 0 0,7 0-1 0 0,1 0 24 0 0,1-1-1 0 0,-1-1 0 0 0,0-1 1 0 0,0 1-1 0 0,0-2 0 0 0,-1 0 1 0 0,16-7-1 0 0,15-7-48 0 0,-22 11 0 0 0,-1-2 0 0 0,0 0 0 0 0,0-2 0 0 0,35-24 0 0 0,-54 34 0 0 0,1-1 0 0 0,0 1 0 0 0,-1-1 0 0 0,1 1 0 0 0,0-1 0 0 0,-1 0 0 0 0,0 0 0 0 0,1 1 0 0 0,-1-1 0 0 0,1-3 0 0 0,-2 4 0 0 0,0 0 0 0 0,1 0 0 0 0,-1 0 0 0 0,0 0 0 0 0,0 0 0 0 0,0 0 0 0 0,0 0 0 0 0,0 0 0 0 0,0 0 0 0 0,-1 0 0 0 0,1 0 0 0 0,0-1 0 0 0,-1 0 0 0 0,1 1-210 0 0,0 0 0 0 0,0 1 0 0 0,0-1 1 0 0,0 0-1 0 0,0 0 0 0 0,0 0 0 0 0,0 0 0 0 0,-1 0 0 0 0,1 0 1 0 0,0 1-1 0 0,-1-1 0 0 0,1 0 0 0 0,-1 0 0 0 0,1 1 0 0 0,-1-1 0 0 0,1 0 1 0 0,-1 0-1 0 0,1 1 0 0 0,-1-1 0 0 0,0 1 0 0 0,-1-2 0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8.0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1 310 4319 0 0,'0'0'332'0'0,"3"-2"-220"0"0,37-17 807 0 0,-7 4 3812 0 0,38-11-1 0 0,39-17 5904 0 0,-25 9-5639 0 0,-75 30-4694 0 0,1 0-1 0 0,-1-1 1 0 0,0 0-1 0 0,-1-1 1 0 0,10-7-1 0 0,-14 7-1267 0 0,-2-3-5430 0 0,-3 6 4450 0 0</inkml:trace>
  <inkml:trace contextRef="#ctx0" brushRef="#br0" timeOffset="1">225 0 3711 0 0,'1'3'284'0'0,"6"9"59"0"0,-1 0 0 0 0,7 21-1 0 0,15 62 7540 0 0,-14-39-1746 0 0,-9-40-4122 0 0,15 60 4778 0 0,-17-61-5820 0 0,0-1 0 0 0,1 31 0 0 0,-4-43-821 0 0,-5 3-2304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8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5 3679 0 0,'-3'-5'5828'0'0,"6"5"-4566"0"0,14 2 2258 0 0,1 0 0 0 0,24 7 0 0 0,-23-4-2876 0 0,-13-4-334 0 0,-1 0 1 0 0,1 1-1 0 0,-1 0 1 0 0,0 0 0 0 0,0 1-1 0 0,0 0 1 0 0,0-1 0 0 0,0 2-1 0 0,-1-1 1 0 0,6 5 0 0 0,-2 0-53 0 0,-1 0 1 0 0,0 0 0 0 0,12 18-1 0 0,-17-22-183 0 0,0 0 0 0 0,-1-1 0 0 0,1 1 0 0 0,-1 0 0 0 0,0 0 0 0 0,0 0 0 0 0,0 0 0 0 0,-1 0 0 0 0,0 0 0 0 0,1 0 0 0 0,-1 0 0 0 0,-1 4 0 0 0,1-1 56 0 0,-1 0-1 0 0,0-1 0 0 0,-1 1 0 0 0,1-1 1 0 0,-1 1-1 0 0,-4 8 0 0 0,-6 9 266 0 0,3-3 118 0 0,-1-1 0 0 0,-18 26-1 0 0,18-32-320 0 0,2-2 14 0 0,0-1 1 0 0,0 0-1 0 0,-2 0 1 0 0,1-1-1 0 0,-14 12 1 0 0,21-21-127 0 0,1-2-1 0 0,0 1-77 0 0,1 0-1 0 0,0 0 1 0 0,-1 0-1 0 0,1 0 1 0 0,0 0-1 0 0,0 0 0 0 0,-1 0 1 0 0,1 0-1 0 0,0 0 1 0 0,-1 0-1 0 0,1-1 0 0 0,0 1 1 0 0,0 0-1 0 0,0 0 1 0 0,-1 0-1 0 0,1 0 0 0 0,0-1 1 0 0,0 1-1 0 0,0 0 1 0 0,-1 0-1 0 0,1 0 0 0 0,0-1 1 0 0,0 1-1 0 0,0 0 1 0 0,0 0-1 0 0,-1-1 1 0 0,1 1-1 0 0,0 0 0 0 0,0-1 1 0 0,0 1-1 0 0,0 0 1 0 0,0-1-1 0 0,0-2-17 0 0,1 0 0 0 0,0 0-1 0 0,-1-1 1 0 0,1 1 0 0 0,0 0 0 0 0,1 0-1 0 0,-1 0 1 0 0,0 0 0 0 0,1 0 0 0 0,3-4-1 0 0,22-26-697 0 0,-6 12 163 0 0,1 2 0 0 0,0 1 1 0 0,37-23-1 0 0,-34 24 549 0 0,-11 10 324 0 0,0-1 1 0 0,1 2-1 0 0,-1-1 1 0 0,24-5-1 0 0,-29 10 80 0 0,-7 2-123 0 0,15 2 472 0 0,6-1-2320 0 0,-8-3-6580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9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 6159 0 0,'-2'10'165'0'0,"0"-1"0"0"0,0 1 0 0 0,-6 12-1 0 0,-1 6 756 0 0,-4 6 2860 0 0,7-21 3117 0 0,8-15-6830 0 0,-1 0 0 0 0,1 1 0 0 0,0-1 0 0 0,0 1 0 0 0,0-1 0 0 0,0 1 0 0 0,4-2 0 0 0,2-2 37 0 0,-3 1-54 0 0,-1 0 0 0 0,1 0 0 0 0,6-10 0 0 0,-6 8-16 0 0,1-1-1 0 0,0 1 0 0 0,0 1 1 0 0,0-1-1 0 0,10-6 0 0 0,-13 10-35 0 0,11-5 19 0 0,-13 20 166 0 0,-2-1 137 0 0,-2 1 0 0 0,0-1 0 0 0,0 1 1 0 0,-1-1-1 0 0,-1 0 0 0 0,0 0 0 0 0,0-1 1 0 0,-1 1-1 0 0,-15 19 0 0 0,1 3 778 0 0,14-22-683 0 0,-1 0 1 0 0,-11 13-1 0 0,13-18-64 0 0,0 1-1 0 0,-7 13 1 0 0,2-2 237 0 0,8-17 1069 0 0,19-16-1522 0 0,18-20-124 0 0,-25 27 31 0 0,-1 4-31 0 0,1 4 12 0 0,-9 1-8 0 0,0-1 1 0 0,0 0 0 0 0,0 0-1 0 0,0 1 1 0 0,0-1 0 0 0,-1 0-1 0 0,1 1 1 0 0,0-1 0 0 0,-1 1-1 0 0,1-1 1 0 0,-1 1-1 0 0,1 0 1 0 0,-1-1 0 0 0,0 1-1 0 0,0-1 1 0 0,0 1 0 0 0,0 0-1 0 0,0-1 1 0 0,0 1 0 0 0,-1 2-1 0 0,-7 36 377 0 0,7-37-340 0 0,-41 133 2488 0 0,41-131-2445 0 0,4-5 18 0 0,8-10 130 0 0,12-18 43 0 0,-12 10-1715 0 0,13-28 1 0 0,3-23-6006 0 0,-21 52-2235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272 887 15055 0 0,'-3'0'1164'0'0,"2"0"-1150"0"0,0 0 0 0 0,1 0 0 0 0,-1 0 1 0 0,0 0-1 0 0,1 0 0 0 0,-1 0 0 0 0,0-1 0 0 0,1 1 0 0 0,-1 0 0 0 0,0-1 0 0 0,1 1 0 0 0,-1 0 0 0 0,0-1 0 0 0,1 1 0 0 0,-1 0 0 0 0,1-1 0 0 0,-1 1 0 0 0,1-1 1 0 0,-1 1-1 0 0,1-1 0 0 0,0 1 0 0 0,-1-1 0 0 0,1 0 0 0 0,-1 1 0 0 0,1-1 0 0 0,0 1 0 0 0,0-1 0 0 0,-1 0 0 0 0,1 1 0 0 0,0-1 0 0 0,0 0 0 0 0,0 0 0 0 0,-5-33 141 0 0,1 6 254 0 0,-1 7 453 0 0,-1 0 0 0 0,-1 0-1 0 0,-12-26 1 0 0,16 42-736 0 0,1 1 1 0 0,-1 0-1 0 0,0-1 0 0 0,0 1 0 0 0,0 0 1 0 0,0 1-1 0 0,-1-1 0 0 0,0 1 1 0 0,0-1-1 0 0,0 1 0 0 0,0 0 1 0 0,0 0-1 0 0,-1 1 0 0 0,-5-3 1 0 0,7 3-110 0 0,0 2 0 0 0,0-1 0 0 0,-1 0 0 0 0,1 1 0 0 0,0-1 0 0 0,0 1 0 0 0,0 0 0 0 0,0 0 0 0 0,0 0 0 0 0,-1 1 0 0 0,1-1 0 0 0,0 1 1 0 0,0-1-1 0 0,0 1 0 0 0,0 0 0 0 0,0 0 0 0 0,0 1 0 0 0,0-1 0 0 0,1 0 0 0 0,-1 1 0 0 0,0 0 0 0 0,1 0 0 0 0,-1 0 0 0 0,-2 2 0 0 0,0 1-9 0 0,1 0 0 0 0,-1 0-1 0 0,1 1 1 0 0,0-1 0 0 0,1 1-1 0 0,-1 0 1 0 0,1 0 0 0 0,0 0-1 0 0,1 0 1 0 0,-3 9 0 0 0,-2 8 26 0 0,-4 38 0 0 0,6-32-27 0 0,2-9 19 0 0,1 1 0 0 0,1 0 0 0 0,2 26 0 0 0,11 64 142 0 0,-7-85 258 0 0,1-1 1 0 0,1 1-1 0 0,11 24 0 0 0,-16-45-275 0 0,0 0 0 0 0,1 0 0 0 0,-1 0-1 0 0,1-1 1 0 0,0 1 0 0 0,0-1-1 0 0,0 0 1 0 0,1 0 0 0 0,0 0-1 0 0,7 6 1 0 0,-9-8-85 0 0,0-1 1 0 0,0 0-1 0 0,0 1 0 0 0,0-1 1 0 0,0 0-1 0 0,0 0 0 0 0,1 0 0 0 0,-1-1 1 0 0,0 1-1 0 0,1-1 0 0 0,-1 1 1 0 0,1-1-1 0 0,-1 0 0 0 0,0 1 0 0 0,1-1 1 0 0,-1-1-1 0 0,1 1 0 0 0,-1 0 1 0 0,0-1-1 0 0,1 1 0 0 0,-1-1 1 0 0,0 1-1 0 0,1-1 0 0 0,-1 0 0 0 0,4-2 1 0 0,-2 0 7 0 0,0 0 1 0 0,0 0-1 0 0,0 0 1 0 0,0 0 0 0 0,0-1-1 0 0,-1 1 1 0 0,0-1-1 0 0,0 0 1 0 0,0 0 0 0 0,5-9-1 0 0,-1-2 205 0 0,11-31-1 0 0,-5 11 26 0 0,3-3-150 0 0,-3-1-1 0 0,-1-1 1 0 0,-2 0-1 0 0,7-49 1 0 0,-3-43-213 0 0,-5-1 1 0 0,-14-218-1 0 0,1 289 64 0 0,-14-61 1 0 0,18 122-1 0 0,-1-6 20 0 0,-1-1 0 0 0,0 1 0 0 0,0-1 0 0 0,-5-7 0 0 0,7 14-22 0 0,0 0 0 0 0,-1 0 0 0 0,1 0-1 0 0,0 1 1 0 0,-1-1 0 0 0,1 0 0 0 0,-1 0 0 0 0,1 1 0 0 0,-1-1 0 0 0,1 0 0 0 0,-1 1 0 0 0,1-1 0 0 0,-1 0 0 0 0,0 1 0 0 0,1-1 0 0 0,-1 1 0 0 0,0-1 0 0 0,0 1 0 0 0,1 0 0 0 0,-1-1 0 0 0,0 1 0 0 0,0 0-1 0 0,0-1 1 0 0,1 1 0 0 0,-1 0 0 0 0,0 0 0 0 0,0 0 0 0 0,0 0 0 0 0,0 0 0 0 0,0 0 0 0 0,1 0 0 0 0,-1 0 0 0 0,0 0 0 0 0,0 0 0 0 0,0 0 0 0 0,0 0 0 0 0,0 1 0 0 0,1-1 0 0 0,-1 0 0 0 0,0 1 0 0 0,0-1-1 0 0,1 1 1 0 0,-1-1 0 0 0,0 0 0 0 0,0 1 0 0 0,1 0 0 0 0,-1-1 0 0 0,1 1 0 0 0,-2 1 0 0 0,-1 1 12 0 0,1 0-1 0 0,-1 0 1 0 0,1 0-1 0 0,0 1 1 0 0,0-1-1 0 0,0 1 1 0 0,1-1 0 0 0,-1 1-1 0 0,1 0 1 0 0,-2 7-1 0 0,-6 44 117 0 0,9-49-118 0 0,-4 48 104 0 0,4-1-1 0 0,1 1 1 0 0,9 56 0 0 0,3-24 183 0 0,3 0 1 0 0,36 115-1 0 0,-44-178-300 0 0,1 0 0 0 0,0 0 0 0 0,2-1 0 0 0,1 0 0 0 0,19 27 0 0 0,-28-44 0 0 0,1-1 0 0 0,-1 1 0 0 0,1-1 0 0 0,1 0 0 0 0,-1 0 0 0 0,1-1 0 0 0,-1 1 0 0 0,9 4 0 0 0,-11-7 0 0 0,0 0 0 0 0,0 0 0 0 0,0-1 0 0 0,1 1 0 0 0,-1 0 0 0 0,0-1 0 0 0,1 0 0 0 0,-1 1 0 0 0,0-1 0 0 0,1 0 0 0 0,-1 0 0 0 0,1 0 0 0 0,-1-1 0 0 0,0 1 0 0 0,1 0 0 0 0,-1-1 0 0 0,0 0 0 0 0,1 1 0 0 0,-1-1 0 0 0,0 0 0 0 0,0 0 0 0 0,0 0 0 0 0,3-2 0 0 0,1-2-157 0 0,-1 1-1 0 0,1-1 1 0 0,-1-1 0 0 0,0 1 0 0 0,0-1-1 0 0,0 0 1 0 0,-1 0 0 0 0,0 0 0 0 0,0-1-1 0 0,0 1 1 0 0,-1-1 0 0 0,0 0 0 0 0,4-14-1 0 0,-2 0-572 0 0,-1 0 1 0 0,0 0-1 0 0,1-35 0 0 0,-6-51-4743 0 0,0 40 1387 0 0,6-34-6252 0 0,-2 84 9929 0 0,-3 17 405 0 0,0-1-1 0 0,0 1 0 0 0,0-1 0 0 0,0 0 1 0 0,0 1-1 0 0,0-1 0 0 0,1 1 0 0 0,-1-1 1 0 0,0 1-1 0 0,0-1 0 0 0,1 1 0 0 0,-1-1 1 0 0,0 1-1 0 0,1-1 0 0 0,-1 1 0 0 0,1-1 1 0 0,-1 1-1 0 0,0 0 0 0 0,1-1 0 0 0,-1 1 1 0 0,1 0-1 0 0,-1-1 0 0 0,1 1 0 0 0,-1 0 1 0 0,1 0-1 0 0,-1-1 0 0 0,2 1 0 0 0,-1 1 217 0 0,1 0 0 0 0,0 0 0 0 0,-1 0 0 0 0,1 0 0 0 0,-1 1 0 0 0,0-1 0 0 0,1 0 0 0 0,-1 1 0 0 0,0-1 0 0 0,0 1 0 0 0,0 0 0 0 0,0-1 0 0 0,1 4 0 0 0,2 4 1304 0 0,0 1-1 0 0,-1-1 0 0 0,4 17 0 0 0,5 62 1993 0 0,-9-61-2613 0 0,1 61 1586 0 0,-5-64-1905 0 0,2 0 0 0 0,1 0 0 0 0,1 0 0 0 0,8 31 0 0 0,-11-53-877 0 0,6 13 928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19.7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5815 0 0,'25'-1'859'0'0,"-23"1"400"0"0,1 0 431 0 0,53 0 7685 0 0,-54 0-8540 0 0,6 4 1542 0 0,-3-2-3704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0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1 7487 0 0,'0'5'155'0'0,"0"1"0"0"0,0-1-1 0 0,0 1 1 0 0,-1-1 0 0 0,0 1-1 0 0,0-1 1 0 0,-1 1 0 0 0,1-1-1 0 0,-1 1 1 0 0,0-1 0 0 0,0 0-1 0 0,-1 0 1 0 0,0 0 0 0 0,0-1-1 0 0,-4 7 1 0 0,5-9 301 0 0,1 1 0 0 0,-1 0 0 0 0,1 0 0 0 0,0 0-1 0 0,0-1 1 0 0,0 1 0 0 0,0 0 0 0 0,0 1 0 0 0,1-1 0 0 0,-1 6 0 0 0,0-2 3314 0 0,2-5-1836 0 0,3 4 2049 0 0,4-8-3844 0 0,-2 1-36 0 0,0-1 0 0 0,-1 0-1 0 0,1 0 1 0 0,0 0-1 0 0,-1-1 1 0 0,9-5 0 0 0,-5 4 126 0 0,-1-1 0 0 0,1 2 1 0 0,0-1-1 0 0,17-3 0 0 0,0-1 190 0 0,47-20 545 0 0,42-14 2073 0 0,-113 41-2663 0 0,1 0-13 0 0,4-4-47 0 0,2-1 109 0 0,-27 18-216 0 0,-8 4-309 0 0,-138 96-2495 0 0,149-101 1452 0 0,-24 10-10183 0 0,31-12 3857 0 0,7-8 7601 0 0,0 1 0 0 0,0 0 0 0 0,1-1 0 0 0,-1 1 0 0 0,0-1 0 0 0,1 1 0 0 0,-1 0 0 0 0,1 0-1 0 0,0 1 1 0 0,3-1 67 0 0,0-1 0 0 0,0 1 0 0 0,0-1 0 0 0,0 0-1 0 0,0 0 1 0 0,0 0 0 0 0,0 0 0 0 0,1 0 0 0 0,-1-1-1 0 0,0 1 1 0 0,1-1 0 0 0,5-1 0 0 0,-11 18 60 0 0,0-12-220 0 0,0-1 0 0 0,0 1-1 0 0,-1-1 1 0 0,0 0 0 0 0,0 0-1 0 0,-6 7 1 0 0,-6 8 200 0 0,4-6 363 0 0,0 0 0 0 0,-2 0-1 0 0,1-1 1 0 0,-27 19 0 0 0,30-24-93 0 0,-12 8 969 0 0,-22 12 1 0 0,3-2 5206 0 0,42-26-6103 0 0,163-57 3027 0 0,-35 1-3123 0 0,-28 11-263 0 0,-100 45-221 0 0,15-7 0 0 0,1 0 0 0 0,-2-1 0 0 0,22-15 0 0 0,-24 11-4226 0 0,-13 13 4000 0 0,-1 0-1 0 0,1 0 0 0 0,-1-1 1 0 0,0 1-1 0 0,1 0 1 0 0,-1-1-1 0 0,1 1 1 0 0,-1 0-1 0 0,0-1 1 0 0,0 1-1 0 0,1 0 1 0 0,-1-1-1 0 0,0 1 1 0 0,0-1-1 0 0,1 1 0 0 0,-1-1 1 0 0,0 1-1 0 0,0 0 1 0 0,0-1-1 0 0,0 1 1 0 0,0-1-1 0 0,0 1 1 0 0,0-1-1 0 0,1 1 1 0 0,-1-1-1 0 0,-1 1 1 0 0,1-1-1 0 0,0 1 1 0 0,0-1-1 0 0,0 1 0 0 0,0-1 1 0 0,0 1-1 0 0,0-1 1 0 0,0 1-1 0 0,-1 0 1 0 0,1-1-1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0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147 0 5095 0 0,'-2'1'20'0'0,"1"1"-1"0"0,0-1 1 0 0,-1 0-1 0 0,1 0 1 0 0,0 0-1 0 0,0 1 0 0 0,0-1 1 0 0,0 1-1 0 0,0-1 1 0 0,0 1-1 0 0,1-1 1 0 0,-1 1-1 0 0,0 0 0 0 0,1-1 1 0 0,-1 1-1 0 0,1 0 1 0 0,0-1-1 0 0,-1 1 1 0 0,1 0-1 0 0,0-1 0 0 0,0 1 1 0 0,0 0-1 0 0,0 0 1 0 0,1-1-1 0 0,-1 1 1 0 0,0 0-1 0 0,2 2 0 0 0,-1 3 559 0 0,0 0-1 0 0,0 0 0 0 0,-1 0 1 0 0,0 0-1 0 0,0 0 0 0 0,0 0 1 0 0,-3 14-1 0 0,-17 49 7392 0 0,7-27-5182 0 0,6-23-917 0 0,-16 36-1 0 0,12-32-896 0 0,-23 51 256 0 0,18-44-8647 0 0,8-18-968 0 0</inkml:trace>
  <inkml:trace contextRef="#ctx0" brushRef="#br0" timeOffset="1">222 336 12551 0 0,'159'-7'4251'0'0,"-17"2"6127"0"0,-108 3-8634 0 0,-20 1-1060 0 0,0 0 1 0 0,0-1-1 0 0,1 0 0 0 0,25-9 1 0 0,-11 1-400 0 0,-17 7-279 0 0,-1-1-1 0 0,0 0 0 0 0,0-1 0 0 0,0 0 1 0 0,-1 0-1 0 0,17-13 0 0 0,-15 10-2006 0 0,-2 4-5066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1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1 4055 0 0,'1'2'312'0'0,"0"4"-178"0"0,0 1-1 0 0,0-1 1 0 0,0 0-1 0 0,-1 1 1 0 0,0-1-1 0 0,0 9 1 0 0,-7 41 2685 0 0,6-51-2555 0 0,-13 72 4277 0 0,-2-1-1 0 0,-48 130 1 0 0,48-163 4 0 0,19-45-4299 0 0,11-12-164 0 0,0-1 0 0 0,-1-1 1 0 0,21-32-1 0 0,93-181-1130 0 0,-126 228 1040 0 0,22-40-257 0 0,-20 36 240 0 0,0 1 1 0 0,0 0 0 0 0,0 0 0 0 0,1 0 0 0 0,-1 0 0 0 0,8-5-1 0 0,-10 8 73 0 0,21-4 447 0 0,-21 6-283 0 0,-1 12 223 0 0,-2 14-15 0 0,-1 0 1 0 0,-1 0 0 0 0,-12 40-1 0 0,6-24 64 0 0,1-11 20 0 0,-3 18 566 0 0,12-48-789 0 0,0-2-267 0 0,0 0 0 0 0,0 0 0 0 0,0 0 0 0 0,0 0 0 0 0,0 1 0 0 0,0-1 0 0 0,0 0 0 0 0,0 0-1 0 0,0 0 1 0 0,0 0 0 0 0,0 0 0 0 0,0 0 0 0 0,0 0 0 0 0,0 0 0 0 0,0 0 0 0 0,0 0 0 0 0,0 0 0 0 0,0 1 0 0 0,0-1 0 0 0,0 0 0 0 0,0 0 0 0 0,0 0 0 0 0,0 0 0 0 0,0 0 0 0 0,0 0-1 0 0,0 0 1 0 0,0 0 0 0 0,0 0 0 0 0,0 0 0 0 0,0 0 0 0 0,0 0 0 0 0,0 1 0 0 0,0-1 0 0 0,0 0 0 0 0,0 0 0 0 0,0 0 0 0 0,0 0 0 0 0,0 0 0 0 0,1 0 0 0 0,-1 0 0 0 0,0 0 0 0 0,0 0-1 0 0,0 0 1 0 0,0 0 0 0 0,0 0 0 0 0,0 0 0 0 0,0 0 0 0 0,0 0 0 0 0,0 0 0 0 0,0 0 0 0 0,0 0 0 0 0,1 0 0 0 0,-1 0 0 0 0,0 0 0 0 0,0 0 0 0 0,0 0 0 0 0,0 0 0 0 0,0 0 0 0 0,0 0-1 0 0,0 0 1 0 0,0 0 0 0 0,0 0 0 0 0,0 0 0 0 0,0 0 0 0 0,0 0 0 0 0,1 0 0 0 0,-1 0 0 0 0,4-8-58 0 0,0-1 0 0 0,-1 1 1 0 0,0-1-1 0 0,0 0 0 0 0,-1 0 0 0 0,0 0 0 0 0,2-14 0 0 0,-2 3-254 0 0,1-1 0 0 0,1 1 0 0 0,1 1-1 0 0,0-1 1 0 0,10-19 0 0 0,-8 10-357 0 0,-6 25 522 0 0,0-1 0 0 0,0 1-1 0 0,0 0 1 0 0,0 0 0 0 0,1 0 0 0 0,-1 0 0 0 0,4-4 0 0 0,-1-3-207 0 0,-4 9 328 0 0,0 1-1 0 0,0 0 1 0 0,1-1-1 0 0,-1 1 0 0 0,1 0 1 0 0,-1-1-1 0 0,1 1 1 0 0,-1 0-1 0 0,1-1 0 0 0,0 1 1 0 0,0 0-1 0 0,-1 0 1 0 0,3-2-1 0 0,-3 3 26 0 0,0-1 0 0 0,1 1 0 0 0,-1-1 0 0 0,1 1 0 0 0,-1 0 0 0 0,0-1 0 0 0,1 1 0 0 0,-1-1-1 0 0,1 1 1 0 0,-1 0 0 0 0,1-1 0 0 0,-1 1 0 0 0,1 0 0 0 0,-1 0 0 0 0,1-1 0 0 0,0 1 0 0 0,-1 0 0 0 0,1 0 0 0 0,-1 0 0 0 0,1 0 0 0 0,-1 0 0 0 0,1 0-1 0 0,0 0 1 0 0,-1 0 0 0 0,1 0 0 0 0,0 0 0 0 0,0 0 12 0 0,0 1 0 0 0,0-1 0 0 0,0 1 0 0 0,0 0 0 0 0,0-1 0 0 0,0 1 0 0 0,0 0 0 0 0,0-1 0 0 0,0 1 0 0 0,0 0 0 0 0,-1 0 0 0 0,2 2 0 0 0,1 1 93 0 0,0 0 0 0 0,-1 1-1 0 0,0-1 1 0 0,0 1 0 0 0,2 9 0 0 0,5 21 663 0 0,1 0-1 0 0,17 37 1 0 0,-23-64-693 0 0,-1 0 1 0 0,2 0-1 0 0,-1-1 1 0 0,1 0 0 0 0,0 0-1 0 0,1 0 1 0 0,0 0-1 0 0,0-1 1 0 0,0 0 0 0 0,1 0-1 0 0,0-1 1 0 0,0 0-1 0 0,0 0 1 0 0,1 0 0 0 0,-1-1-1 0 0,1 0 1 0 0,16 5-1 0 0,-21-9-86 0 0,1 1-1 0 0,-1-1 1 0 0,0-1-1 0 0,0 1 1 0 0,1 0-1 0 0,-1-1 1 0 0,0 0-1 0 0,0 0 0 0 0,0 0 1 0 0,0 0-1 0 0,0 0 1 0 0,0 0-1 0 0,0-1 1 0 0,0 1-1 0 0,-1-1 1 0 0,1 0-1 0 0,-1 0 1 0 0,1 0-1 0 0,-1 0 1 0 0,3-3-1 0 0,4-6-1 0 0,-1 1 0 0 0,0-2 0 0 0,-1 1 0 0 0,0-1 0 0 0,10-24 0 0 0,9-45 0 0 0,-24 71 0 0 0,0 0 0 0 0,0-1 0 0 0,-1 1 0 0 0,0-19 0 0 0,-1 25 0 0 0,0 0 0 0 0,-1-1 0 0 0,1 1 0 0 0,-1-1 0 0 0,0 1 0 0 0,0 0 0 0 0,0 0 0 0 0,-1-1 0 0 0,0 1 0 0 0,1 0 0 0 0,-2 0 0 0 0,1 0 0 0 0,-4-5 0 0 0,-4 1 0 0 0,-5 1 0 0 0,1 2 0 0 0,9 4 0 0 0,0 1 0 0 0,0 0 0 0 0,-1 0 0 0 0,1 0 0 0 0,0 1 0 0 0,0-1 0 0 0,0 1 0 0 0,0 1 0 0 0,0-1 0 0 0,0 1 0 0 0,0-1 0 0 0,0 1 0 0 0,0 1 0 0 0,1-1 0 0 0,-1 1 0 0 0,1 0 0 0 0,0 0 0 0 0,-1 0 0 0 0,1 0 0 0 0,1 1 0 0 0,-1 0 0 0 0,1 0 0 0 0,-1 0 0 0 0,1 0 0 0 0,0 0 0 0 0,-3 7 0 0 0,-35 53 0 0 0,32-50 0 0 0,7-10 0 0 0,0 0 0 0 0,1-1 0 0 0,-1 1 0 0 0,1 0 0 0 0,0 0 0 0 0,0 0 0 0 0,1 0 0 0 0,-1 0 0 0 0,1 0 0 0 0,0 1 0 0 0,0-1 0 0 0,0 0 0 0 0,2 7 0 0 0,-1 10 0 0 0,-1-17 0 0 0,0 0 0 0 0,0-1 0 0 0,1 1 0 0 0,0 0 0 0 0,0 0 0 0 0,2 6 0 0 0,5 8 0 0 0,-4-15 0 0 0,0-2 0 0 0,7 5 0 0 0,-8-7 0 0 0,0 1 0 0 0,-1 0 0 0 0,1-1 0 0 0,0 1 0 0 0,0-1 0 0 0,-1 0 0 0 0,1 0 0 0 0,0 0 0 0 0,-1 0 0 0 0,1 0 0 0 0,-1-1 0 0 0,1 1 0 0 0,-1-1 0 0 0,0 1 0 0 0,1-1 0 0 0,-1 0 0 0 0,0 0 0 0 0,0 0 0 0 0,0 0 0 0 0,2-5 0 0 0,3-2 0 0 0,0-1 0 0 0,0 0 0 0 0,7-18 0 0 0,7-21-50 0 0,-10 22-37 0 0,20-36 0 0 0,-27 57-123 0 0,0 0 1 0 0,0 1-1 0 0,1-1 1 0 0,6-5-1 0 0,1 2-145 0 0,-8 9 386 0 0,-2 1-51 0 0,-1-1 57 0 0,0 0 0 0 0,0 0 0 0 0,0 1 0 0 0,0-1 0 0 0,0 0 0 0 0,0 1 0 0 0,0-1 0 0 0,0 1 0 0 0,0-1 0 0 0,0 1 0 0 0,0-1 1 0 0,0 1-1 0 0,0 0 0 0 0,0-1 0 0 0,0 1 0 0 0,-1 0 0 0 0,1 0 0 0 0,0 0 0 0 0,0 0 0 0 0,-1-1 0 0 0,1 1 0 0 0,-1 0 0 0 0,2 2 0 0 0,10 27 466 0 0,-5-12-414 0 0,-4-8-55 0 0,1 0 0 0 0,-1 1-1 0 0,2 19 1 0 0,-5-25-34 0 0,5 16 0 0 0,-4-18 2 0 0,-1-3-3 0 0,0 1 0 0 0,0 0 1 0 0,0 0-1 0 0,0-1 0 0 0,0 1 0 0 0,1 0 1 0 0,-1-1-1 0 0,0 1 0 0 0,1 0 0 0 0,-1-1 1 0 0,0 1-1 0 0,1-1 0 0 0,-1 1 1 0 0,1-1-1 0 0,-1 1 0 0 0,1-1 0 0 0,-1 1 1 0 0,1-1-1 0 0,-1 1 0 0 0,1-1 0 0 0,-1 1 1 0 0,1-1-1 0 0,0 0 0 0 0,-1 1 0 0 0,2-1 1 0 0,-1 1-99 0 0,-1-1 0 0 0,1 0 0 0 0,-1 0 0 0 0,1 0 0 0 0,-1 0 0 0 0,1 0 0 0 0,-1 0 0 0 0,1 0 0 0 0,0 0 0 0 0,-1 0 0 0 0,1 0 0 0 0,-1 0 0 0 0,1 0 0 0 0,-1 0 0 0 0,1 0 0 0 0,-1 0 0 0 0,1 0 0 0 0,-1-1 0 0 0,1 1 0 0 0,9-5-6543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2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5671 0 0,'3'1'436'0'0,"37"18"629"0"0,-26-11 1866 0 0,0 0 1 0 0,16 13-1 0 0,-12-4-426 0 0,0 0 0 0 0,-1 1 0 0 0,-1 1-1 0 0,19 28 1 0 0,-14-19-588 0 0,-3-4-705 0 0,-17-22-952 0 0,2 0-1591 0 0,0 0-263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2.6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300 0 2959 0 0,'-25'38'126'0'0,"-4"-2"3970"0"0,-10 14 4693 0 0,-56 86-1147 0 0,20-37-5466 0 0,72-95-2215 0 0,-13 18 557 0 0,15-21-580 0 0,1 0 0 0 0,-1 0 0 0 0,0 0 0 0 0,0 0 0 0 0,0 0 0 0 0,0-1 0 0 0,0 1 0 0 0,0 0 0 0 0,0 0 0 0 0,0-1 0 0 0,0 1 0 0 0,-1-1 0 0 0,1 1 0 0 0,0-1 0 0 0,-2 1 0 0 0,4-3-1622 0 0,4-11-4170 0 0,4-5-1788 0 0</inkml:trace>
  <inkml:trace contextRef="#ctx0" brushRef="#br0" timeOffset="1">389 104 6735 0 0,'1'2'520'0'0,"6"31"-160"0"0,-6-20 1431 0 0,-1-1-1 0 0,-1 18 0 0 0,-1-10 1011 0 0,-1 0 0 0 0,-8 30 0 0 0,3-25-1531 0 0,7-23-383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3.0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3599 0 0,'6'23'374'0'0,"-3"-6"1070"0"0,-2 0 0 0 0,0 0 0 0 0,-2 22 0 0 0,1-22 828 0 0,-1-1 1 0 0,2 0 0 0 0,4 28 2461 0 0,3-33-2692 0 0,-7-9-481 0 0,14 2-610 0 0,-13-4-862 0 0,0 0-1 0 0,0 0 1 0 0,-1 0-1 0 0,1-1 1 0 0,0 1-1 0 0,0 0 1 0 0,0-1-1 0 0,0 0 1 0 0,0 1-1 0 0,-1-1 1 0 0,1 0-1 0 0,0 0 1 0 0,-1 0-1 0 0,1 0 1 0 0,0 0-1 0 0,-1 0 0 0 0,1 0 1 0 0,-1-1-1 0 0,0 1 1 0 0,1-1-1 0 0,1-2 1 0 0,3-4 2 0 0,0-1 0 0 0,8-15 0 0 0,-11 19 9 0 0,9-15-36 0 0,-7 12-48 0 0,-1 1 0 0 0,7-16 0 0 0,8-32 37 0 0,-15 47-31 0 0,-4 6 255 0 0,0 7-133 0 0,-1-1 0 0 0,0 0 0 0 0,0 0-1 0 0,-1 0 1 0 0,1 0 0 0 0,-3 5 0 0 0,-4 8 506 0 0,6-7-457 0 0,-1 1 0 0 0,1-1-1 0 0,1 0 1 0 0,0 1-1 0 0,0-1 1 0 0,2 15 0 0 0,0-18-91 0 0,0 0 0 0 0,0 0 0 0 0,1 0 0 0 0,0 0 0 0 0,1-1 0 0 0,-1 1 0 0 0,1-1 0 0 0,0 1 0 0 0,1-1 0 0 0,4 7 0 0 0,6 4-102 0 0,-10-14 0 0 0,1 0 0 0 0,-3-2-92 0 0,1 1 0 0 0,-1 0-1 0 0,1-1 1 0 0,0 1 0 0 0,0-1 0 0 0,-1 0 0 0 0,1 0 0 0 0,0 0-1 0 0,0 0 1 0 0,0 0 0 0 0,0-1 0 0 0,0 1 0 0 0,0-1-1 0 0,0 0 1 0 0,0 0 0 0 0,0 0 0 0 0,0 0 0 0 0,1-1-1 0 0,-1 1 1 0 0,0-1 0 0 0,-1 0 0 0 0,1 1 0 0 0,0-1 0 0 0,0-1-1 0 0,0 1 1 0 0,3-2 0 0 0,-1-1-421 0 0,-1 1 0 0 0,1-1 1 0 0,-1 1-1 0 0,0-1 0 0 0,0 0 0 0 0,0-1 1 0 0,-1 1-1 0 0,1-1 0 0 0,-1 0 0 0 0,0 1 0 0 0,-1-2 1 0 0,1 1-1 0 0,2-8 0 0 0,-1 0-9419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3.5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45 6159 0 0,'0'0'472'0'0,"1"2"-306"0"0,6 21 273 0 0,-6-19 211 0 0,0 0 0 0 0,-1 0 0 0 0,1 1-1 0 0,-1-1 1 0 0,0 0 0 0 0,0 0-1 0 0,-1 5 1 0 0,-1 1 955 0 0,0 5 480 0 0,0 0 1 0 0,-1-1-1 0 0,-1 1 0 0 0,0-1 1 0 0,-1 0-1 0 0,-10 19 2423 0 0,16-36-4539 0 0,0 0 1 0 0,0 0-1 0 0,0 1 1 0 0,0-1-1 0 0,0 0 1 0 0,1 1-1 0 0,-1 0 1 0 0,1-1-1 0 0,2-2 0 0 0,-2 2-24 0 0,41-69-1219 0 0,-21 32 601 0 0,-14 28 517 0 0,1 1-1 0 0,1 0 1 0 0,-1 0 0 0 0,2 1-1 0 0,-1 1 1 0 0,16-11-1 0 0,-19 14 244 0 0,-6 5 189 0 0,1 1-210 0 0,0-1 0 0 0,-1 1 0 0 0,1-1-1 0 0,0 1 1 0 0,-1 0 0 0 0,1 0 0 0 0,0 0 0 0 0,0 0-1 0 0,1 0 1 0 0,-2 0 4 0 0,0 1 390 0 0,6 11 636 0 0,-5-7-990 0 0,-1 0-1 0 0,1 0 1 0 0,-1 0-1 0 0,0 1 1 0 0,-1-1-1 0 0,1 0 1 0 0,-1 0-1 0 0,0 1 1 0 0,-1-1-1 0 0,1 0 1 0 0,-1 1-1 0 0,-2 6 1 0 0,0 1 167 0 0,-1 0 0 0 0,0 0 0 0 0,-10 19 0 0 0,3-12-273 0 0,7-13 0 0 0,0 0 0 0 0,1-1 0 0 0,-5 13 0 0 0,8-17 0 0 0,-1-1 0 0 0,1 0 0 0 0,0 1 0 0 0,0-1 0 0 0,-1 0 0 0 0,1 1 0 0 0,0-1 0 0 0,0 1 0 0 0,0-1 0 0 0,1 3 0 0 0,-1-4 0 0 0,0 1 0 0 0,0-1 0 0 0,1 1 0 0 0,-1-1 0 0 0,0 0 0 0 0,0 1 0 0 0,0-1 0 0 0,1 0 0 0 0,-1 1 0 0 0,0-1 0 0 0,1 0 0 0 0,-1 1 0 0 0,0-1 0 0 0,1 0 0 0 0,-1 1 0 0 0,0-1 0 0 0,1 0 0 0 0,-1 0 0 0 0,0 0 0 0 0,2 1 0 0 0,-1-1 0 0 0,0 0 0 0 0,0 1 0 0 0,0-1 0 0 0,0 0 0 0 0,0 0 0 0 0,0 0 0 0 0,0 0 0 0 0,0-1 0 0 0,0 1 0 0 0,0 0 0 0 0,0 0 0 0 0,2-1 0 0 0,2-1 0 0 0,-1-1 0 0 0,0 1 0 0 0,0-1 0 0 0,-1 0 0 0 0,1 0 0 0 0,0 0 0 0 0,-1-1 0 0 0,0 1 0 0 0,4-6 0 0 0,3-6 0 0 0,11-19 0 0 0,-2 1 0 0 0,-8 13 0 0 0,-6 11 0 0 0,1 1 0 0 0,0-1 0 0 0,0 1 0 0 0,13-14 0 0 0,-9 14 0 0 0,-10 7 0 0 0,0 1 0 0 0,1 0 0 0 0,-1 0 0 0 0,0 0 0 0 0,1-1 0 0 0,-1 1 0 0 0,1 0 0 0 0,-1 0 0 0 0,0 0 0 0 0,1 0 0 0 0,-1 0 0 0 0,1 0 0 0 0,-1 0 0 0 0,0 0 0 0 0,1 0 0 0 0,-1 0 0 0 0,1 0 0 0 0,-1 0 0 0 0,0 0 0 0 0,1 0 0 0 0,-1 0 0 0 0,1 0 0 0 0,-1 0 0 0 0,2 2 0 0 0,-1 0 0 0 0,1-1 0 0 0,-1 1 0 0 0,0 0 0 0 0,0 0 0 0 0,1 0 0 0 0,-2 0 0 0 0,1 0 0 0 0,0 0 0 0 0,0 0 0 0 0,-1 0 0 0 0,2 3 0 0 0,5 30 0 0 0,-7-34 0 0 0,2 26 0 0 0,-2-21 0 0 0,0-1 0 0 0,1 1 0 0 0,-1-1 0 0 0,1 1 0 0 0,0-1 0 0 0,1 0 0 0 0,2 8 0 0 0,-4-12 0 0 0,1 0 0 0 0,-1 0 0 0 0,0 0 0 0 0,1 0 0 0 0,-1 0 0 0 0,1 0 0 0 0,0 0 0 0 0,-1 0 0 0 0,1 0 0 0 0,0 0 0 0 0,-1 0 0 0 0,1 0 0 0 0,0 0 0 0 0,0-1 0 0 0,0 1 0 0 0,0 0 0 0 0,1 0 0 0 0,1 1 0 0 0,16 13 0 0 0,-13-13 0 0 0,0-1 0 0 0,1 2-264 0 0,1-1 0 0 0,-1 0 0 0 0,0-1 1 0 0,1 0-1 0 0,-1 0 0 0 0,1 0 0 0 0,8-1 0 0 0,-6 0-1119 0 0,1-1-1 0 0,-1-1 1 0 0,1 0 0 0 0,15-5-1 0 0,2-4-8812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4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19 4863 0 0,'-14'3'6680'0'0,"14"-3"-6605"0"0,2 0 720 0 0,0 0 0 0 0,0 1 0 0 0,0-1 0 0 0,0 0 1 0 0,0 0-1 0 0,0 0 0 0 0,0 0 0 0 0,4-1 0 0 0,84-14 5666 0 0,-86 14-5966 0 0,6 2-216 0 0,0 0 0 0 0,1-2-1 0 0,18-1 1 0 0,18-2 643 0 0,-42 4-840 0 0,1 0 0 0 0,0 1 0 0 0,0-1 0 0 0,0 1-1 0 0,-1 1 1 0 0,1-1 0 0 0,0 1 0 0 0,-1 0 0 0 0,1 0 0 0 0,-1 1 0 0 0,5 2-1 0 0,-6-2-22 0 0,-1-1 1 0 0,1 1-1 0 0,-1 0 0 0 0,0 0 0 0 0,0 0 0 0 0,0 0 0 0 0,0 1 0 0 0,-1-1 0 0 0,1 1 0 0 0,-1 0 1 0 0,0-1-1 0 0,0 1 0 0 0,0 0 0 0 0,-1 0 0 0 0,2 7 0 0 0,3 13 273 0 0,-1 1 0 0 0,-1 0-1 0 0,-2 0 1 0 0,0 0 0 0 0,-1 0 0 0 0,-4 29 0 0 0,-1 89 124 0 0,1-11-163 0 0,1-61-293 0 0,2-7 0 0 0,-2-54 0 0 0,0-8 0 0 0,1-1 0 0 0,1-1-11 0 0,0 0 0 0 0,0 0-1 0 0,-1 0 1 0 0,1 0 0 0 0,0 0 0 0 0,0 0-1 0 0,-1 0 1 0 0,1 0 0 0 0,0 0 0 0 0,0 0 0 0 0,-1 0-1 0 0,1 0 1 0 0,0-1 0 0 0,0 1 0 0 0,-1 0-1 0 0,1 0 1 0 0,0 0 0 0 0,0 0 0 0 0,-1 0 0 0 0,1 0-1 0 0,0-1 1 0 0,0 1 0 0 0,0 0 0 0 0,0 0-1 0 0,-1 0 1 0 0,1 0 0 0 0,0-1 0 0 0,0 1-1 0 0,0 0 1 0 0,0 0 0 0 0,0-1 0 0 0,-1 1 0 0 0,1 0-1 0 0,0 0 1 0 0,0 0 0 0 0,0-1 0 0 0,-4-6-721 0 0,-28-45-4468 0 0,7 21-3994 0 0,12 18 1727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4.4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29 229 2303 0 0,'-3'-1'3'0'0,"1"1"0"0"0,-1-1 0 0 0,1 0 0 0 0,-1 0 0 0 0,1 0 0 0 0,0 0 0 0 0,-1-1 0 0 0,1 1 0 0 0,-2-2 0 0 0,4 2 11 0 0,-1 1 1 0 0,1 0-1 0 0,0-1 1 0 0,0 1-1 0 0,-1-1 0 0 0,1 1 1 0 0,0 0-1 0 0,0-1 1 0 0,0 1-1 0 0,0-1 1 0 0,-1 1-1 0 0,1-1 1 0 0,0 1-1 0 0,0-1 1 0 0,0 1-1 0 0,0 0 1 0 0,0-1-1 0 0,0 1 1 0 0,0-1-1 0 0,1 0 1 0 0,7-14 1807 0 0,4 2 2178 0 0,26-22-1 0 0,46-26 2546 0 0,-36 27-3350 0 0,2-1 71 0 0,-48 34-3048 0 0,1-1-1 0 0,-1 1 1 0 0,1-1-1 0 0,-1 1 0 0 0,1 0 1 0 0,-1 0-1 0 0,4-1 0 0 0,0 0 219 0 0,-4 1 43 0 0,5 8 282 0 0,-6-5-700 0 0,0-1-1 0 0,0 1 1 0 0,-1 0-1 0 0,1-1 1 0 0,-1 1-1 0 0,1 0 1 0 0,-1-1-1 0 0,0 1 1 0 0,0 0-1 0 0,0 0 1 0 0,0-1-1 0 0,0 1 1 0 0,0 0-1 0 0,0 0 1 0 0,0-1-1 0 0,-1 1 1 0 0,0 3-1 0 0,-13 34 647 0 0,10-28-480 0 0,-18 42 701 0 0,-39 70 0 0 0,59-118-918 0 0,1-3-10 0 0,0 0 0 0 0,1-1 0 0 0,-1 1 0 0 0,0-1 0 0 0,0 1 0 0 0,0-1-1 0 0,0 1 1 0 0,-1-1 0 0 0,1 0 0 0 0,0 0 0 0 0,-2 2 0 0 0,-12 13-31 0 0,11-39-562 0 0,8-25-2821 0 0,-1 9-6008 0 0,-3 17 1066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4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7455 0 0,'-4'6'392'0'0,"0"1"0"0"0,0-1 0 0 0,0 1-1 0 0,1 0 1 0 0,0 0 0 0 0,-3 13 0 0 0,-6 44 6450 0 0,7-30-4512 0 0,3-25-1928 0 0,0 1-1 0 0,2 0 1 0 0,-1 0 0 0 0,1 0-1 0 0,0 0 1 0 0,1 0 0 0 0,1-1-1 0 0,-1 1 1 0 0,1 0 0 0 0,5 11 0 0 0,-5-15-222 0 0,0-1 0 0 0,1 1 0 0 0,0-1 1 0 0,0 0-1 0 0,0 0 0 0 0,1 0 1 0 0,0 0-1 0 0,0-1 0 0 0,0 0 0 0 0,0 0 1 0 0,0 0-1 0 0,1 0 0 0 0,0 0 0 0 0,0-1 1 0 0,0 0-1 0 0,0 0 0 0 0,1 0 0 0 0,5 1 1 0 0,14 5 280 0 0,37 5 0 0 0,6 3-243 0 0,-48-11-203 0 0,-8-2 23 0 0,1-1 0 0 0,-1 2 0 0 0,15 7 0 0 0,-24-10-25 0 0,1 0-1 0 0,-1 1 0 0 0,1-1 0 0 0,-1 1 0 0 0,0 0 1 0 0,0 0-1 0 0,0 0 0 0 0,0 0 0 0 0,0 0 0 0 0,-1 1 1 0 0,1 0-1 0 0,-1-1 0 0 0,0 1 0 0 0,1 4 0 0 0,-1-4 5 0 0,0 1-1 0 0,-1-1 0 0 0,0 0 0 0 0,0 0 0 0 0,0 1 0 0 0,-1-1 0 0 0,0 1 1 0 0,1-1-1 0 0,-2 1 0 0 0,1-1 0 0 0,0 1 0 0 0,-1-1 0 0 0,0 0 1 0 0,-2 8-1 0 0,1-6 26 0 0,-1-1 0 0 0,1 1 0 0 0,-1-1 0 0 0,-1 1 0 0 0,1-1 1 0 0,-1 0-1 0 0,0-1 0 0 0,0 1 0 0 0,-8 7 0 0 0,3-5 24 0 0,0 0 0 0 0,-1 0-1 0 0,0-1 1 0 0,0 0 0 0 0,-1-1-1 0 0,0 0 1 0 0,0 0 0 0 0,0-1 0 0 0,0-1-1 0 0,-19 4 1 0 0,21-6-16 0 0,1 0-1 0 0,0 0 1 0 0,-1-1-1 0 0,1 0 1 0 0,-1-1-1 0 0,1 1 1 0 0,0-2-1 0 0,-1 1 1 0 0,1-1 0 0 0,-9-3-1 0 0,13 3-240 0 0,0 0-1 0 0,0 0 1 0 0,0-1 0 0 0,0 1-1 0 0,0-1 1 0 0,1 0 0 0 0,-1 0-1 0 0,-3-4 1 0 0,3 3-701 0 0,1 0 0 0 0,0 0 0 0 0,1-1 0 0 0,-1 1 0 0 0,1 0 0 0 0,0-1 0 0 0,0 0 0 0 0,-2-7 0 0 0,-5-22-8091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4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93 347 4319 0 0,'-3'8'66'0'0,"0"0"-1"0"0,0-1 0 0 0,1 1 0 0 0,0 0 0 0 0,1 0 0 0 0,-2 16 0 0 0,2-13 518 0 0,-1-1-1 0 0,-1 1 0 0 0,-5 15 1 0 0,4-13 342 0 0,0-1 1 0 0,-2 15 0 0 0,5-21-325 0 0,-1 1-1 0 0,0-1 0 0 0,0 0 1 0 0,-5 9-1 0 0,5-10-21 0 0,-1 1 0 0 0,1-1 0 0 0,0 0-1 0 0,1 1 1 0 0,-1-1 0 0 0,0 11-1 0 0,2-12-35 0 0,-1 1 0 0 0,0-1 0 0 0,0 0-1 0 0,0 0 1 0 0,-2 6 0 0 0,1-5 158 0 0,2-3 340 0 0,-1-2-932 0 0,1 0 1 0 0,-1 0-1 0 0,1 0 1 0 0,-1 0-1 0 0,1 1 0 0 0,-1-1 1 0 0,1 0-1 0 0,-1 0 1 0 0,1 1-1 0 0,-1-1 0 0 0,1 0 1 0 0,-1 0-1 0 0,1 1 1 0 0,0-1-1 0 0,-1 0 1 0 0,1 1-1 0 0,-1-1 0 0 0,1 1 1 0 0,0-1-92 0 0,0 0 0 0 0,-1 0 0 0 0,1 1 1 0 0,0-1-1 0 0,0 0 0 0 0,0 0 0 0 0,0 0 0 0 0,0 0 1 0 0,0 0-1 0 0,0 0 0 0 0,0 0 0 0 0,0 1 0 0 0,0-1 1 0 0,0 0-1 0 0,0 0 0 0 0,0 0 0 0 0,0 0 0 0 0,0 0 1 0 0,0 1-1 0 0,0-1 0 0 0,0 0 0 0 0,0 0 0 0 0,0 0 1 0 0,0 0-1 0 0,0 0 0 0 0,0 0 0 0 0,0 1 0 0 0,0-1 0 0 0,0 0 1 0 0,0 0-1 0 0,0 0 0 0 0,0 0 0 0 0,0 0 0 0 0,0 0 1 0 0,0 1-1 0 0,0-1 0 0 0,1 0 0 0 0,-1 0 0 0 0,0 0 1 0 0,0 0-1 0 0,0 0 0 0 0,0 0 0 0 0,0 0 0 0 0,0 0 1 0 0,0 0-1 0 0,1 0 0 0 0,-1 0 0 0 0,0 0 0 0 0,0 1 1 0 0,0-1-1 0 0,0 0 0 0 0,0 0 0 0 0,0 0 0 0 0,1 0 1 0 0,-1 0-1 0 0,0 0 0 0 0,0 0 0 0 0,0 0 0 0 0,0 0 1 0 0,0 0-1 0 0,1 0 0 0 0,-1-1 0 0 0,0 1 17 0 0,-1-1 0 0 0,1 0 0 0 0,0 1 0 0 0,0-1 0 0 0,0 0 0 0 0,-1 1 0 0 0,1-1 0 0 0,0 0 0 0 0,0 1 0 0 0,0-1 0 0 0,0 0 0 0 0,0 1 0 0 0,0-1 0 0 0,1 0 0 0 0,-1 0 0 0 0,0 1 0 0 0,0-1 0 0 0,0 0 0 0 0,1 1 0 0 0,-1-1 0 0 0,0 0 0 0 0,1 1 0 0 0,-1-1 0 0 0,9-10-79 0 0,-6 8-44 0 0,-1-1-1 0 0,1 1 0 0 0,-1-1 1 0 0,1 0-1 0 0,-1 0 0 0 0,0 0 0 0 0,1-5 1 0 0,3-4-548 0 0,-1 0 1 0 0,9-13-1 0 0,-7 13 23 0 0,-1 0 0 0 0,7-17-1 0 0,-3 4-895 0 0,24-45-1 0 0,-13 29 668 0 0,-10 20 582 0 0,1 1-1 0 0,2 0 1 0 0,0 1 0 0 0,1 0-1 0 0,30-29 1 0 0,-21 25 639 0 0,2 2 0 0 0,1 0-1 0 0,46-27 1 0 0,62-21 3935 0 0,-129 68-3948 0 0,1-1 1 0 0,-1 1 0 0 0,1 0 0 0 0,-1 0-1 0 0,10-1 1 0 0,-13 3-227 0 0,1 0 0 0 0,-1 0 0 0 0,1 0 0 0 0,-1 0 0 0 0,1 1 0 0 0,-1-1 0 0 0,1 1 0 0 0,-1 0 0 0 0,0 0 0 0 0,1 0 0 0 0,3 3-1 0 0,-6-4-87 0 0,0 1 1 0 0,0 0-1 0 0,-1-1 0 0 0,1 1 0 0 0,0 0 0 0 0,-1-1 0 0 0,1 1 0 0 0,-1 0 0 0 0,1 0 0 0 0,-1 0 0 0 0,1 0 0 0 0,-1-1 0 0 0,0 1 0 0 0,1 0 0 0 0,-1 0 0 0 0,0 0 0 0 0,1 0 0 0 0,-1 2 0 0 0,0 16 463 0 0,-2-10-367 0 0,0-1 0 0 0,-1 1 0 0 0,0-1 0 0 0,-1 1 0 0 0,0-1 0 0 0,0 0 0 0 0,-1 0 0 0 0,0-1 0 0 0,0 1 0 0 0,-11 10 0 0 0,6-4 57 0 0,0 0-1 0 0,-14 28 0 0 0,-7 11-65 0 0,-6 7-273 0 0,27-43-898 0 0,0 0 1 0 0,0-1-1 0 0,-25 26 0 0 0,15-29-13552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5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0 286 6127 0 0,'5'1'183'0'0,"-1"1"1"0"0,0 0-1 0 0,0 0 0 0 0,0 0 0 0 0,0 0 0 0 0,-1 0 0 0 0,1 1 0 0 0,-1-1 0 0 0,1 1 0 0 0,-1 0 0 0 0,0 0 0 0 0,0 1 0 0 0,0-1 1 0 0,0 1-1 0 0,-1-1 0 0 0,3 6 0 0 0,1 1 1180 0 0,-1 1 0 0 0,0 0 0 0 0,-1 0 0 0 0,5 21 0 0 0,-2 4 269 0 0,-2 0 0 0 0,-2-1 0 0 0,-1 2 0 0 0,-1-1 0 0 0,-5 40 0 0 0,-16 76 1696 0 0,13-85-2907 0 0,8-63-626 0 0</inkml:trace>
  <inkml:trace contextRef="#ctx0" brushRef="#br0" timeOffset="1">448 52 2935 0 0,'-2'19'214'0'0,"3"-4"-158"0"0,3-14 4 0 0,-3-1 16 0 0,6 7 917 0 0,-6-6-840 0 0,0 0-1 0 0,0 0 1 0 0,0-1 0 0 0,0 1 0 0 0,-1 0 0 0 0,1 0-1 0 0,0-1 1 0 0,1 1 0 0 0,-1-1 0 0 0,0 1 0 0 0,2 0-1 0 0,2 1 129 0 0,4 1 1863 0 0,0 0 0 0 0,1-1 0 0 0,-1 0 0 0 0,1 0-1 0 0,-1-1 1 0 0,15 0 0 0 0,-16 0-1326 0 0,-6-1-595 0 0,0 0 0 0 0,0 0 0 0 0,0 0 0 0 0,0 0-1 0 0,-1 0 1 0 0,1-1 0 0 0,0 1 0 0 0,0 0 0 0 0,-1-1-1 0 0,1 1 1 0 0,2-2 0 0 0,41-16 2252 0 0,-41 17-1826 0 0,2-3-222 0 0,11-7-166 0 0,25-17 446 0 0,-23 8-342 0 0,-18 19-362 0 0,0 0 0 0 0,-1 0-1 0 0,1 0 1 0 0,0 0 0 0 0,-1 0-1 0 0,1-1 1 0 0,0 1 0 0 0,-1 0-1 0 0,1 0 1 0 0,-1 0 0 0 0,0-1-1 0 0,1 1 1 0 0,-1 0-1 0 0,0 0 1 0 0,0-1 0 0 0,0-1-1 0 0,0 2-18 0 0,0 1 0 0 0,0 0 0 0 0,1-1 0 0 0,-1 1 0 0 0,0 0 0 0 0,0-1 0 0 0,0 1 0 0 0,0 0 1 0 0,0-1-1 0 0,0 1 0 0 0,1 0 0 0 0,-1 0 0 0 0,0-1 0 0 0,0 1 0 0 0,1 0 0 0 0,-1 0 0 0 0,0-1 0 0 0,0 1 0 0 0,1 0 0 0 0,-1 0 0 0 0,0 0 0 0 0,0 0 0 0 0,1-1 0 0 0,-1 1 0 0 0,0 0 0 0 0,1 0 0 0 0,-1 0 0 0 0,0 0 0 0 0,1 0 0 0 0,2-2-409 0 0,-10 1-303 0 0,4 0 384 0 0,0 1-738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5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0 244 4631 0 0,'8'11'390'0'0,"-1"0"0"0"0,0 1 0 0 0,-1 0 0 0 0,0 0 0 0 0,7 21 0 0 0,13 66 7044 0 0,-15-48-2904 0 0,-2 1 0 0 0,5 104 0 0 0,-21-63-3347 0 0,7-91-1581 0 0</inkml:trace>
  <inkml:trace contextRef="#ctx0" brushRef="#br0" timeOffset="1.02">325 253 10135 0 0,'20'-6'478'0'0,"-1"0"-1"0"0,37-19 1 0 0,-6 3 1431 0 0,-38 17-1585 0 0,148-66 10413 0 0,-91 37-6450 0 0,40-24-880 0 0,-103 55-3364 0 0,2-2 39 0 0,0 1 0 0 0,1-1-1 0 0,11-3 1 0 0,-19 7-941 0 0,-14 7-2640 0 0,-1 0-3594 0 0,1-1-2027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6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12695 0 0,'84'117'3378'0'0,"-61"-85"905"0"0,29 56 1 0 0,9 39 714 0 0,31 105-1876 0 0,-87-222-3108 0 0,-1 0 0 0 0,8 10 0 0 0,16 31-413 0 0,-17-53-1792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6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 2991 0 0,'3'-1'220'0'0,"55"-18"3"0"0,-55 18 697 0 0,2 1 291 0 0,39-2 1411 0 0,-41 3-2244 0 0,0 0 0 0 0,-1 0 0 0 0,1 0 0 0 0,0 0-1 0 0,-1 0 1 0 0,1 0 0 0 0,-1 1 0 0 0,0-1 0 0 0,1 1-1 0 0,-1 0 1 0 0,0 0 0 0 0,0 0 0 0 0,0 0-1 0 0,0 0 1 0 0,0 0 0 0 0,-1 0 0 0 0,1 0 0 0 0,-1 1-1 0 0,2 3 1 0 0,-1-2 163 0 0,0 1 0 0 0,0-1 0 0 0,-1 1-1 0 0,1-1 1 0 0,-1 1 0 0 0,0 0 0 0 0,-1 0-1 0 0,1 5 1 0 0,-2 42 3298 0 0,0-21-1348 0 0,0-5 1693 0 0,6-21-3256 0 0,-5-5-900 0 0,0 1-1 0 0,1-1 0 0 0,-1 1 1 0 0,0-1-1 0 0,0 0 0 0 0,1 1 0 0 0,-1-1 1 0 0,0 0-1 0 0,0 1 0 0 0,1-1 1 0 0,-1 0-1 0 0,0 1 0 0 0,1-1 0 0 0,-1 0 1 0 0,1 0-1 0 0,-1 1 0 0 0,0-1 0 0 0,1 0 1 0 0,-1 0-1 0 0,1 0 0 0 0,-1 0 1 0 0,1 0-1 0 0,-1 1 0 0 0,0-1 0 0 0,2 0 1 0 0,5-2-23 0 0,-1-4-5 0 0,-2 0-47 0 0,-2 1 0 0 0,1-1 0 0 0,0 0 0 0 0,-1-1 0 0 0,-1 1 0 0 0,1 0 0 0 0,-1-1 0 0 0,0 1 0 0 0,0-1 0 0 0,0 1 0 0 0,-2-11 0 0 0,2-6-1286 0 0,1 12-6171 0 0,1-2-2535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26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233 259 6127 0 0,'2'-1'472'0'0,"1"0"-384"0"0,1-1-52 0 0,16 2 222 0 0,-18 0 26 0 0,0 0 0 0 0,0 0 1 0 0,0 0-1 0 0,1 1 0 0 0,-1-1 1 0 0,0 1-1 0 0,0-1 0 0 0,0 1 1 0 0,0 0-1 0 0,0 0 0 0 0,0 0 1 0 0,0 0-1 0 0,0 0 0 0 0,0 0 1 0 0,2 3-1 0 0,-1-1 137 0 0,-1 0 0 0 0,1 0 0 0 0,-1 0 0 0 0,0 0 0 0 0,0 0 0 0 0,0 1 0 0 0,0-1 0 0 0,1 5 0 0 0,2 7 957 0 0,-2-1 1 0 0,1 1-1 0 0,1 24 0 0 0,-4-32-955 0 0,32 223 8408 0 0,2-78-6535 0 0,-17-88-2168 0 0,3 0 1 0 0,47 100-1 0 0,-61-152-128 0 0,-7-11 0 0 0,1-1 0 0 0,-1 0 0 0 0,0 0 0 0 0,0 1 0 0 0,1-1 0 0 0,-1 0 0 0 0,0 0 0 0 0,0 1 0 0 0,0-1 0 0 0,0 0 0 0 0,1 0 0 0 0,-1 1 0 0 0,0-1 0 0 0,0 0 0 0 0,0 1 0 0 0,0-1 0 0 0,0 0 0 0 0,0 1 0 0 0,0-1 0 0 0,0 0 0 0 0,0 1 0 0 0,0-1 0 0 0,0 0 0 0 0,0 1 0 0 0,0-1 0 0 0,-1 1 0 0 0,0 0 0 0 0,0 0 0 0 0,0 0 0 0 0,0 0 0 0 0,0 0 0 0 0,0 0 0 0 0,0 0 0 0 0,0-1 0 0 0,0 1 0 0 0,0 0 0 0 0,-1-1 0 0 0,1 1 0 0 0,0-1 0 0 0,0 0 0 0 0,-3 1 0 0 0,-24 4 0 0 0,15-3 0 0 0,-100 21 0 0 0,-68 10 0 0 0,30-18 0 0 0,150-15 0 0 0,0 1 0 0 0,1-1 0 0 0,-1 0 0 0 0,1 0 0 0 0,-1 0 0 0 0,0 0 0 0 0,1 0 0 0 0,-1 0 0 0 0,0 0 0 0 0,1 0 0 0 0,-1 0 0 0 0,1 0 0 0 0,-1 0 0 0 0,0 0 0 0 0,1 0 0 0 0,-1-1 0 0 0,1 1 0 0 0,-1 0 0 0 0,1 0 0 0 0,-1-1 0 0 0,0 1 0 0 0,0-1 0 0 0,1 0 0 0 0,1-1 0 0 0,-1 1 0 0 0,0-1 0 0 0,1 1 0 0 0,-1 0 0 0 0,1-1 0 0 0,-1 1 0 0 0,1 0 0 0 0,-1 0 0 0 0,1-1 0 0 0,0 1 0 0 0,0 0 0 0 0,0 0 0 0 0,0 0 0 0 0,1-2 0 0 0,21-20 0 0 0,120-104 0 0 0,191-163 0 0 0,-332 289 0 0 0,224-182 0 0 0,-145 107 0 0 0,73-65 0 0 0,5 14-3249 0 0,-59 48-2530 0 0,27-25-4417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56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1 240 4287 0 0,'38'10'4156'0'0,"-29"-7"-3238"0"0,1 0 0 0 0,-1-1 0 0 0,11 2 0 0 0,3-3 606 0 0,-1 0 1 0 0,1-2-1 0 0,0-1 0 0 0,43-8 0 0 0,-32 2-271 0 0,0-2 0 0 0,48-20 0 0 0,34-28 1508 0 0,10-4-738 0 0,-93 48-1454 0 0,76-27 1176 0 0,-98 38-1524 0 0,0 0 1 0 0,0 1-1 0 0,0 0 0 0 0,1 0 1 0 0,-1 2-1 0 0,1-1 1 0 0,18 3-1 0 0,-28-2-94 0 0,5 3 42 0 0,-7-3-164 0 0,1 0 0 0 0,0 0 0 0 0,-1 0-1 0 0,1 0 1 0 0,-1 0 0 0 0,1 0 0 0 0,-1 0 0 0 0,1 0 0 0 0,0 0 0 0 0,-1 1 0 0 0,1-1 0 0 0,-1 0 0 0 0,1 0 0 0 0,-1 1 0 0 0,1-1-1 0 0,-1 0 1 0 0,0 1 0 0 0,1-1 0 0 0,-1 1 0 0 0,1 0 0 0 0,-1 7-1 0 0,-6 2-95 0 0,5-9-49 0 0,-1 0-1 0 0,0 0 1 0 0,0 0-1 0 0,1 0 0 0 0,-1-1 1 0 0,0 1-1 0 0,0-1 0 0 0,0 1 1 0 0,0-1-1 0 0,1 1 1 0 0,-1-1-1 0 0,0 0 0 0 0,0 0 1 0 0,0 0-1 0 0,0 0 1 0 0,0 0-1 0 0,0-1 0 0 0,0 1 1 0 0,0 0-1 0 0,0-1 1 0 0,-3-1-1 0 0,-1 0-1228 0 0,0-1-1 0 0,-1 0 1 0 0,1 0 0 0 0,-10-8 0 0 0,1 0-4643 0 0,1-2-1250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57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90 3311 0 0,'0'0'251'0'0,"3"-1"-160"0"0,83-35 2746 0 0,-25 15 806 0 0,-60 20-3574 0 0,23-6 2281 0 0,46-9 1 0 0,-51 13-1463 0 0,1 1-1 0 0,-1 0 1 0 0,1 2-1 0 0,0 0 1 0 0,27 5 0 0 0,-42-4-634 0 0,-1 0 1 0 0,0 0-1 0 0,1 0 1 0 0,-1 1-1 0 0,0-1 1 0 0,8 6 0 0 0,-9-5 47 0 0,1 1 0 0 0,0 0 0 0 0,-1 0 0 0 0,1 0 0 0 0,-1 0 0 0 0,0 1 0 0 0,0-1 0 0 0,0 1 0 0 0,0 0 0 0 0,1 4 0 0 0,-1-2 21 0 0,0 1-1 0 0,0-1 1 0 0,-1 1-1 0 0,0-1 1 0 0,-1 1-1 0 0,0-1 1 0 0,0 1-1 0 0,0 0 1 0 0,-1 0-1 0 0,1-1 1 0 0,-2 1-1 0 0,0 9 1 0 0,-5 26 862 0 0,-12 67 142 0 0,2-44-909 0 0,-37 136-111 0 0,49-192-349 0 0,1 0 0 0 0,-1 0 0 0 0,-9 15 0 0 0,3-9-2538 0 0,-2 0-3696 0 0,-1-1-3920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57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2383 0 0,'4'7'63'0'0,"-1"-1"1"0"0,0 1-1 0 0,0 0 0 0 0,-1 0 0 0 0,1 0 0 0 0,-2 0 0 0 0,1 0 0 0 0,-1 1 0 0 0,1 11 0 0 0,1 2 1002 0 0,2 30 2606 0 0,-2 1 0 0 0,-4 59 0 0 0,0-64-1425 0 0,-1 21 510 0 0,-3 0 1 0 0,-25 115-1 0 0,16-109-1600 0 0,-3 16-427 0 0,-20 60 179 0 0,34-135-837 0 0,-1 0-1 0 0,0 0 1 0 0,-1 0-1 0 0,-1-1 1 0 0,-10 19-1 0 0,11-26-1355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58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 5327 0 0,'2'0'410'0'0,"46"12"1440"0"0,67 31 14349 0 0,-109-40-15947 0 0,6 1 997 0 0,1 0 1 0 0,22 3-1 0 0,11 3 987 0 0,-34-7-1721 0 0,1 0-1 0 0,-1-2 1 0 0,19 1 0 0 0,-5 0-198 0 0,6 0-194 0 0,-1-2 0 0 0,63-8 0 0 0,-93 8-124 0 0,1 0 0 0 0,0 0 0 0 0,0 0 0 0 0,-1 0 0 0 0,1-1 0 0 0,0 1 0 0 0,-1-1 0 0 0,1 1 0 0 0,0-1 0 0 0,-1 0 0 0 0,1 1 0 0 0,-1-1 0 0 0,1 0 0 0 0,-1 0 0 0 0,0 0 0 0 0,1 0 0 0 0,-1 0 1 0 0,0-1-1 0 0,0 1 0 0 0,1 0 0 0 0,-1 0 0 0 0,1-3 0 0 0,2-1-94 0 0,-2 2-82 0 0,-1 1 1 0 0,1-1 0 0 0,-1 0 0 0 0,1 0-1 0 0,-1 1 1 0 0,0-1 0 0 0,1-3-1 0 0,3-13-4063 0 0,-3 8-852 0 0,3-10-4344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4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17535 0 0,'3'5'265'0'0,"0"1"-1"0"0,0-1 0 0 0,0 1 1 0 0,-1-1-1 0 0,0 1 1 0 0,0 0-1 0 0,2 8 1 0 0,5 45 754 0 0,-5-30 477 0 0,18 150 3978 0 0,3 26-2652 0 0,-17-160-2686 0 0,1-1 0 0 0,25 72 0 0 0,-8-50-2484 0 0,-9-24-6547 0 0,-10-25 419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58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0 477 3887 0 0,'2'-2'298'0'0,"12"-10"119"0"0,-1 1 0 0 0,31-17 0 0 0,-18 11 932 0 0,68-38 7228 0 0,35-26 2668 0 0,-32 22-6868 0 0,-95 58-4069 0 0,0-1-26 0 0,-1 1-206 0 0,1-1 2 0 0,0 0 0 0 0,0 0 0 0 0,0 0 0 0 0,0 0 0 0 0,1 1-1 0 0,-1-1 1 0 0,0 1 0 0 0,4-2 0 0 0,-8 0-759 0 0,1-3-629 0 0</inkml:trace>
  <inkml:trace contextRef="#ctx0" brushRef="#br0" timeOffset="0.99">263 0 2383 0 0,'1'2'180'0'0,"9"17"1280"0"0,-2 1-1 0 0,8 24 1 0 0,2 5 2953 0 0,-6-14-740 0 0,-2 1 0 0 0,9 48 0 0 0,5 22 367 0 0,-19-86-3235 0 0,3 32 0 0 0,-5-32-579 0 0,-1 3-166 0 0,-2-17-132 0 0,1 1 0 0 0,-1 0 1 0 0,4 10-1 0 0,-4-15-223 0 0,-3 6-3122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58.9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52 8863 0 0,'0'0'687'0'0,"3"1"-448"0"0,124 70 12666 0 0,-109-61-11607 0 0,-16-8-1235 0 0,0-1 0 0 0,0 0 0 0 0,1 1 1 0 0,-1-1-1 0 0,1 0 0 0 0,-1 0 0 0 0,1 0 1 0 0,-1-1-1 0 0,1 1 0 0 0,-1-1 0 0 0,1 1 1 0 0,3-1-1 0 0,8 0 31 0 0,8-2-113 0 0,-18-1-7 0 0,-1 0 10 0 0,9-6-768 0 0,1-1 0 0 0,-1 0 0 0 0,-1-1 0 0 0,16-20 0 0 0,-16 19 32 0 0,-9 10 658 0 0,1-3-262 0 0,2 1 0 0 0,-1-1 0 0 0,0 1 0 0 0,1 0 0 0 0,9-5 0 0 0,10-12-387 0 0,-24 21 755 0 0,0 0 0 0 0,1 0 0 0 0,-1 0 0 0 0,0 0 0 0 0,0 0 0 0 0,1 0 0 0 0,-1 0 0 0 0,0 0 0 0 0,0 0 0 0 0,0 0 1 0 0,1-1-1 0 0,-1 1 0 0 0,0 0 0 0 0,0 0 0 0 0,1 0 0 0 0,-1 1 0 0 0,0-1 0 0 0,0 0 0 0 0,1 0 0 0 0,-1 0 0 0 0,0 0 0 0 0,0 0 0 0 0,1 0 0 0 0,-1 0 0 0 0,0 0 0 0 0,0 0 0 0 0,0 0 0 0 0,1 1 0 0 0,-1-1 1 0 0,0 0-1 0 0,0 0 0 0 0,0 0 0 0 0,0 0 0 0 0,1 1 0 0 0,-1-1 0 0 0,0 0 0 0 0,0 0 0 0 0,0 0 0 0 0,0 1 0 0 0,0-1 0 0 0,0 0 0 0 0,0 0 0 0 0,0 0 0 0 0,1 1 0 0 0,-1-1 0 0 0,0 0 0 0 0,0 1 0 0 0,2 9 361 0 0,-1-6-208 0 0,-1 0 0 0 0,1 0 0 0 0,-1 0 0 0 0,0 1 0 0 0,-1-1 0 0 0,1 0 0 0 0,-1 0 0 0 0,0 0 0 0 0,0 0 0 0 0,0 0 0 0 0,0 0 0 0 0,-1 0 0 0 0,-1 4 0 0 0,-9 16 814 0 0,-15 26 546 0 0,9-23-628 0 0,3 1-1 0 0,-25 59 0 0 0,28-64-637 0 0,10-20 7 0 0,0 0 1 0 0,1 0-1 0 0,-1 1 1 0 0,0-1 0 0 0,1 1-1 0 0,0-1 1 0 0,0 1-1 0 0,0-1 1 0 0,0 1-1 0 0,0 4 1 0 0,4-7-44 0 0,0-1-168 0 0,0 0 0 0 0,0 0 0 0 0,0 0 0 0 0,0 0 0 0 0,0 0 0 0 0,0-1 0 0 0,0 1 0 0 0,0-1-1 0 0,0 0 1 0 0,-1 0 0 0 0,1 0 0 0 0,0 0 0 0 0,0-1 0 0 0,-1 1 0 0 0,1-1 0 0 0,3-2 0 0 0,6-5 65 0 0,0-1 0 0 0,11-13 1 0 0,3 0 73 0 0,-5 3-37 0 0,-14 13-91 0 0,1 0-1 0 0,0 0 0 0 0,0 1 1 0 0,1 0-1 0 0,15-8 0 0 0,-22 13-157 0 0,13 9-108 0 0,-10-5 175 0 0,-5 1-39 0 0,-6 16-29 0 0,-2 0 0 0 0,-18 36 0 0 0,-29 38 99 0 0,26-44 49 0 0,-2 1-84 0 0,-38 50 1 0 0,61-91 26 0 0,-11 14 22 0 0,-1 0 0 0 0,-36 33 0 0 0,-9-1 1706 0 0,65-56-1685 0 0,8-3 280 0 0,13-8-339 0 0,8-9 73 0 0,-5 4 11 0 0,35-33 0 0 0,-40 31-66 0 0,58-59 0 0 0,28-41 0 0 0,-93 106 0 0 0,21-18 0 0 0,23-23 0 0 0,-47 42-33 0 0,-9 11 31 0 0,0 0 1 0 0,0 0-1 0 0,0 0 0 0 0,0 0 1 0 0,0 0-1 0 0,0 0 0 0 0,0-1 1 0 0,0 1-1 0 0,0 0 0 0 0,0 0 1 0 0,0 0-1 0 0,0 0 0 0 0,0 0 1 0 0,0 0-1 0 0,0 0 0 0 0,0 0 1 0 0,0-1-1 0 0,0 1 0 0 0,0 0 0 0 0,0 0 1 0 0,0 0-1 0 0,0 0 0 0 0,0 0 1 0 0,0 0-1 0 0,0 0 0 0 0,0 0 1 0 0,0 0-1 0 0,0 0 0 0 0,0 0 1 0 0,0-1-1 0 0,0 1 0 0 0,-1 0 1 0 0,1 0-1 0 0,0 0 0 0 0,0 0 1 0 0,0 0-1 0 0,0 0 0 0 0,0 0 1 0 0,0 0-1 0 0,0 0 0 0 0,0 0 0 0 0,0 0 1 0 0,0 0-1 0 0,-1 0 0 0 0,1 0 1 0 0,0 0-1 0 0,0 0 0 0 0,-8 1-197 0 0,3 1-266 0 0,0 1 1 0 0,0-1 0 0 0,0 1 0 0 0,1 0-1 0 0,-9 7 1 0 0,-4 3-4043 0 0,-2-3-3653 0 0,5-7 758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59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48 3079 0 0,'-12'60'259'0'0,"-9"34"4464"0"0,-25 62 5406 0 0,36-123-7367 0 0,-10 67 0 0 0,20-98-2510 0 0,5-16-1599 0 0,7-26-5563 0 0,-4 15 136 0 0</inkml:trace>
  <inkml:trace contextRef="#ctx0" brushRef="#br0" timeOffset="1">149 236 2527 0 0,'3'0'187'0'0,"-2"0"-203"0"0,35-7 1584 0 0,-8 3 7735 0 0,51-2-1 0 0,-31 8-5682 0 0,33 14-1004 0 0,-59-10-1701 0 0,1-1 0 0 0,0-2 0 0 0,32 2 0 0 0,-50-5-933 0 0,-1 0 0 0 0,1-1-1 0 0,0 1 1 0 0,0-1 0 0 0,-1 0 0 0 0,1 0-1 0 0,0 0 1 0 0,-1-1 0 0 0,1 0 0 0 0,-1 0-1 0 0,0 0 1 0 0,0 0 0 0 0,0-1 0 0 0,0 1-1 0 0,0-1 1 0 0,0 0 0 0 0,-1 0 0 0 0,1-1-1 0 0,-1 1 1 0 0,0-1 0 0 0,3-4 0 0 0,1-1-405 0 0,-1-1 0 0 0,0 0 0 0 0,0 0 1 0 0,-1-1-1 0 0,6-19 0 0 0,1-14-3612 0 0,-3-1-3474 0 0,-3 6-425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1:59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1 219 5383 0 0,'0'0'416'0'0,"1"-2"-272"0"0,0 0-12 0 0,0 0 0 0 0,0 0 0 0 0,0 0 1 0 0,0 0-1 0 0,1 0 0 0 0,-1 0 0 0 0,0 0 0 0 0,1 0 0 0 0,0 0 0 0 0,-1 1 0 0 0,1-1 0 0 0,0 1 0 0 0,0-1 0 0 0,3-1 0 0 0,3-2 657 0 0,9-5 3192 0 0,29-14 0 0 0,4-2 478 0 0,-19 6-2387 0 0,-2-1 1 0 0,45-40-1 0 0,-62 50-1272 0 0,-11 10-576 0 0,1 0-129 0 0,13-6 83 0 0,-14 7-168 0 0,0 0 0 0 0,0 0-1 0 0,-1 0 1 0 0,1 0 0 0 0,0 0-1 0 0,0 0 1 0 0,-1 0 0 0 0,1 0-1 0 0,0 0 1 0 0,-1 0 0 0 0,1 1-1 0 0,0-1 1 0 0,0 0 0 0 0,-1 1-1 0 0,1-1 1 0 0,0 1 0 0 0,-1-1-1 0 0,1 0 1 0 0,-1 1 0 0 0,2 0-1 0 0,9 9 276 0 0,-11-10-278 0 0,2 3 16 0 0,0-1 1 0 0,-1 0-1 0 0,1 1 0 0 0,-1-1 1 0 0,1 1-1 0 0,0 2 0 0 0,0-1 10 0 0,-1-2 291 0 0,4 2-36 0 0,4 6-192 0 0,-8-9 520 0 0,-1-2-536 0 0,-2-7-64 0 0,0-3-16 0 0,2 2 0 0 0,2 3-16 0 0,-1 5-120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0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7599 0 0,'-2'44'2241'0'0,"-10"58"0"0"0,6-65 921 0 0,1 1 0 0 0,2 52 0 0 0,3-87-2804 0 0,1 0-1 0 0,-1 1 0 0 0,1-1 0 0 0,0 0 1 0 0,3 7 1771 0 0,14-8-738 0 0,-15-2-1281 0 0,0 1-1 0 0,0-1 1 0 0,0 0 0 0 0,1 1-1 0 0,-1-2 1 0 0,0 1-1 0 0,4-1 1 0 0,1-1 104 0 0,1 0 1 0 0,-1-1-1 0 0,0 0 1 0 0,0 0-1 0 0,12-9 0 0 0,36-26 1527 0 0,-45 30-1393 0 0,-6 4-97 0 0,-1-1 0 0 0,1 1 1 0 0,-1-1-1 0 0,6-8 0 0 0,1-2-14 0 0,8-9-98 0 0,-18 23-220 0 0,0 0 1 0 0,-1 0 0 0 0,1 0 0 0 0,0 0-1 0 0,0 0 1 0 0,-1 0 0 0 0,1 0-1 0 0,0 0 1 0 0,-1 0 0 0 0,1 0 0 0 0,-1 0-1 0 0,0-1 1 0 0,1 1 0 0 0,-1 0-1 0 0,0 0 1 0 0,0 0 0 0 0,0-1 0 0 0,1 1-1 0 0,-1 0 1 0 0,-1-3 0 0 0,1 1-410 0 0,0 1-394 0 0,2-5-4259 0 0,5 1-589 0 0,-5 6 5492 0 0,-1-1 0 0 0,1 0 0 0 0,0 1 0 0 0,0-1 0 0 0,0 1 0 0 0,-1 0 0 0 0,5-1 0 0 0,-5 1 424 0 0,1 1 147 0 0,16 3 450 0 0,-17-4-122 0 0,1 1 100 0 0,2 0-532 0 0,-2-1 212 0 0,-1 1-1 0 0,1-1 1 0 0,0 1 0 0 0,-1 0-1 0 0,1-1 1 0 0,0 1 0 0 0,-1 0-1 0 0,1 0 1 0 0,1 2 0 0 0,1 6 466 0 0,-8 5-3449 0 0,-9 3-4691 0 0,5-8 597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1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1 150 2815 0 0,'44'66'2547'0'0,"-39"-55"-920"0"0,0 0-1 0 0,-1 0 0 0 0,0 0 1 0 0,-1 0-1 0 0,0 1 1 0 0,-1-1-1 0 0,2 24 1 0 0,2 4 1242 0 0,-3-14-727 0 0,-1 38-1 0 0,0-12-605 0 0,-1-46-2427 0 0,-1-13 182 0 0,-4-17-1030 0 0,0 14 759 0 0,0 0-1 0 0,-4-18 1 0 0,5 22 609 0 0,1-1 1 0 0,-1 1-1 0 0,0 0 1 0 0,-5-8 0 0 0,-8-17-727 0 0,13 23 862 0 0,-5-11-409 0 0,-5-25-1 0 0,12 38 593 0 0,0 0 1 0 0,0 0-1 0 0,0 0 0 0 0,1 0 0 0 0,0 1 1 0 0,1-1-1 0 0,1-13 0 0 0,1 7 78 0 0,1 0 0 0 0,0 1 0 0 0,6-14 0 0 0,-8 21 18 0 0,1 0 0 0 0,-1 1 0 0 0,1-1 0 0 0,0 1 0 0 0,0-1 0 0 0,1 1 0 0 0,-1 0 0 0 0,1 0 0 0 0,8-6 0 0 0,-11 10-29 0 0,-1-1-1 0 0,1 0 1 0 0,0 1 0 0 0,0-1-1 0 0,0 0 1 0 0,-1 0 0 0 0,1 0-1 0 0,0 1 1 0 0,-1-1-1 0 0,1 0 1 0 0,-1 0 0 0 0,1 0-1 0 0,-1 0 1 0 0,1-1 0 0 0,-1 0 24 0 0,1 1 1 0 0,0 0-1 0 0,-1 0 1 0 0,1-1-1 0 0,-1 1 1 0 0,1 0 0 0 0,0 0-1 0 0,0 0 1 0 0,0 0-1 0 0,1-2 1 0 0,52-56 2816 0 0,-53 57-2348 0 0,2 1 17 0 0,-2 0-401 0 0,0 1-1 0 0,1-1 0 0 0,-1 0 1 0 0,1 1-1 0 0,-1-1 0 0 0,1 1 1 0 0,0 0-1 0 0,-1-1 0 0 0,1 1 1 0 0,-1 0-1 0 0,1 0 0 0 0,0 0 0 0 0,-1 0 1 0 0,1 0-1 0 0,-1 0 0 0 0,1 1 1 0 0,0-1-1 0 0,-1 0 0 0 0,1 1 1 0 0,-1-1-1 0 0,1 1 0 0 0,-1 0 1 0 0,1-1-1 0 0,-1 1 0 0 0,0 0 1 0 0,1 0-1 0 0,-1 0 0 0 0,0 0 1 0 0,0 0-1 0 0,0 0 0 0 0,0 1 1 0 0,1-1-1 0 0,-1 0 0 0 0,-1 0 1 0 0,3 3-1 0 0,8 15 465 0 0,-7-14-426 0 0,-1 1-1 0 0,0-1 0 0 0,0 1 0 0 0,0 0 1 0 0,-1 0-1 0 0,4 11 0 0 0,-3-5 105 0 0,0-1 0 0 0,6 14 0 0 0,6 15 468 0 0,-3-3 38 0 0,-7-26-411 0 0,-2-1 0 0 0,5 21 0 0 0,-6-23-167 0 0,1 0 0 0 0,-1-1 0 0 0,1 1-1 0 0,0-1 1 0 0,1 0 0 0 0,7 11 0 0 0,-5-8-34 0 0,-1 0 0 0 0,6 13 0 0 0,55 126 222 0 0,-52-119-361 0 0,11 36-21 0 0,-23-61 4 0 0,-1-4-10 0 0,-1 0 0 0 0,1 0 0 0 0,-1 0 0 0 0,1 0 1 0 0,-1 0-1 0 0,1 0 0 0 0,-1 0 0 0 0,0 0 1 0 0,0 0-1 0 0,1 0 0 0 0,-1 0 0 0 0,0 1 1 0 0,0-1-1 0 0,0 0 0 0 0,0 0 0 0 0,0 0 1 0 0,-1 0-1 0 0,1 0 0 0 0,0 0 0 0 0,0 0 0 0 0,-1 0 1 0 0,0 1-1 0 0,1-1 0 0 0,-2-3-1113 0 0,0 0 699 0 0,1-1 0 0 0,-1 1 0 0 0,1-1 0 0 0,-1 1 0 0 0,0-4 1 0 0,-6-10-1004 0 0,-14-13-2073 0 0,5 11-2900 0 0,-2 2-1244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1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0 590 4951 0 0,'12'-23'1428'0'0,"14"-39"-1"0"0,-24 57-1048 0 0,1-3 462 0 0,1 1-1 0 0,0-1 1 0 0,0 1 0 0 0,0 0 0 0 0,11-12 0 0 0,-14 18-24 0 0,11-3 718 0 0,-5 3-10 0 0,1 11-1 0 0,-6-6-1065 0 0,0 1-1 0 0,-1-1 1 0 0,0 1-1 0 0,0-1 1 0 0,-1 1-1 0 0,1 0 1 0 0,-1-1 0 0 0,0 8-1 0 0,0-2 527 0 0,-1 0 1 0 0,-4 17-1 0 0,5-18-195 0 0,4-12-157 0 0,7-13-435 0 0,-7 9-269 0 0,-1-1-1 0 0,0 0 1 0 0,-1 1-1 0 0,1-1 1 0 0,-1 0 0 0 0,-1 0-1 0 0,1-15 1 0 0,-1-2-1034 0 0,-2-31 1 0 0,-12-64-5780 0 0,10 96 5346 0 0,2 16 860 0 0,0 0 1 0 0,1 1-1 0 0,0-1 0 0 0,1-12 1 0 0,0 10 342 0 0,-1 8 311 0 0,0 0 0 0 0,0 0 0 0 0,0 0 0 0 0,1 0-1 0 0,-1 0 1 0 0,0 1 0 0 0,1-1 0 0 0,0 0 0 0 0,-1 0-1 0 0,1 1 1 0 0,0-1 0 0 0,0 0 0 0 0,0 1 0 0 0,0-1 0 0 0,2-2 2053 0 0,6 27 9008 0 0,-7-25-10793 0 0,4-4-226 0 0,-1 1 1 0 0,0-1 0 0 0,-1-1-1 0 0,1 1 1 0 0,-1-1 0 0 0,0 1-1 0 0,-1-1 1 0 0,1 0 0 0 0,-1-1-1 0 0,-1 1 1 0 0,0 0 0 0 0,0-1-1 0 0,0 0 1 0 0,-1 1 0 0 0,0-1-1 0 0,0 0 1 0 0,-1-8 0 0 0,0 12-45 0 0,0 3 26 0 0,0 0 1 0 0,0-1 0 0 0,0 1 0 0 0,0 0 0 0 0,0 0 0 0 0,0 0-1 0 0,0 0 1 0 0,0 0 0 0 0,1 0 0 0 0,-1 0 0 0 0,0-1-1 0 0,1 1 1 0 0,-1 0 0 0 0,1 0 0 0 0,-1 0 0 0 0,1 0-1 0 0,0 1 1 0 0,0-3 0 0 0,5 15 94 0 0,-1 8 175 0 0,-1 0 1 0 0,-1 0 0 0 0,-1 1 0 0 0,0 20-1 0 0,1 4 327 0 0,17 109 1424 0 0,-14-126-1437 0 0,1-1 1 0 0,1 0-1 0 0,18 40 1 0 0,-7-21-380 0 0,-6-17-36 0 0,21 39 1 0 0,-29-60-157 0 0,0 0 1 0 0,0-1-1 0 0,1 0 1 0 0,-1 0 0 0 0,2 0-1 0 0,-1-1 1 0 0,1 0 0 0 0,0 0-1 0 0,12 7 1 0 0,-14-10-14 0 0,1 0 0 0 0,-1 0 0 0 0,1 0 0 0 0,0-1 0 0 0,0 0 0 0 0,0 0 0 0 0,1-1 0 0 0,-1 0 0 0 0,0 0 0 0 0,1 0 0 0 0,-1-1 0 0 0,0 0 0 0 0,10-1 0 0 0,-12 0 0 0 0,0 0 0 0 0,0 0 0 0 0,0 0 0 0 0,0 0 0 0 0,-1-1 0 0 0,1 0 0 0 0,0 0 0 0 0,-1 0 0 0 0,1 0 0 0 0,-1 0 0 0 0,0-1 0 0 0,0 1 0 0 0,0-1 0 0 0,0 0 0 0 0,0 0 0 0 0,0 0 0 0 0,-1 0 0 0 0,1-1 0 0 0,-1 1 0 0 0,0-1 0 0 0,3-6 0 0 0,0-4-689 0 0,0 1 0 0 0,-1-1-1 0 0,-1 0 1 0 0,0 0 0 0 0,-1-1 0 0 0,-1 1-1 0 0,0-1 1 0 0,0 1 0 0 0,-2-1 0 0 0,0 1 0 0 0,0 0-1 0 0,-2-1 1 0 0,-4-15 0 0 0,6 25 266 0 0,-1-1-1 0 0,0 1 1 0 0,0 0 0 0 0,-1 1 0 0 0,1-1-1 0 0,-1 0 1 0 0,0 1 0 0 0,0-1 0 0 0,-1 1-1 0 0,1 0 1 0 0,-1 0 0 0 0,0 0 0 0 0,-6-4 0 0 0,7 6 389 0 0,0 0 1 0 0,0 1 0 0 0,0-1-1 0 0,0 1 1 0 0,0-1 0 0 0,0 1-1 0 0,0 0 1 0 0,0 0 0 0 0,-1 1-1 0 0,1-1 1 0 0,0 1 0 0 0,-1-1-1 0 0,1 1 1 0 0,0 0 0 0 0,-1 0-1 0 0,1 1 1 0 0,0-1 0 0 0,0 1-1 0 0,-1-1 1 0 0,1 1 0 0 0,0 0-1 0 0,-5 2 1 0 0,1 1 375 0 0,1 0 0 0 0,-1 0 1 0 0,1 1-1 0 0,-1 0 0 0 0,1 0 0 0 0,-8 9 1 0 0,-30 39 2762 0 0,41-49-2912 0 0,-7 9 495 0 0,1 1 0 0 0,1 1-1 0 0,0-1 1 0 0,1 1-1 0 0,-6 20 1 0 0,11-27-1018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3.6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1 356 10535 0 0,'22'-23'369'0'0,"20"-19"3911"0"0,53-41-1 0 0,10-11 1790 0 0,-14 11-2983 0 0,-61 62-2065 0 0,-28 20-844 0 0,8-3-798 0 0,-9 1-1446 0 0,-6 1 530 0 0,-37 3-6622 0 0,32 0 4132 0 0,-4 0-1819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4.7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2991 0 0,'1'2'220'0'0,"6"23"-376"0"0,1 4 2856 0 0,6 38 0 0 0,-2 9 1971 0 0,6 56 1516 0 0,-9 31-1000 0 0,-7-91-2650 0 0,14 85 0 0 0,-14-143-2036 0 0,-2-10-604 0 0,-2-9-409 0 0,-11-66-1154 0 0,0 1 686 0 0,9 56 856 0 0,1-1 0 0 0,0 1 0 0 0,1-1 0 0 0,1 1 1 0 0,0-1-1 0 0,1 0 0 0 0,1 0 0 0 0,2-16 0 0 0,2-6-433 0 0,-4 25 302 0 0,1 0 0 0 0,0 0 0 0 0,0 1 0 0 0,8-20 0 0 0,-9 29 283 0 0,0 0 79 0 0,14-20 139 0 0,-13 21-152 0 0,0-2-13 0 0,19-15 86 0 0,-19 16-53 0 0,0 1-69 0 0,1 1-1 0 0,-1-1 0 0 0,0 0 0 0 0,0-1 0 0 0,0 1 0 0 0,3-3 0 0 0,-1 2 37 0 0,-2 1 83 0 0,1 0 17 0 0,19-4 182 0 0,-20 5-207 0 0,2 0-11 0 0,7 2 49 0 0,1 1 0 0 0,-1 1 0 0 0,0-1 1 0 0,1 2-1 0 0,-2-1 0 0 0,1 2 0 0 0,0-1 0 0 0,-1 2 0 0 0,0-1 0 0 0,-1 1 0 0 0,0 1 0 0 0,0-1 0 0 0,0 2 1 0 0,-1-1-1 0 0,0 1 0 0 0,0 0 0 0 0,-1 1 0 0 0,9 16 0 0 0,-6-7 66 0 0,-6-13-140 0 0,0 0 1 0 0,-1 1 0 0 0,0 0 0 0 0,0 0-1 0 0,2 7 1 0 0,26 131 1450 0 0,-21-71-1679 0 0,-10-72-75 0 0,1 7-400 0 0,-29-10-8462 0 0,2-4 5669 0 0,0-1-1 0 0,-47-19 1 0 0,58 19 2968 0 0,0 0-1 0 0,1-1 1 0 0,-1-1 0 0 0,2 0-1 0 0,-1-1 1 0 0,1-1 0 0 0,-13-12-1 0 0,24 20 560 0 0,1 0-1 0 0,-1 0 1 0 0,1-1-1 0 0,-1 1 1 0 0,1 0 0 0 0,0-1-1 0 0,0 1 1 0 0,0-1-1 0 0,0 0 1 0 0,0 1-1 0 0,1-1 1 0 0,-1 0-1 0 0,1 1 1 0 0,0-1-1 0 0,-1 0 1 0 0,1 0-1 0 0,1 1 1 0 0,-1-6-1 0 0,1 6 946 0 0,0-1 184 0 0,10-17 1286 0 0,-10 19-1648 0 0,-1 0-857 0 0,0 1-1 0 0,0 0 1 0 0,1 0 0 0 0,-1-1-1 0 0,0 1 1 0 0,0 0 0 0 0,0 0-1 0 0,0-1 1 0 0,0 1-1 0 0,0 0 1 0 0,1 0 0 0 0,-1 0-1 0 0,0-1 1 0 0,0 1-1 0 0,0 0 1 0 0,0 0 0 0 0,1 0-1 0 0,-1 0 1 0 0,0-1 0 0 0,0 1-1 0 0,1 0 1 0 0,-1 0-1 0 0,0 0 1 0 0,0 0 0 0 0,1 0-1 0 0,-1 0 1 0 0,0 0-1 0 0,0 0 1 0 0,1 0 0 0 0,-1 0-1 0 0,0-1 1 0 0,1 2 0 0 0,4 6 2213 0 0,1 13-1166 0 0,-7-12-978 0 0,0 0-1 0 0,0 0 1 0 0,0 0 0 0 0,-1 0 0 0 0,0-1-1 0 0,-1 1 1 0 0,1-1 0 0 0,-8 13 0 0 0,9-18-9 0 0,1 0-84 0 0,-3 8 257 0 0,4-10-288 0 0,-1 1-1 0 0,0 0 1 0 0,1-1-1 0 0,-1 1 1 0 0,1-1 0 0 0,-1 1-1 0 0,1-1 1 0 0,-1 0-1 0 0,1 1 1 0 0,-1-1 0 0 0,1 1-1 0 0,-1-1 1 0 0,1 0 0 0 0,-1 0-1 0 0,1 1 1 0 0,0-1-1 0 0,-1 0 1 0 0,1 0 0 0 0,-1 1-1 0 0,1-1 1 0 0,0 0-1 0 0,-1 0 1 0 0,1 0 0 0 0,0 0-1 0 0,-1 0 1 0 0,1 0 0 0 0,1 0-1 0 0,2 0-24 0 0,21-2-42 0 0,-14-1 61 0 0,21-3 0 0 0,-18 5 0 0 0,-2 3 13 0 0,-12-2-12 0 0,1 1 3 0 0,-1-1 1 0 0,1 0-1 0 0,-1 0 1 0 0,0 1-1 0 0,1-1 1 0 0,-1 0-1 0 0,1 0 0 0 0,-1 1 1 0 0,1-1-1 0 0,-1 1 1 0 0,0-1-1 0 0,1 0 1 0 0,-1 1-1 0 0,0-1 1 0 0,1 1-1 0 0,-1 0 0 0 0,0 0 0 0 0,1 1 0 0 0,-1-1-1 0 0,0 0 1 0 0,0 0 0 0 0,0 1-1 0 0,-1-1 1 0 0,1 0 0 0 0,0 0-1 0 0,0 0 1 0 0,-1 1 0 0 0,1-1-1 0 0,-1 0 1 0 0,1 0-1 0 0,-2 2 1 0 0,1 1-5 0 0,-11 12 13 0 0,9-12 15 0 0,-1 0 0 0 0,-14 8-17 0 0,5-6 24 0 0,12-6-20 0 0,14-5-9 0 0,-2 1-5 0 0,-1-1-13 0 0,-8 4-58 0 0,-2 3-956 0 0,-1 0 942 0 0,0 0 0 0 0,0 0-1 0 0,0 0 1 0 0,0 0-1 0 0,-1 0 1 0 0,1 0-1 0 0,-2 2 1 0 0,0-1-4 0 0,-12 15 121 0 0,-1-1-1 0 0,-1 0 1 0 0,-1-1-1 0 0,-37 27 1 0 0,-72 47 1641 0 0,125-89-284 0 0,11-1-262 0 0,6-3-695 0 0,-1-1 0 0 0,1-1-1 0 0,-1 0 1 0 0,21-11 0 0 0,13-4 510 0 0,-1 3-242 0 0,-2-2-1 0 0,74-40 1 0 0,-66 27-700 0 0,-13 8 0 0 0,-1 0 0 0 0,-1-3 0 0 0,35-31 0 0 0,-62 45-168 0 0,0 0 0 0 0,11-16 0 0 0,-20 26 112 0 0,1-2-619 0 0,-1 0 0 0 0,1 1 0 0 0,-1-1 0 0 0,0 0 1 0 0,-1-1-1 0 0,3-8 0 0 0,-1 1-4481 0 0,3-9-4452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5.1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1 188 6127 0 0,'0'0'472'0'0,"2"-3"-306"0"0,22-24 837 0 0,20-16 6390 0 0,-25 24-4580 0 0,10-16 2501 0 0,-27 33-4331 0 0,1-1-294 0 0,42-47 1062 0 0,-42 44-1070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4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0 393 16415 0 0,'2'-2'1262'0'0,"2"-5"-990"0"0,-2 3-178 0 0,0 0-1 0 0,0 0 1 0 0,1 0 0 0 0,0 1 0 0 0,0-1 0 0 0,0 1 0 0 0,0 0 0 0 0,0-1 0 0 0,1 1 0 0 0,-1 1 0 0 0,1-1-1 0 0,0 0 1 0 0,4-1 0 0 0,9-5 1440 0 0,0 0-1 0 0,-1-1 1 0 0,25-20-1 0 0,-23 17-21 0 0,0 1 0 0 0,27-15-1 0 0,-25 17-819 0 0,1 2 0 0 0,1 1-1 0 0,27-7 1 0 0,-40 11-677 0 0,-1 1 0 0 0,1-2 0 0 0,14-7 0 0 0,-16 7-13 0 0,1 1-1 0 0,-1 0 1 0 0,0 0-1 0 0,15-4 1 0 0,-15 6-277 0 0,1-1 0 0 0,-2-1 0 0 0,1 0 0 0 0,11-5 0 0 0,-13 5-243 0 0,0 0 0 0 0,0 1 0 0 0,0 0 0 0 0,1 0 0 0 0,-1 0 0 0 0,1 1 0 0 0,9-2 0 0 0,-2-1-6416 0 0,0-6-1845 0 0</inkml:trace>
  <inkml:trace contextRef="#ctx0" brushRef="#br0" timeOffset="1">545 129 15807 0 0,'8'41'1210'0'0,"-2"1"0"0"0,1 52 1 0 0,-8 84 5151 0 0,-1-63-1911 0 0,4-83-2930 0 0,-1-30-937 0 0,-1-2-573 0 0,0 0-1 0 0,0 0 0 0 0,0 0 1 0 0,1 0-1 0 0,-1 0 0 0 0,0 0 1 0 0,0 0-1 0 0,0 0 0 0 0,1 0 1 0 0,-1 0-1 0 0,0 0 0 0 0,0 0 1 0 0,0 0-1 0 0,1 0 0 0 0,-1 0 1 0 0,0 0-1 0 0,0 0 1 0 0,0 0-1 0 0,1-1 0 0 0,-1 1 1 0 0,0 0-1 0 0,0 0 0 0 0,0 0 1 0 0,0 0-1 0 0,1-1 0 0 0,-1 1 1 0 0,0 0-1 0 0,0 0 0 0 0,0 0 1 0 0,0 0-1 0 0,0-1 0 0 0,0 1 1 0 0,2-3-2 0 0,0-1 1 0 0,-1 1-1 0 0,0-1 1 0 0,0 1-1 0 0,0-1 1 0 0,1-6-1 0 0,3-14-6 0 0,13-38-3 0 0,-2-1 0 0 0,8-75 0 0 0,-7 62-197 0 0,-4 22 26 0 0,-8 34 112 0 0,14-36-1 0 0,-1 7 24 0 0,-13 30-670 0 0,1-4-1029 0 0,3 8-6236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5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4519 0 0,'0'1'347'0'0,"1"18"1679"0"0,1-1-1 0 0,0 0 1 0 0,1 0-1 0 0,1 0 1 0 0,8 21-1 0 0,3 16 1334 0 0,23 86 2366 0 0,-33-123-4639 0 0,14 32 1 0 0,-5-15-215 0 0,-11-26-553 0 0,1 0 0 0 0,10 16 0 0 0,5 9 330 0 0,-3-3-193 0 0,-12-23-495 0 0,0 0 1 0 0,0 0-1 0 0,0 0 1 0 0,-1 1-1 0 0,0-1 1 0 0,0 1-1 0 0,-1 0 1 0 0,1 17-1 0 0,-2-17-158 0 0,-1-6 69 0 0,0-1 0 0 0,0 0-1 0 0,0 0 1 0 0,0 0 0 0 0,0 0-1 0 0,0 0 1 0 0,-1 1 0 0 0,1-1 0 0 0,-1 0-1 0 0,-1 3 1 0 0,1-3 33 0 0,0-1-1 0 0,0 1 1 0 0,0 0-1 0 0,-1 0 1 0 0,1 0 0 0 0,-1-1-1 0 0,1 1 1 0 0,-1-1-1 0 0,1 1 1 0 0,-1-1 0 0 0,0 0-1 0 0,0 0 1 0 0,0 1-1 0 0,0-1 1 0 0,0-1-1 0 0,-3 2 1 0 0,-3 2-195 0 0,6-3-46 0 0,-3-1 56 0 0,-1 0 246 0 0,-1 1 54 0 0,1-1 0 0 0,-1-1 0 0 0,0 1 1 0 0,0-1-1 0 0,1 0 0 0 0,-1-1 0 0 0,1 1 0 0 0,-10-5 0 0 0,13 5-19 0 0,0 0-1 0 0,0 0 1 0 0,1-1 0 0 0,-1 1 0 0 0,1-1-1 0 0,-1 0 1 0 0,1 0 0 0 0,0 0 0 0 0,0 0 0 0 0,0 0-1 0 0,0 0 1 0 0,0-1 0 0 0,0 1 0 0 0,0-1 0 0 0,1 1-1 0 0,-3-5 1 0 0,3 3-1 0 0,-1 2 0 0 0,1-1 0 0 0,0 1 0 0 0,0 0 0 0 0,0-1 0 0 0,0 1 0 0 0,1-1 0 0 0,-1 1 0 0 0,1-1 0 0 0,0 0 0 0 0,-1-4 0 0 0,0-15-20 0 0,0 19 14 0 0,1 1 1 0 0,-1-1-1 0 0,1 1 0 0 0,0-1 0 0 0,0 0 0 0 0,0 1 1 0 0,0-1-1 0 0,0 1 0 0 0,1-1 0 0 0,-1 1 1 0 0,3-5-1 0 0,2-9-87 0 0,0-1 0 0 0,4-30 0 0 0,1-4-363 0 0,-2 13-1524 0 0,1-8-7400 0 0,-3 28 3004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5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1 1951 0 0,'0'2'291'0'0,"0"5"717"0"0,0 1 0 0 0,0-1 0 0 0,-1 0 0 0 0,1 0-1 0 0,-2 0 1 0 0,-3 12 0 0 0,-17 45 1601 0 0,14-45-2285 0 0,-35 81-115 0 0,26-63-506 0 0,13-28 109 0 0,0 0 1 0 0,0 0-1 0 0,-4 13 0 0 0,1-6-84 0 0,6-15 277 0 0,1-1-1 0 0,-1 1 0 0 0,0 0 0 0 0,1 0 0 0 0,-1-1 0 0 0,1 1 1 0 0,0 0-1 0 0,-1 0 0 0 0,1 0 0 0 0,0 0 0 0 0,-1 0 0 0 0,1-1 0 0 0,0 1 1 0 0,0 0-1 0 0,0 0 0 0 0,-1 0 0 0 0,1 0 0 0 0,0 0 0 0 0,1 0 1 0 0,-1 0-1 0 0,0 0 0 0 0,0 0 0 0 0,0 0 0 0 0,1 1 0 0 0,0-2 82 0 0,12-17-78 0 0,8-9 115 0 0,-17 22-73 0 0,0-1 0 0 0,0 1-1 0 0,0-1 1 0 0,3-6 0 0 0,-6 10-31 0 0,-1-1 0 0 0,1 1 0 0 0,0 0 0 0 0,-1 0 0 0 0,1 0 0 0 0,0 0 0 0 0,0 0 0 0 0,0 0 0 0 0,0 0 0 0 0,0 0 0 0 0,0 1 0 0 0,0-1 0 0 0,0 0 0 0 0,2 0 0 0 0,2-3 38 0 0,57-44 898 0 0,-60 46-708 0 0,8-4 234 0 0,-10 5-442 0 0,1 1 1 0 0,-1 0-1 0 0,0 0 0 0 0,1-1 1 0 0,-1 1-1 0 0,1 0 1 0 0,-1 0-1 0 0,1 0 1 0 0,-1 0-1 0 0,1 0 1 0 0,-1 0-1 0 0,1-1 1 0 0,-1 1-1 0 0,0 0 1 0 0,1 0-1 0 0,-1 0 1 0 0,1 0-1 0 0,-1 1 1 0 0,1-1-1 0 0,-1 0 1 0 0,1 0-1 0 0,-1 0 1 0 0,1 0-1 0 0,0 1 1 0 0,1 4 396 0 0,0 1 0 0 0,0 0 1 0 0,0 0-1 0 0,-1 0 0 0 0,0 0 1 0 0,1 12-1 0 0,-3 42 1603 0 0,0-29-1182 0 0,1 9 357 0 0,2-1 1 0 0,1 1-1 0 0,11 55 0 0 0,-9-80-872 0 0,0-1 0 0 0,0 0 0 0 0,1-1 0 0 0,1 1 0 0 0,0-1 0 0 0,1 0 0 0 0,0-1 0 0 0,1 0 0 0 0,1 0 0 0 0,20 19 0 0 0,-21-22-73 0 0,1-1 0 0 0,0 0 0 0 0,1 0 0 0 0,0-1 0 0 0,0 0 0 0 0,0-1 0 0 0,1-1 0 0 0,0 0 0 0 0,0 0 0 0 0,1-1 0 0 0,-1-1 0 0 0,24 4 0 0 0,-30-6-405 0 0,0-1-1 0 0,0 0 1 0 0,0 0 0 0 0,0 0-1 0 0,0-1 1 0 0,11-3 0 0 0,-14 3 20 0 0,0 0 0 0 0,0 0 1 0 0,0 0-1 0 0,0-1 0 0 0,0 1 1 0 0,-1-1-1 0 0,5-4 0 0 0,7-10-355 0 0,-13 14 183 0 0,-1 0-1 0 0,0 1 1 0 0,1-1-1 0 0,-1 0 1 0 0,0 0-1 0 0,1 1 1 0 0,-1-1-1 0 0,0 0 1 0 0,0 0-1 0 0,-1 1 1 0 0,1-1-1 0 0,0 0 0 0 0,-1 1 1 0 0,1-1-1 0 0,-1 0 1 0 0,1 1-1 0 0,-1-1 1 0 0,0 0-1 0 0,1 1 1 0 0,-1-1-1 0 0,0 1 1 0 0,0 0-1 0 0,-2-3 1 0 0,1 2-642 0 0,0-1 0 0 0,0 0 0 0 0,-1 0 0 0 0,1 1 0 0 0,-1 0 0 0 0,0-1 0 0 0,1 1 0 0 0,-1 0 0 0 0,0 0 0 0 0,0 1 1 0 0,-4-3-1 0 0,-9 0-4468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6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1 261 3567 0 0,'0'0'598'0'0,"2"-2"575"0"0,5-6-86 0 0,71-76 7479 0 0,-61 68-7291 0 0,0 0 1 0 0,1 2-1 0 0,22-14 1 0 0,10-4 448 0 0,45-25 2246 0 0,-94 56-3920 0 0,0 1-1 0 0,0-1 1 0 0,0 1-1 0 0,0-1 1 0 0,0 1 0 0 0,0 0-1 0 0,0 0 1 0 0,0-1-1 0 0,0 1 1 0 0,0 0 0 0 0,0 0-1 0 0,0 0 1 0 0,0 0-1 0 0,0 0 1 0 0,1 0-1 0 0,-1 1 1 0 0,0-1 0 0 0,0 0-1 0 0,0 0 1 0 0,0 1-1 0 0,0-1 1 0 0,0 1-1 0 0,0-1 1 0 0,0 1 0 0 0,-1-1-1 0 0,1 1 1 0 0,0 0-1 0 0,0-1 1 0 0,0 1 0 0 0,0 0-1 0 0,-1 0 1 0 0,1-1-1 0 0,0 1 1 0 0,-1 0-1 0 0,1 0 1 0 0,-1 0 0 0 0,1 0-1 0 0,-1 0 1 0 0,1 0-1 0 0,-1 0 1 0 0,0 0 0 0 0,1 2-1 0 0,0 5 157 0 0,0 1 0 0 0,0-1-1 0 0,-1 1 1 0 0,0-1 0 0 0,-3 17 0 0 0,-12 40 633 0 0,8-38-553 0 0,-22 56 503 0 0,10-31-507 0 0,10-21-158 0 0,5-16-631 0 0,-1 0 1 0 0,-8 16 0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6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0 178 3767 0 0,'6'-8'255'0'0,"40"-60"498"0"0,-38 58 813 0 0,1 0-1 0 0,12-11 0 0 0,8 0 2365 0 0,-26 20-2173 0 0,1-1-86 0 0,18-9 385 0 0,0 2 1 0 0,25-8 0 0 0,-30 18 491 0 0,-12-1-2216 0 0,5 13 1420 0 0,4-8-1154 0 0,-12-4-467 0 0,0-1 0 0 0,1 1-1 0 0,-1 0 1 0 0,0 0 0 0 0,0 0-1 0 0,0 0 1 0 0,0 1 0 0 0,3 1-1 0 0,-5-2-78 0 0,1 0 0 0 0,0 0 0 0 0,0 0 0 0 0,-1 0-1 0 0,1 1 1 0 0,0-1 0 0 0,-1 0 0 0 0,1 0 0 0 0,-1 1 0 0 0,0-1-1 0 0,1 0 1 0 0,-1 1 0 0 0,0-1 0 0 0,0 0 0 0 0,0 1-1 0 0,0-1 1 0 0,0 0 0 0 0,0 1 0 0 0,-1 1 0 0 0,-1 32 377 0 0,-5 25-45 0 0,6-51-317 0 0,0 1-1 0 0,0 16 0 0 0,2-15-172 0 0,-2-1 0 0 0,-1 14 0 0 0,-10 72-4631 0 0,12-91 4065 0 0,-1 0-507 0 0,-7 16-13370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7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8 527 3223 0 0,'1'1'240'0'0,"5"5"-99"0"0,0 1-1 0 0,-1 0 1 0 0,6 8-1 0 0,-3-2 1777 0 0,-2 0 0 0 0,10 24-1 0 0,12 41 7215 0 0,-27-76-8791 0 0,0 0 1 0 0,0 0-1 0 0,0 0 1 0 0,0 0-1 0 0,1 0 1 0 0,-1 0-1 0 0,1 0 1 0 0,1 2-1 0 0,-2-3-197 0 0,0 0 0 0 0,-1-1 0 0 0,1 1 0 0 0,0-1 0 0 0,0 1 0 0 0,0 0 0 0 0,0-1 0 0 0,-1 0 0 0 0,1 1 0 0 0,0-1 0 0 0,0 1 0 0 0,0-1 1 0 0,0 0-1 0 0,0 0 0 0 0,0 0 0 0 0,0 0 0 0 0,0 1 0 0 0,0-1 0 0 0,0 0 0 0 0,1-1 0 0 0,0 0-149 0 0,0 0 0 0 0,-1-1 1 0 0,1 1-1 0 0,-1 0 0 0 0,1-1 1 0 0,-1 0-1 0 0,0 1 0 0 0,0-1 0 0 0,1 0 1 0 0,-1 1-1 0 0,0-1 0 0 0,-1 0 1 0 0,2-2-1 0 0,1-4-349 0 0,-1 0 1 0 0,0 0 0 0 0,0 0-1 0 0,0 0 1 0 0,-1 0 0 0 0,-1 0-1 0 0,1 0 1 0 0,-1 0 0 0 0,-2-12-1 0 0,-1-6-2585 0 0,-11-41 0 0 0,-54-166-8619 0 0,39 170 10792 0 0,-2-6 518 0 0,28 62 352 0 0,1-1-1 0 0,0 1 0 0 0,0-1 1 0 0,1 0-1 0 0,0 0 0 0 0,0 0 1 0 0,1-10-1 0 0,0 15 78 0 0,1 1 0 0 0,0-1-1 0 0,0 0 1 0 0,0 0 0 0 0,0 0-1 0 0,0 1 1 0 0,0-1 0 0 0,1 0 0 0 0,3-5 1934 0 0,9 3 3257 0 0,-2 1-3373 0 0,-9 4-1670 0 0,-1 0-1 0 0,1 1 1 0 0,0-1-1 0 0,0 1 1 0 0,0-1-1 0 0,0 1 1 0 0,0 0-1 0 0,0 0 1 0 0,-1 0-1 0 0,1 1 1 0 0,0-1-1 0 0,-1 0 1 0 0,1 1-1 0 0,-1 0 1 0 0,1 0-1 0 0,-1 0 1 0 0,0 0-1 0 0,0 0 1 0 0,3 4 0 0 0,5 5 688 0 0,-2 1 1 0 0,13 20 0 0 0,-21-30-943 0 0,53 105 3055 0 0,-40-76-2461 0 0,5 9-185 0 0,-17-39-655 0 0,-20-27-4424 0 0,7 7 3369 0 0,3 7 509 0 0,-12-23 0 0 0,16 25 554 0 0,2 4 148 0 0,1 0 0 0 0,0 0 0 0 0,0-1 0 0 0,0 1 0 0 0,0-1 0 0 0,1 1 0 0 0,0-1 0 0 0,0-11 0 0 0,2 17 48 0 0,-1-1 0 0 0,0 0 0 0 0,0 1-1 0 0,1-1 1 0 0,-1 0 0 0 0,1 1 0 0 0,0-1 0 0 0,-1 1-1 0 0,1-1 1 0 0,0 1 0 0 0,0-1 0 0 0,0 1 0 0 0,0 0-1 0 0,0-1 1 0 0,0 1 0 0 0,2-2 0 0 0,23-16 972 0 0,-16 12-580 0 0,50-44 2631 0 0,-35 33-2019 0 0,-23 17-688 0 0,1-1-69 0 0,2 0-132 0 0,-1 1 0 0 0,1-1 0 0 0,0 1 1 0 0,0-1-1 0 0,0 1 0 0 0,9 0 0 0 0,-11 1-83 0 0,-1 0-1 0 0,0 0 1 0 0,1 0-1 0 0,-1 0 0 0 0,0 1 1 0 0,1-1-1 0 0,-1 1 0 0 0,0-1 1 0 0,0 1-1 0 0,1 0 0 0 0,-1 0 1 0 0,0 0-1 0 0,0 0 1 0 0,0 0-1 0 0,0 1 0 0 0,0-1 1 0 0,-1 0-1 0 0,4 4 0 0 0,4 6 188 0 0,-1 0-1 0 0,-1 1 1 0 0,1-1-1 0 0,-2 2 0 0 0,7 15 1 0 0,-3-1 405 0 0,10 41 0 0 0,-18-61-788 0 0,0-1-1 0 0,-1 1 1 0 0,0-1 0 0 0,-1 1 0 0 0,0 0-1 0 0,0-1 1 0 0,0 1 0 0 0,-1 0-1 0 0,1-1 1 0 0,-2 1 0 0 0,1 0 0 0 0,-1-1-1 0 0,-4 12 1 0 0,5-17-833 0 0,-11 5-1390 0 0,5-3 1575 0 0,1-1 1 0 0,-1 1-1 0 0,0-2 1 0 0,1 1-1 0 0,-1-1 0 0 0,0 0 1 0 0,0 0-1 0 0,0-1 1 0 0,0 0-1 0 0,0 0 0 0 0,0-1 1 0 0,-10-1-1 0 0,-3-3-1847 0 0,0-1-1 0 0,-36-15 1 0 0,55 21 2645 0 0,-1 0 0 0 0,1-1 0 0 0,0 0 0 0 0,0 1 0 0 0,0-1 0 0 0,0 0 0 0 0,0 0 0 0 0,0 0 0 0 0,0 1 0 0 0,0-1 0 0 0,0 0 0 0 0,0 0 0 0 0,0 0 0 0 0,0-1 0 0 0,1 1 0 0 0,-1 0 0 0 0,0 0-1 0 0,1 0 1 0 0,-1-2 0 0 0,0 0 48 0 0,1 0 0 0 0,-1 0 0 0 0,1 1-1 0 0,0-1 1 0 0,0 0 0 0 0,0 0 0 0 0,1-4-1 0 0,-1 5 46 0 0,5-11 58 0 0,-3 9-124 0 0,3-11-10 0 0,-2 5-3019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7.6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4487 0 0,'2'2'347'0'0,"18"28"222"0"0,-15-21 815 0 0,0 1 0 0 0,0-1 0 0 0,-1 1 0 0 0,0 0 0 0 0,-1 0 0 0 0,3 16 0 0 0,10 41 3025 0 0,-10-48-3294 0 0,-1 1 0 0 0,-1 0 0 0 0,1 24 0 0 0,-3-25-684 0 0,-1-14-319 0 0,0 1 0 0 0,-1 0 0 0 0,0 0 0 0 0,0 0 0 0 0,0 0 0 0 0,-3 10 0 0 0,3-16-222 0 0,0 1 0 0 0,0-1 0 0 0,0 0 0 0 0,0 1 0 0 0,0-1-1 0 0,0 0 1 0 0,0 1 0 0 0,0-1 0 0 0,0 0 0 0 0,0 1 0 0 0,0-1 0 0 0,0 0 0 0 0,-1 1 0 0 0,1-1 0 0 0,0 0-1 0 0,0 1 1 0 0,0-1 0 0 0,-1 0 0 0 0,1 0 0 0 0,0 1 0 0 0,0-1 0 0 0,-1 0 0 0 0,1 0 0 0 0,0 1-1 0 0,0-1 1 0 0,-1 0 0 0 0,1 0 0 0 0,0 0 0 0 0,-1 0 0 0 0,1 1 0 0 0,0-1 0 0 0,-1 0 0 0 0,0 0-44 0 0,0-1 0 0 0,1 1 0 0 0,-1 0 0 0 0,0 0 0 0 0,1-1 0 0 0,-1 1 0 0 0,0-1 0 0 0,1 1 0 0 0,-1 0 0 0 0,1-1 0 0 0,-1 1 0 0 0,0-1 0 0 0,1 0 0 0 0,-1 0 0 0 0,-2-3-317 0 0,0 1 1 0 0,1-1-1 0 0,-1 0 1 0 0,-2-6-1 0 0,4 7 98 0 0,1 2 308 0 0,-1 1 0 0 0,1-1 0 0 0,-1 0 1 0 0,1 0-1 0 0,-1 0 0 0 0,1 0 0 0 0,0 0 0 0 0,0 0 0 0 0,0 0 1 0 0,-1 1-1 0 0,1-1 0 0 0,0 0 0 0 0,0 0 0 0 0,0 0 1 0 0,0 0-1 0 0,0 0 0 0 0,1 0 0 0 0,-1 0 0 0 0,0 0 1 0 0,0 0-1 0 0,1 0 0 0 0,-1 0 0 0 0,0 1 0 0 0,1-1 1 0 0,-1 0-1 0 0,1 0 0 0 0,-1 0 0 0 0,1 1 0 0 0,-1-1 0 0 0,1 0 1 0 0,0 0-1 0 0,-1 1 0 0 0,1-1 0 0 0,0 1 0 0 0,1-2 1 0 0,17-12 292 0 0,-17 13 41 0 0,1-1 62 0 0,24-14 373 0 0,-24 14-271 0 0,-2 2-373 0 0,0 0 0 0 0,0 0 0 0 0,0-1 0 0 0,0 1 0 0 0,1 0 0 0 0,-1-1 0 0 0,0 0-1 0 0,0 1 1 0 0,0-1 0 0 0,0 1 0 0 0,0-1 0 0 0,0-1 0 0 0,4-1 94 0 0,9-5 274 0 0,-11 7-184 0 0,-1-1-78 0 0,21-10 116 0 0,-21 11 68 0 0,-1 3-242 0 0,0 1-81 0 0,-1 0 1 0 0,1 0 0 0 0,0 0-1 0 0,-1 0 1 0 0,0 0 0 0 0,0 0-1 0 0,0 0 1 0 0,0 0 0 0 0,0 0 0 0 0,-1 0-1 0 0,1 0 1 0 0,-2 5 0 0 0,-16 40 84 0 0,12-32-43 0 0,-6 12 564 0 0,-2 1 1 0 0,0-1-1 0 0,-34 45 0 0 0,19-32 3354 0 0,47-49-1874 0 0,-7 5-1596 0 0,1-1 1 0 0,0 2-1 0 0,23-3 0 0 0,-21 4-199 0 0,35-6 556 0 0,63-5 650 0 0,17-3-1365 0 0,-126 15-159 0 0,0-1 0 0 0,0 1 0 0 0,0-1 0 0 0,-1 1 0 0 0,1-1 0 0 0,4-1 0 0 0,45-14 0 0 0,-36 12 0 0 0,0-2 0 0 0,-1 0 0 0 0,1 0 0 0 0,27-18 0 0 0,-31 18 0 0 0,-11 6-225 0 0,-1-1 0 0 0,1 1 1 0 0,-1 0-1 0 0,0 0 0 0 0,1-1 0 0 0,-1 1 1 0 0,1 0-1 0 0,-1-1 0 0 0,1 1 0 0 0,-1 0 0 0 0,0-1 1 0 0,1 1-1 0 0,-1-1 0 0 0,0 1 0 0 0,1 0 1 0 0,-1-1-1 0 0,1 0 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08.3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57 297 4319 0 0,'3'7'444'0'0,"-1"-1"498"0"0,1 1 0 0 0,-1-1-1 0 0,0 1 1 0 0,-1 0 0 0 0,1 0-1 0 0,-1 0 1 0 0,-1-1-1 0 0,1 1 1 0 0,-1 0 0 0 0,0 0-1 0 0,-2 8 1 0 0,-1 9 2227 0 0,-12 45-1 0 0,-34 140 3604 0 0,48-207-6369 0 0,-1 3 163 0 0,1-3-406 0 0,0-3 703 0 0,10-54-828 0 0,-9 54-41 0 0,0 0 0 0 0,0-1 0 0 0,0 1 0 0 0,1 0 0 0 0,-1 0 1 0 0,0-1-1 0 0,1 1 0 0 0,-1 0 0 0 0,1 0 0 0 0,0 0 0 0 0,-1 0 0 0 0,1 0 0 0 0,1-2 0 0 0,1-1-7 0 0,9-11-51 0 0,4 3 48 0 0,-1 4 16 0 0,-13 7 16 0 0,0 1-1 0 0,0-1 1 0 0,0 1 0 0 0,0 0-1 0 0,0 0 1 0 0,1 0 0 0 0,-1 0-1 0 0,0 0 1 0 0,0 0 0 0 0,0 0-1 0 0,0 1 1 0 0,0-1 0 0 0,0 1-1 0 0,0 0 1 0 0,0-1 0 0 0,0 1-1 0 0,0 0 1 0 0,2 1 0 0 0,2 3 102 0 0,0-1 0 0 0,-1 1 0 0 0,0 0 0 0 0,6 6 0 0 0,-7-7-61 0 0,-1 0-1 0 0,1 0 1 0 0,1 0 0 0 0,-1 0-1 0 0,1-1 1 0 0,-1 0 0 0 0,6 3-1 0 0,-8-5 26 0 0,4-1-71 0 0,0-1 0 0 0,0 0 0 0 0,0-1 0 0 0,0 1 0 0 0,0-1-1 0 0,0 0 1 0 0,-1 0 0 0 0,1-1 0 0 0,-1 0 0 0 0,0 0 0 0 0,0 0 0 0 0,0-1 0 0 0,0 1 0 0 0,0-1 0 0 0,5-6 0 0 0,7-7-16 0 0,-2-1 1 0 0,21-30-1 0 0,-26 33-5 0 0,-1-1-1 0 0,-1-1 1 0 0,0 1-1 0 0,-2-1 1 0 0,1-1-1 0 0,-2 1 1 0 0,0-1-1 0 0,-2 0 1 0 0,0 0-1 0 0,0 0 1 0 0,-2-1-1 0 0,0 1 1 0 0,-4-34-1 0 0,1 34-245 0 0,0 0 0 0 0,-1 0-1 0 0,-1 1 1 0 0,-1 0-1 0 0,-1 0 1 0 0,0 0 0 0 0,-1 0-1 0 0,0 1 1 0 0,-2 0 0 0 0,0 1-1 0 0,-1 0 1 0 0,0 0-1 0 0,-21-21 1 0 0,29 34 221 0 0,3 7 211 0 0,0 0-1 0 0,1-1 0 0 0,-1 1 0 0 0,1 0 0 0 0,0-1 1 0 0,0 1-1 0 0,0-1 0 0 0,1 0 0 0 0,-1 0 0 0 0,7 7 1 0 0,-1 2 107 0 0,15 26 500 0 0,32 80 0 0 0,-26-53-745 0 0,118 205 78 0 0,62 94-116 0 0,-159-281 0 0 0,72 90 0 0 0,-78-115 0 0 0,-7-7-779 0 0,-49-71-1843 0 0,0 0-3933 0 0,-4-10-3257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14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60 159 4519 0 0,'-16'80'480'0'0,"14"-69"184"0"0,-1 1-1 0 0,0-1 0 0 0,0 0 0 0 0,-1 0 0 0 0,-1 0 0 0 0,1-1 1 0 0,-16 21 6713 0 0,78-122-5576 0 0,3-6-790 0 0,-56 89-941 0 0,37-65 606 0 0,-35 63-613 0 0,0-1 0 0 0,1 1 0 0 0,0 1 1 0 0,15-14-1 0 0,-20 22-60 0 0,-1-1 0 0 0,1 0 0 0 0,0 1 0 0 0,0 0 0 0 0,0-1 0 0 0,3 0 0 0 0,9-1 79 0 0,-11 5-65 0 0,-1-1 4 0 0,3 2 62 0 0,0-1 0 0 0,0 1 0 0 0,-1 0 0 0 0,1 0 0 0 0,-1 1 0 0 0,1 0 1 0 0,-1 0-1 0 0,-1 0 0 0 0,1 0 0 0 0,0 1 0 0 0,3 5 0 0 0,9 11 505 0 0,18 32 1 0 0,-21-31-382 0 0,0 1 31 0 0,-1 1 0 0 0,-1 0 0 0 0,11 32 0 0 0,19 79 263 0 0,7 18 54 0 0,-43-138-444 0 0,0 0 0 0 0,-1 0 0 0 0,-1 0 0 0 0,0 0 0 0 0,3 32-1 0 0,-7-45-100 0 0,0 0-1 0 0,0 0 0 0 0,0 0 0 0 0,0 0 0 0 0,0 0 0 0 0,0 0 0 0 0,-1 0 1 0 0,1 1-1 0 0,-1-1 0 0 0,0 0 0 0 0,1 0 0 0 0,-1-1 0 0 0,0 1 1 0 0,0 0-1 0 0,0 0 0 0 0,0 0 0 0 0,-1 0 0 0 0,1-1 0 0 0,0 1 0 0 0,-1-1 1 0 0,1 1-1 0 0,-1-1 0 0 0,0 1 0 0 0,1-1 0 0 0,-1 0 0 0 0,0 0 1 0 0,0 0-1 0 0,0 0 0 0 0,1 0 0 0 0,-1 0 0 0 0,0-1 0 0 0,0 1 0 0 0,0-1 1 0 0,-4 1-1 0 0,0 0 12 0 0,1-1 0 0 0,-1 0 0 0 0,1-1 1 0 0,-1 1-1 0 0,1-1 0 0 0,-1 0 0 0 0,1 0 0 0 0,-1-1 1 0 0,1 0-1 0 0,0 0 0 0 0,-8-4 0 0 0,0-1-30 0 0,1-1 1 0 0,1 0-1 0 0,0-1 1 0 0,0 0-1 0 0,0-1 0 0 0,1 0 1 0 0,1-1-1 0 0,0 0 1 0 0,0 0-1 0 0,1-1 0 0 0,-8-17 1 0 0,6 10-10 0 0,1-1 1 0 0,1 0-1 0 0,1 0 0 0 0,1-1 1 0 0,1 0-1 0 0,-5-39 0 0 0,9 55 6 0 0,1 0-1 0 0,1 0 1 0 0,-1 1-1 0 0,1-1 0 0 0,2-8 1 0 0,1-13-119 0 0,-4 24 59 0 0,1 3 67 0 0,0 1 0 0 0,0-1 1 0 0,-1 0-1 0 0,1 1 0 0 0,0-1 1 0 0,-1 1-1 0 0,1 0 0 0 0,-1-1 1 0 0,1 1-1 0 0,-1-1 0 0 0,0 4 1 0 0,1-4 5 0 0,2 15 71 0 0,-2-14-64 0 0,0 1 1 0 0,0-1-1 0 0,-1 1 1 0 0,1-1-1 0 0,-1 1 1 0 0,0 0-1 0 0,0-1 1 0 0,0 1-1 0 0,0-1 0 0 0,0 1 1 0 0,-1 4-1 0 0,-13 52 116 0 0,14-57-254 0 0,-5-13-3978 0 0,2 7 3129 0 0,0 0 0 0 0,1-1 0 0 0,0 0 0 0 0,0 0 0 0 0,1 1 0 0 0,-1-1 1 0 0,1 0-1 0 0,0 0 0 0 0,0 0 0 0 0,0-8 0 0 0,2-5-3992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2:14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 2015 0 0,'1'2'147'0'0,"1"5"383"0"0,1 0 1 0 0,-1 1-1 0 0,-1-1 0 0 0,1 0 1 0 0,-1 0-1 0 0,-1 1 0 0 0,1-1 1 0 0,-2 10-1 0 0,2 13 897 0 0,-2-5-286 0 0,0-21-870 0 0,0-1-1 0 0,1 0 0 0 0,0 1 1 0 0,0-1-1 0 0,0 0 1 0 0,0 1-1 0 0,1-1 0 0 0,1 8 2681 0 0,0-13-1882 0 0,-1 2-1040 0 0,-1 0-1 0 0,0-1 1 0 0,0 1 0 0 0,0 0 0 0 0,0 0-1 0 0,1 0 1 0 0,-1 0 0 0 0,0 0-1 0 0,0 0 1 0 0,0-1 0 0 0,0 1-1 0 0,0 0 1 0 0,0 0 0 0 0,1 0 0 0 0,-1 0-1 0 0,0-1 1 0 0,0 1 0 0 0,0 0-1 0 0,0 0 1 0 0,0 0 0 0 0,0 0-1 0 0,0-1 1 0 0,0 1 0 0 0,0 0 0 0 0,0 0-1 0 0,0 0 1 0 0,0-1 0 0 0,0 1-1 0 0,0 0 1 0 0,0 0 0 0 0,0 0-1 0 0,0-1 1 0 0,0 1 0 0 0,0 0 0 0 0,0 0-1 0 0,-1-7 128 0 0,1 0 0 0 0,0 0 0 0 0,0 0 0 0 0,0 0 0 0 0,1 0 0 0 0,0 0-1 0 0,1 0 1 0 0,-1 1 0 0 0,1-1 0 0 0,5-10 0 0 0,3-1-78 0 0,20-31 0 0 0,-21 37 29 0 0,1 2 66 0 0,-7 7-140 0 0,10-4 54 0 0,4 4-70 0 0,-2 4-17 0 0,-13 0 19 0 0,0-1 0 0 0,0 1-1 0 0,0 0 1 0 0,0 0 0 0 0,0 0-1 0 0,0 0 1 0 0,0 0-1 0 0,0 1 1 0 0,-1-1 0 0 0,1 1-1 0 0,-1-1 1 0 0,1 1 0 0 0,-1-1-1 0 0,1 1 1 0 0,-1 0 0 0 0,1 2-1 0 0,0 0 109 0 0,0-1 0 0 0,-1 1 0 0 0,1 0 0 0 0,-1 0 0 0 0,0 0 0 0 0,0 0 0 0 0,0 9 0 0 0,-1 2 416 0 0,-1 0 0 0 0,0 0-1 0 0,-5 23 1 0 0,-25 98 1422 0 0,14-71-1210 0 0,-4 3 124 0 0,14-49-531 0 0,7-17 549 0 0,-4-17-1262 0 0,1-1 0 0 0,0 1 0 0 0,1-1 0 0 0,1 0 0 0 0,1 0 0 0 0,0 0 0 0 0,1 0 0 0 0,1 0 0 0 0,0 1 0 0 0,1-1 0 0 0,9-25 0 0 0,-11 37 301 0 0,9-13-80 0 0,-9 13 144 0 0,1 0 0 0 0,11-9 0 0 0,-9 9 36 0 0,1 0 0 0 0,0 1 0 0 0,0-1 0 0 0,6-3 1 0 0,1 1 82 0 0,27-9 0 0 0,-10 8-66 0 0,-25 5-56 0 0,14 1 26 0 0,-17 1-14 0 0,-1 0 0 0 0,1 0 0 0 0,0 0 0 0 0,-1 0 0 0 0,1 0 0 0 0,0 0 0 0 0,-1 0 0 0 0,1 1 0 0 0,0-1 0 0 0,-1 0 0 0 0,1 1 0 0 0,-1-1-1 0 0,1 0 1 0 0,-1 1 0 0 0,1-1 0 0 0,-1 0 0 0 0,1 1 0 0 0,1 1 17 0 0,6 6 55 0 0,-6-4-66 0 0,-1-1 1 0 0,1 1-1 0 0,-1 0 0 0 0,0-1 0 0 0,0 1 1 0 0,0 0-1 0 0,-1 0 0 0 0,1 0 0 0 0,-1 0 1 0 0,0 0-1 0 0,0 0 0 0 0,0 0 0 0 0,-2 6 1 0 0,0-1 39 0 0,1-1 0 0 0,-1 0 0 0 0,-1 0 0 0 0,0-1 0 0 0,-6 14 0 0 0,5-14 11 0 0,-1-1-1 0 0,0 0 1 0 0,0 1 0 0 0,0-2-1 0 0,-1 1 1 0 0,0-1 0 0 0,-12 10-1 0 0,12-10 2 0 0,3-4 0 0 0,3-1-68 0 0,0 0 1 0 0,0 0-1 0 0,0 0 1 0 0,0 0-1 0 0,0 0 1 0 0,0 0-1 0 0,0 0 1 0 0,0 0-1 0 0,0 0 1 0 0,0 0-1 0 0,0 0 0 0 0,0 0 1 0 0,-1 0-1 0 0,1 0 1 0 0,0 0-1 0 0,0 0 1 0 0,0 0-1 0 0,0 0 1 0 0,0 0-1 0 0,0 0 1 0 0,0 0-1 0 0,0 0 1 0 0,0 0-1 0 0,0 0 1 0 0,0 0-1 0 0,0 0 1 0 0,0 0-1 0 0,0 0 1 0 0,0 0-1 0 0,0 0 1 0 0,0 0-1 0 0,-1 0 0 0 0,1 0 1 0 0,0 0-1 0 0,0 0 1 0 0,0 0-1 0 0,0 0 1 0 0,0 0-1 0 0,0 0 1 0 0,0-1-1 0 0,0 1 1 0 0,0 0-1 0 0,0 0 1 0 0,0 0-1 0 0,0 0 1 0 0,0 0-1 0 0,0 0 1 0 0,0 0-1 0 0,0 0 1 0 0,0 0-1 0 0,0 0 0 0 0,0 0 1 0 0,0 0-1 0 0,0 0 1 0 0,0 0-1 0 0,0 0 1 0 0,0-1-1 0 0,0 1 1 0 0,0 0-1 0 0,0 0 1 0 0,0 0-1 0 0,4-6-27 0 0,7-6 5 0 0,-11 11 24 0 0,9-6-11 0 0,-1 0 0 0 0,1 1 0 0 0,0 0 1 0 0,0 0-1 0 0,1 1 0 0 0,15-7 0 0 0,-14 7 7 0 0,-2 1 26 0 0,-1 0 0 0 0,2 1 0 0 0,-1 0 0 0 0,0 1-1 0 0,0 0 1 0 0,1 0 0 0 0,0 1 0 0 0,16 0 0 0 0,-22 1-13 0 0,0 0 1 0 0,0 0 0 0 0,0 1 0 0 0,0-1-1 0 0,0 1 1 0 0,0 0 0 0 0,-1 1-1 0 0,1-1 1 0 0,0 1 0 0 0,-1-1 0 0 0,1 1-1 0 0,-1 0 1 0 0,0 0 0 0 0,0 0-1 0 0,1 1 1 0 0,-1-1 0 0 0,-1 1 0 0 0,1 0-1 0 0,0 0 1 0 0,-1 0 0 0 0,1 0-1 0 0,-1 0 1 0 0,0 1 0 0 0,2 3-1 0 0,1 5 141 0 0,0 0 0 0 0,-1 0 0 0 0,0 1 0 0 0,-1 0-1 0 0,2 22 1 0 0,-1 66 744 0 0,-4-52-547 0 0,0-31-140 0 0,-1 0-1 0 0,0-1 0 0 0,-1 1 1 0 0,-1 0-1 0 0,-1-1 0 0 0,0 0 1 0 0,-13 30-1 0 0,17-45-154 0 0,-1 0 1 0 0,0 0-1 0 0,0 0 0 0 0,0-1 1 0 0,-1 1-1 0 0,1 0 0 0 0,0 0 1 0 0,-1-1-1 0 0,1 1 0 0 0,-1-1 1 0 0,1 1-1 0 0,-1-1 1 0 0,0 0-1 0 0,0 1 0 0 0,0-1 1 0 0,0 0-1 0 0,1 0 0 0 0,-5 1 1 0 0,3-1 4 0 0,0-1 1 0 0,1 0 0 0 0,-1 0-1 0 0,0 0 1 0 0,0 0-1 0 0,0 0 1 0 0,0 0 0 0 0,0-1-1 0 0,1 1 1 0 0,-1-1 0 0 0,0 0-1 0 0,0 0 1 0 0,-4-2 0 0 0,-11-6-118 0 0,1 0 1 0 0,1-1 0 0 0,-1 0-1 0 0,2-2 1 0 0,-1 1-1 0 0,2-2 1 0 0,0 0 0 0 0,0-1-1 0 0,-12-17 1 0 0,24 29 39 0 0,0-1 0 0 0,0 1-1 0 0,1-1 1 0 0,-1 0 0 0 0,1 0 0 0 0,0 0 0 0 0,0 0 0 0 0,0 0 0 0 0,0 0 0 0 0,0 0 0 0 0,1 0-1 0 0,-1 0 1 0 0,1 0 0 0 0,0 0 0 0 0,0 0 0 0 0,1-4 0 0 0,-1 3 3 0 0,1-1 0 0 0,1 1 0 0 0,-1-1-1 0 0,1 1 1 0 0,0 0 0 0 0,0-1 0 0 0,0 1 0 0 0,0 0 0 0 0,6-6 0 0 0,3-3 22 0 0,2 0 0 0 0,-1 0 0 0 0,2 2 1 0 0,21-16-1 0 0,-20 16 55 0 0,8-6-1921 0 0,-7 6-4473 0 0,4-1-2899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48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5439 0 0,'0'0'416'0'0,"2"0"-272"0"0,-1 1-135 0 0,0-1-1 0 0,0 1 1 0 0,0 0-1 0 0,-1-1 1 0 0,1 1-1 0 0,0 0 1 0 0,-1 0 0 0 0,1 0-1 0 0,0-1 1 0 0,-1 1-1 0 0,1 0 1 0 0,-1 0-1 0 0,1 0 1 0 0,-1 0-1 0 0,0 0 1 0 0,1 0-1 0 0,-1 0 1 0 0,0 0-1 0 0,0 0 1 0 0,0 0-1 0 0,0 0 1 0 0,1 0-1 0 0,-1 0 1 0 0,-1 0-1 0 0,1 0 1 0 0,0 1-1 0 0,-3 40 1456 0 0,2-28-615 0 0,-1 73 3188 0 0,-1 13 153 0 0,-2-54-2590 0 0,-2 12 1015 0 0,1 70 0 0 0,7-23-390 0 0,1 47-563 0 0,7 179 378 0 0,-11-86-609 0 0,-2-98-549 0 0,-11 109-100 0 0,2-56-696 0 0,-8 187-44 0 0,-4 167-24 0 0,24-529-18 0 0,0 27 0 0 0,1-1 0 0 0,11 73 0 0 0,-11-121 0 0 0,1 1 0 0 0,0-1 0 0 0,0 0 0 0 0,0 1 0 0 0,0-1 0 0 0,1 0 0 0 0,-1 0 0 0 0,1 0 0 0 0,2 4 0 0 0,-4-7 0 0 0,1 1 0 0 0,-1 0 0 0 0,1-1 0 0 0,0 1 0 0 0,0-1 0 0 0,-1 1 0 0 0,1-1 0 0 0,0 1 0 0 0,0-1 0 0 0,-1 0 0 0 0,1 1 0 0 0,0-1 0 0 0,0 0 0 0 0,0 0 0 0 0,0 1 0 0 0,0-1 0 0 0,-1 0 0 0 0,1 0 0 0 0,0 0 0 0 0,0 0 0 0 0,0 0 0 0 0,0 0 0 0 0,0 0 0 0 0,0-1 0 0 0,0 1 0 0 0,-1 0 0 0 0,1 0 0 0 0,0-1 0 0 0,0 1 0 0 0,0 0 0 0 0,-1-1 0 0 0,1 1 0 0 0,0-1 0 0 0,0 1 0 0 0,-1-1 0 0 0,1 1 0 0 0,0-1 0 0 0,-1 0 0 0 0,2 0 0 0 0,13-17-2111 0 0,-3-2-4806 0 0,1-12-3279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5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10535 0 0,'3'5'122'0'0,"-1"1"0"0"0,0 0 0 0 0,0 0 0 0 0,0 0 0 0 0,-1 0 0 0 0,0 0 0 0 0,0 0 0 0 0,0 10 0 0 0,1 5 110 0 0,1 10 2390 0 0,-2 1 0 0 0,-4 58 0 0 0,0-60-1060 0 0,2 1 1 0 0,4 44-1 0 0,-3-73-1753 0 0,8-3-1578 0 0,2-8-3751 0 0,1-8-1771 0 0</inkml:trace>
  <inkml:trace contextRef="#ctx0" brushRef="#br0" timeOffset="1">109 0 15087 0 0,'0'0'1608'0'0,"-6"5"-6024"0"0,-1 1-944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49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0 215 3655 0 0,'0'0'278'0'0,"7"1"-182"0"0,34 5 1099 0 0,2-2 1 0 0,-1-1 0 0 0,0-2-1 0 0,47-6 1 0 0,177-30 6695 0 0,-83 9-4882 0 0,339-20 2347 0 0,3 18-1943 0 0,-169 10-1731 0 0,508-22-687 0 0,-248 14-581 0 0,426 21-414 0 0,271 101 0 0 0,-1187-83 0 0 0,165 37 0 0 0,-276-46 0 0 0,-1 0 0 0 0,0 0 0 0 0,0 2 0 0 0,0 0 0 0 0,0 0 0 0 0,13 9 0 0 0,0 5 0 0 0,-19-12 0 0 0,0 0 0 0 0,-1 0 0 0 0,0 1 0 0 0,-1 0 0 0 0,0 1 0 0 0,0-1 0 0 0,-1 1 0 0 0,-1 0 0 0 0,1 1 0 0 0,-1-1 0 0 0,-1 1 0 0 0,0-1 0 0 0,-1 1 0 0 0,0 0 0 0 0,1 18 0 0 0,-1 1 0 0 0,-2 0 0 0 0,-4 31 0 0 0,2-39 0 0 0,-15 90 0 0 0,4-26 0 0 0,-5 138 0 0 0,14-145 0 0 0,-4 545 0 0 0,9-540 0 0 0,33 612 0 0 0,-5-379 0 0 0,-26-274-275 0 0,4 50-2450 0 0,-6-65-289 0 0,-5 38 0 0 0,1-32-7182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49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3767 0 0,'7'6'67'0'0,"1"0"-1"0"0,-1-1 0 0 0,1-1 1 0 0,0 1-1 0 0,11 4 0 0 0,44 13 685 0 0,-48-17-145 0 0,47 13 2484 0 0,2-2 0 0 0,87 9 0 0 0,134-1 3043 0 0,-220-19-5277 0 0,787 35 6921 0 0,-491-25-5664 0 0,425 2-1347 0 0,1-21-436 0 0,88-10-330 0 0,-479 6 0 0 0,-342 7 0 0 0,43 0 0 0 0,106-16 0 0 0,-168 11-2111 0 0,0-4-4806 0 0,-10-2-3279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3885 5119 0 0,'4'-9'132'0'0,"0"-1"-1"0"0,0 1 0 0 0,0 0 0 0 0,11-14 0 0 0,5-10 779 0 0,81-189 4378 0 0,-23 46-2140 0 0,5 7-749 0 0,74-156 703 0 0,365-692 2806 0 0,-516 1006-5888 0 0,387-644 1146 0 0,-334 565-984 0 0,199-318 1195 0 0,-73 121 1418 0 0,-137 215-2433 0 0,65-79-73 0 0,-82 110-247 0 0,-21 29-41 0 0,-1-1 0 0 0,0 0 0 0 0,13-29 0 0 0,-20 40-1 0 0,0-3 0 0 0,-7-9 0 0 0,-2 3 0 0 0,-5 3 0 0 0,6 6-272 0 0,0 0 1 0 0,0 1-1 0 0,-12-2 0 0 0,14 3-195 0 0,0 0 0 0 0,1 0 0 0 0,-1-1 0 0 0,0 1 0 0 0,1-1-1 0 0,-1 0 1 0 0,1 0 0 0 0,-1-1 0 0 0,1 1 0 0 0,-1-1 0 0 0,1 1 0 0 0,0-1 0 0 0,0 0-1 0 0,0 0 1 0 0,0-1 0 0 0,-3-2 0 0 0,-5-11-9729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1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3023 0 0,'0'3'20'0'0,"-1"-1"-1"0"0,0 0 0 0 0,1 1 0 0 0,0-1 0 0 0,-1 1 0 0 0,1-1 1 0 0,0 1-1 0 0,0-1 0 0 0,1 1 0 0 0,-1-1 0 0 0,0 1 0 0 0,2 2 0 0 0,0 18 247 0 0,-3-18 213 0 0,1-1 0 0 0,-1 0 1 0 0,1 1-1 0 0,0-1 0 0 0,1 1 0 0 0,-1-1 0 0 0,1 1 1 0 0,0-1-1 0 0,2 8 0 0 0,-1-4 625 0 0,-1-1 0 0 0,1 1 0 0 0,-1 15 0 0 0,2 12 1973 0 0,-1-21-2005 0 0,-1 0 0 0 0,-1 0-1 0 0,-2 27 1 0 0,1-19-256 0 0,-9 124 2813 0 0,8-121-3314 0 0,1-11-315 0 0,1-1-1 0 0,0 1 0 0 0,1-1 0 0 0,0 1 1 0 0,4 15-1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1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2127 0 0,'1'-2'13'0'0,"1"0"-1"0"0,0 0 0 0 0,1 0 0 0 0,-1 0 0 0 0,0 0 0 0 0,1 0 0 0 0,-1 1 0 0 0,1-1 0 0 0,-1 1 0 0 0,4-1 0 0 0,14-10 2258 0 0,-17 10-1420 0 0,1 0 0 0 0,-1 1 0 0 0,0-1 0 0 0,1 0 0 0 0,0 1 0 0 0,-1 0-1 0 0,1 0 1 0 0,10-2 2195 0 0,-10 2-2242 0 0,-1 0-1 0 0,1 0 1 0 0,0 0-1 0 0,0 0 1 0 0,6 0-1 0 0,-3 0 300 0 0,-4 1 212 0 0,10-1 775 0 0,-5 2-1316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2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1 759 6335 0 0,'0'0'486'0'0,"3"0"-318"0"0,12 2 699 0 0,0 0 1 0 0,1-2-1 0 0,-1 0 1 0 0,18-3-1 0 0,63-12 5388 0 0,-40 5-3839 0 0,202-42 7615 0 0,-246 50-9616 0 0,103-26 558 0 0,102-19 378 0 0,-212 46-1351 0 0,15-2 0 0 0,1-1 0 0 0,-1-1 0 0 0,38-14 0 0 0,-54 17-455 0 0,1-1 1 0 0,-1 1-1 0 0,0-1 0 0 0,0 0 1 0 0,6-6-1 0 0,15-20-6889 0 0,-15 17-2416 0 0</inkml:trace>
  <inkml:trace contextRef="#ctx0" brushRef="#br0" timeOffset="1">1047 146 3679 0 0,'0'0'284'0'0,"2"-1"-186"0"0,58-20 10311 0 0,84-17 0 0 0,-54 21-4948 0 0,-74 16-4663 0 0,25 0 0 0 0,4 0 33 0 0,-38 1-831 0 0,-1-1 0 0 0,1 0 0 0 0,-1 0 0 0 0,0 0 0 0 0,9-3 0 0 0,-7 1 0 0 0,10-4 19 0 0,-14 4-25 0 0,-1 0-108 0 0,-1 1-205 0 0,1 0-1 0 0,-1 0 1 0 0,1-1 0 0 0,-1 1 0 0 0,0-1 0 0 0,0 1 0 0 0,0-1 0 0 0,0 0 0 0 0,0 1 0 0 0,1-5 0 0 0,3-4-6681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2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46 5383 0 0,'0'0'416'0'0,"2"-1"-272"0"0,40-17 1356 0 0,-28 12 1750 0 0,-1 0-1 0 0,30-7 1208 0 0,-18 11-1373 0 0,-23 2-2439 0 0,-1 2-137 0 0,2 0-309 0 0,-1 1-1 0 0,0 0 0 0 0,0 0 0 0 0,0 0 1 0 0,0 0-1 0 0,0 0 0 0 0,-1 1 0 0 0,1-1 0 0 0,-1 0 1 0 0,0 1-1 0 0,0-1 0 0 0,0 1 0 0 0,-1-1 1 0 0,1 1-1 0 0,-1 0 0 0 0,0-1 0 0 0,0 8 0 0 0,-1 13 413 0 0,-1 0 0 0 0,-1 0 1 0 0,-10 39-1 0 0,-30 67 598 0 0,-23 24 349 0 0,18-15-779 0 0,40-108-589 0 0,0 0 1 0 0,-4 50 0 0 0,12-66-191 0 0,0-15 0 0 0,0 1 0 0 0,0-1 0 0 0,0 0 0 0 0,0 1 0 0 0,0-1 0 0 0,0 0 0 0 0,0 0 0 0 0,0 1 0 0 0,0-1 0 0 0,0 0 0 0 0,1 1 0 0 0,-1-1 0 0 0,0 0 0 0 0,0 1 0 0 0,0-1 0 0 0,0 0 0 0 0,1 0 0 0 0,-1 1 0 0 0,0-1 0 0 0,0 0 0 0 0,0 0 0 0 0,1 0 0 0 0,-1 1 0 0 0,0-1 0 0 0,0 0 0 0 0,1 0 0 0 0,-1 0 0 0 0,2 0-9 0 0,-1 0 0 0 0,1 0-1 0 0,-1 0 1 0 0,1-1 0 0 0,-1 1 0 0 0,1-1 0 0 0,-1 1-1 0 0,1-1 1 0 0,-1 0 0 0 0,0 1 0 0 0,1-1-1 0 0,-1 0 1 0 0,0 0 0 0 0,0 0 0 0 0,2-1 0 0 0,18-19-471 0 0,-16 14 111 0 0,0 0-1 0 0,0-1 0 0 0,-1 0 0 0 0,1 0 1 0 0,-2 0-1 0 0,1-1 0 0 0,-1 1 0 0 0,3-16 1 0 0,-1-5-2636 0 0,3-39 0 0 0,-8 54 1723 0 0,0 1 0 0 0,-4-25 0 0 0,0-2-834 0 0,0 28 1893 0 0,3 10 288 0 0,1 1-1 0 0,-1 0 0 0 0,1-1 0 0 0,-1 1 1 0 0,1 0-1 0 0,-1-1 0 0 0,1 1 0 0 0,0-1 1 0 0,-1 1-1 0 0,1 0 0 0 0,0-1 0 0 0,0 1 1 0 0,0-1-1 0 0,0 1 0 0 0,1-1 0 0 0,-1 1 0 0 0,0 0 1 0 0,1-1-1 0 0,0-2 0 0 0,4-3 488 0 0,-2 1-30 0 0,0 0 1 0 0,1 1-1 0 0,0 0 0 0 0,0 0 1 0 0,0 0-1 0 0,1 0 0 0 0,5-5 1 0 0,5-1 599 0 0,-6 4-275 0 0,0 1-1 0 0,18-10 0 0 0,5-1 62 0 0,-23 12-694 0 0,0 0 0 0 0,0 0-1 0 0,0 1 1 0 0,0 1 0 0 0,0-1-1 0 0,12-1 1 0 0,-13 3-48 0 0,-2 1 122 0 0,0 0 1 0 0,1 0-1 0 0,-1 0 0 0 0,0 1 1 0 0,0-1-1 0 0,1 2 1 0 0,-1-1-1 0 0,11 2 0 0 0,-15-1 62 0 0,0 0-250 0 0,1 0 1 0 0,-1 0 0 0 0,0 0-1 0 0,1 1 1 0 0,-1-1-1 0 0,0 0 1 0 0,2 3 0 0 0,-3-4-66 0 0,24 21 82 0 0,-23-19-117 0 0,0-1 0 0 0,0 1 0 0 0,0-1 0 0 0,0 1 0 0 0,-1 0 0 0 0,1 0 0 0 0,0 0 0 0 0,-1 0 0 0 0,0 0 0 0 0,1 0 0 0 0,1 4 0 0 0,1 3 0 0 0,1-1 0 0 0,0 1 0 0 0,-1 0 0 0 0,0 0 0 0 0,-1 0 0 0 0,0 0 0 0 0,-1 1 0 0 0,1-1 0 0 0,0 12 0 0 0,0 12 0 0 0,-2 34 0 0 0,-1-55 0 0 0,0 40 0 0 0,-1-33 148 0 0,-1-16-1752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2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1 5695 0 0,'-1'2'443'0'0,"-7"17"780"0"0,-1-1-1 0 0,-13 22 1 0 0,-1 3 2836 0 0,-6 8 61 0 0,-2-2 1 0 0,-70 86 0 0 0,71-101-2700 0 0,-57 52 1 0 0,85-84-1490 0 0,0 0-1 0 0,0-1 1 0 0,0 1 0 0 0,0-1 0 0 0,0 1-1 0 0,-1-1 1 0 0,1 0 0 0 0,-1 0 0 0 0,1 0 0 0 0,-1 0-1 0 0,-3 1 1 0 0</inkml:trace>
  <inkml:trace contextRef="#ctx0" brushRef="#br0" timeOffset="1">402 328 15519 0 0,'80'40'3978'0'0,"2"-5"5207"0"0,-67-28-7201 0 0,21 13 0 0 0,-34-19-1891 0 0,-1-1-72 0 0,4 2-85 0 0,-4-1-282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3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397 1 3079 0 0,'-2'1'698'0'0,"1"-1"-380"0"0,0 1 1 0 0,0 0 0 0 0,1 0-1 0 0,-1 0 1 0 0,0-1-1 0 0,0 1 1 0 0,1 0 0 0 0,-1 0-1 0 0,0 0 1 0 0,1 0-1 0 0,-1 0 1 0 0,1 0 0 0 0,0 0-1 0 0,-1 0 1 0 0,1 0-1 0 0,0 0 1 0 0,-1 1 0 0 0,1-1-1 0 0,0 0 1 0 0,0 0 0 0 0,0 0-1 0 0,0 0 1 0 0,0 3-1 0 0,0-2 162 0 0,0 0 1 0 0,0 0-1 0 0,0 1 0 0 0,0-1 0 0 0,-1 0 0 0 0,1 0 0 0 0,-1 0 0 0 0,1 0 0 0 0,-2 3 1 0 0,-7 13 1734 0 0,3-8-1077 0 0,2 0-1 0 0,-1 0 0 0 0,-3 13 1 0 0,2-5-16 0 0,-1 0 0 0 0,-1 0 0 0 0,-18 29 0 0 0,9-17-217 0 0,10-20-527 0 0,0 1-1 0 0,0-2 1 0 0,-1 1 0 0 0,-16 15 0 0 0,-7 7 364 0 0,-56 78 951 0 0,65-82-1673 0 0,0 1 0 0 0,-19 37 0 0 0,22-36-20 0 0,13-22 0 0 0,4-5 0 0 0,3-4 0 0 0,5-4 0 0 0,17-23 0 0 0,29-27 0 0 0,-22 24 0 0 0,-9 3 0 0 0,-20 25 0 0 0,1-1 0 0 0,0 1 0 0 0,0 0 0 0 0,1 0 0 0 0,-1 0 0 0 0,1 0 0 0 0,-1 0 0 0 0,1 1 0 0 0,0-1 0 0 0,0 1 0 0 0,0 0 0 0 0,1 0 0 0 0,3-2 0 0 0,26-16 0 0 0,-26 16 0 0 0,0-1 0 0 0,0 1 0 0 0,7-3 0 0 0,9-2 0 0 0,17-8 0 0 0,-26 11 0 0 0,-12 5 0 0 0,0 0 0 0 0,-1 0 0 0 0,1 0 0 0 0,0 1 0 0 0,0-1 0 0 0,-1 0 0 0 0,1 1 0 0 0,4-1 0 0 0,8 2 0 0 0,-10 2 0 0 0,-2-1 0 0 0,6 7 0 0 0,-6-6 0 0 0,-1 0 0 0 0,0 0 0 0 0,0 0 0 0 0,0 0 0 0 0,-1 0 0 0 0,1 0 0 0 0,-1 0 0 0 0,0 1 0 0 0,0-1 0 0 0,0 0 0 0 0,0 5 0 0 0,-8 37 0 0 0,5-35 0 0 0,-29 182 0 0 0,31-181 0 0 0,5-2 0 0 0,-3-8 0 0 0,1 0 0 0 0,0 0 0 0 0,0 0 0 0 0,0-1 0 0 0,-1 1 0 0 0,1 0 0 0 0,0-1 0 0 0,0 0 0 0 0,0 1 0 0 0,0-1 0 0 0,0 0 0 0 0,0 0 0 0 0,0 0 0 0 0,0 0 0 0 0,0 0 0 0 0,-1-1 0 0 0,1 1 0 0 0,4-2 0 0 0,36-11 0 0 0,-40 12 0 0 0,16-7 0 0 0,-10 4 0 0 0,-1 1 0 0 0,1 0 0 0 0,1 0 0 0 0,-1 1 0 0 0,9-1 0 0 0,9-3 0 0 0,-1 2 0 0 0,1 1 0 0 0,27 1 0 0 0,-28 1 0 0 0,-21 1 0 0 0,18 3 0 0 0,-9-1 0 0 0,-12-2 0 0 0,-1 0 0 0 0,1 0 0 0 0,-1 0 0 0 0,0 0 0 0 0,1 0 0 0 0,-1 0 0 0 0,1 0 0 0 0,-1 0 0 0 0,1 0 0 0 0,-1 0 0 0 0,1 1 0 0 0,-1-1 0 0 0,0 0 0 0 0,1 0 0 0 0,-1 0 0 0 0,0 1 0 0 0,1-1 0 0 0,-1 0 0 0 0,0 1 0 0 0,1-1 0 0 0,-1 0 0 0 0,0 1 0 0 0,1-1 0 0 0,-1 0 0 0 0,0 1 0 0 0,0-1 0 0 0,1 0 0 0 0,-1 1 0 0 0,-1 4 0 0 0,0-2 0 0 0,1 0 0 0 0,-1 0 0 0 0,0 0 0 0 0,0 0 0 0 0,-1 0 0 0 0,1-1 0 0 0,-2 4 0 0 0,-3 2 56 0 0,5-7-67 0 0,1 0-1 0 0,-1-1 0 0 0,1 1 0 0 0,-1-1 1 0 0,1 1-1 0 0,-1-1 0 0 0,1 0 0 0 0,-1 1 1 0 0,1-1-1 0 0,-1 1 0 0 0,1-1 1 0 0,-1 0-1 0 0,0 0 0 0 0,1 1 0 0 0,-1-1 1 0 0,1 0-1 0 0,-1 0 0 0 0,0 0 0 0 0,1 1 1 0 0,-1-1-1 0 0,0 0 0 0 0,1 0 0 0 0,-2 0 1 0 0,4-14-2748 0 0,3 1-250 0 0,1 2-3567 0 0,3-1-2151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0 5439 0 0,'-18'13'859'0'0,"9"-5"989"0"0,-1 0 0 0 0,1 1 0 0 0,0 0 0 0 0,-8 12 0 0 0,13-16-533 0 0,0 1 1 0 0,0 0 0 0 0,0 0 0 0 0,1 0-1 0 0,0 0 1 0 0,1 0 0 0 0,-1 0 0 0 0,1 1-1 0 0,-2 8 1 0 0,5-10-981 0 0,-1-1 0 0 0,1 1 1 0 0,0 0-1 0 0,0-1 0 0 0,1 1 0 0 0,-1-1 0 0 0,1 0 0 0 0,0 1 0 0 0,0-1 1 0 0,5 8-1 0 0,-2-5-289 0 0,1 0 0 0 0,0 0 1 0 0,0-1-1 0 0,0 1 1 0 0,1-1-1 0 0,8 5 1 0 0,15 15 13 0 0,-26-21-60 0 0,21 19 0 0 0,10 4 0 0 0,-22-14 0 0 0,-9-10 0 0 0,-1 1 0 0 0,0 0 0 0 0,4 9 0 0 0,-3 0 0 0 0,-3-10 0 0 0,-1 1 0 0 0,0-1 0 0 0,-1 0 0 0 0,1 0 0 0 0,-1 1 0 0 0,1-1 0 0 0,-1 0 0 0 0,-1 0 0 0 0,1 0 0 0 0,-1 0 0 0 0,1 0 0 0 0,-1 0 0 0 0,0 0 0 0 0,0-1 0 0 0,-1 1 0 0 0,1-1 0 0 0,-1 1 0 0 0,0-1 0 0 0,0 0 0 0 0,0 0 0 0 0,-4 3 0 0 0,-8 6 0 0 0,-1 0 0 0 0,0-1 0 0 0,-23 11 0 0 0,36-21 0 0 0,-27 15 0 0 0,-56 21 0 0 0,70-32 0 0 0,1 0 0 0 0,-2-1 0 0 0,1-1 0 0 0,0 0 0 0 0,-28 0 0 0 0,40-3-211 0 0,0 0 0 0 0,0 0 0 0 0,0-1 0 0 0,0 0 0 0 0,0 0-1 0 0,0 0 1 0 0,1 0 0 0 0,-1-1 0 0 0,-5-2 0 0 0,8 3 13 0 0,0 1 1 0 0,0-1-1 0 0,0 0 1 0 0,0 1-1 0 0,0-1 0 0 0,0 0 1 0 0,0 0-1 0 0,0 0 0 0 0,0 1 1 0 0,0-1-1 0 0,1 0 1 0 0,-1 0-1 0 0,0 0 0 0 0,1 0 1 0 0,-1 0-1 0 0,1-1 0 0 0,-1 1 1 0 0,1 0-1 0 0,-1 0 1 0 0,1 0-1 0 0,0 0 0 0 0,0-1 1 0 0,-1 1-1 0 0,1 0 0 0 0,0 0 1 0 0,0 0-1 0 0,0-1 1 0 0,0 1-1 0 0,1 0 0 0 0,-1 0 1 0 0,0 0-1 0 0,0-1 0 0 0,1 1 1 0 0,0-2-1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5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 20271 0 0,'-7'9'460'0'0,"1"1"0"0"0,0 1-1 0 0,1-1 1 0 0,-7 22 0 0 0,6-16-118 0 0,2 1-1 0 0,0 0 1 0 0,1 0 0 0 0,-1 24 0 0 0,3 73 2371 0 0,1-88-2479 0 0,-12 633 4451 0 0,10-559-4011 0 0,2-72-580 0 0,0-25-90 0 0,1-1 1 0 0,-1 1-1 0 0,1-1 1 0 0,-1 1-1 0 0,1 0 0 0 0,0-1 1 0 0,0 1-1 0 0,0-1 1 0 0,0 0-1 0 0,0 1 0 0 0,1-1 1 0 0,-1 0-1 0 0,1 0 1 0 0,-1 0-1 0 0,1 0 0 0 0,0 0 1 0 0,0 0-1 0 0,0 0 1 0 0,3 2-1 0 0,-4-4-4 0 0,-1 0 0 0 0,1 0 0 0 0,-1 1 0 0 0,1-1 0 0 0,0 0 0 0 0,-1 0 0 0 0,1 0 0 0 0,-1 0 0 0 0,1 0 0 0 0,-1 0 0 0 0,1 0 0 0 0,-1 0 0 0 0,1-1 0 0 0,0 1 0 0 0,-1 0 0 0 0,1 0 0 0 0,-1 0 0 0 0,1 0 0 0 0,-1-1 0 0 0,1 1 0 0 0,-1 0 0 0 0,1-1 0 0 0,-1 1 0 0 0,0 0 0 0 0,1-1 0 0 0,-1 1 0 0 0,1-1 0 0 0,-1 1 0 0 0,1-1 0 0 0,10-16 0 0 0,-9 13 0 0 0,14-21-100 0 0,2 2-1 0 0,0 0 1 0 0,24-23-1 0 0,-4 4-33 0 0,-36 40 120 0 0,-1 0 0 0 0,1 1 1 0 0,-1-1-1 0 0,1 1 0 0 0,0-1 0 0 0,0 1 1 0 0,0 0-1 0 0,0-1 0 0 0,0 1 0 0 0,0 0 1 0 0,0 0-1 0 0,0 0 0 0 0,0 1 0 0 0,0-1 1 0 0,1 1-1 0 0,-1-1 0 0 0,0 1 0 0 0,0-1 1 0 0,1 1-1 0 0,-1 0 0 0 0,0 0 0 0 0,1 0 1 0 0,-1 1-1 0 0,3 0 0 0 0,-4-1 22 0 0,-1 0 1 0 0,1 0-1 0 0,-1 0 1 0 0,1 0-1 0 0,-1 0 0 0 0,1 0 1 0 0,-1 0-1 0 0,1 0 0 0 0,-1 0 1 0 0,1 0-1 0 0,-1 0 1 0 0,1 1-1 0 0,-1-1 0 0 0,1 0 1 0 0,-1 0-1 0 0,1 1 1 0 0,-1-1-1 0 0,1 0 0 0 0,-1 1 1 0 0,0-1-1 0 0,1 1 0 0 0,-1-1 1 0 0,1 0-1 0 0,-1 1 1 0 0,0-1-1 0 0,0 1 0 0 0,1-1 1 0 0,-1 1-1 0 0,0-1 1 0 0,0 1-1 0 0,1-1 0 0 0,-1 1 1 0 0,0-1-1 0 0,0 1 0 0 0,0-1 1 0 0,0 1-1 0 0,0-1 1 0 0,0 1-1 0 0,0-1 0 0 0,0 1 1 0 0,0 0-1 0 0,0-1 1 0 0,0 1-1 0 0,0-1 0 0 0,-1 1 1 0 0,1 2-19 0 0,0 4 70 0 0,0 1 1 0 0,-1-1-1 0 0,0 1 1 0 0,0 0-1 0 0,-3 11 1 0 0,2-15-49 0 0,0 0 1 0 0,0 1-1 0 0,0-1 1 0 0,0 0-1 0 0,-1 0 1 0 0,0-1-1 0 0,0 1 1 0 0,0-1-1 0 0,0 1 0 0 0,-5 3 1 0 0,-2 3-11 0 0,-15 19 1 0 0,18-21-3 0 0,1 0 0 0 0,-2-1-1 0 0,1 0 1 0 0,-13 10 0 0 0,-28 20 22 0 0,-22 14-13 0 0,62-46-37 0 0,-1 0 0 0 0,0-1 1 0 0,-1 0-1 0 0,1 0 0 0 0,-1-1 0 0 0,-14 4 0 0 0,19-7-114 0 0,0 1 0 0 0,1-1 0 0 0,-1 0 0 0 0,0 0 0 0 0,0 0 0 0 0,1-1 0 0 0,-1 0 1 0 0,-7-1-1 0 0,9 1-281 0 0,0-1 1 0 0,-1 1 0 0 0,1 0-1 0 0,0-1 1 0 0,-4-2 0 0 0,5 2-426 0 0,1 1 1 0 0,-1-1 0 0 0,0 1-1 0 0,0-1 1 0 0,1 0 0 0 0,-1 0 0 0 0,1 1-1 0 0,-2-4 1 0 0,-5-16-8280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4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7423 0 0,'0'0'575'0'0,"4"0"-379"0"0,31 1 5609 0 0,-29-1-3966 0 0,14 0 10313 0 0,-14 6-10824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4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0 4287 0 0,'0'0'332'0'0,"1"0"-220"0"0,5 1 120 0 0,-4 0 910 0 0,7 9 2010 0 0,-6-6-2030 0 0,-1-1 1 0 0,1 1-1 0 0,-1 0 1 0 0,0 0-1 0 0,0 0 1 0 0,0 0-1 0 0,2 5 1 0 0,-3-2-103 0 0,1 0 1 0 0,-1 0 0 0 0,0-1-1 0 0,0 9 1 0 0,-1 5 451 0 0,-1 0-1 0 0,-5 25 1 0 0,3-31-771 0 0,-7 41 1016 0 0,-25 73-1 0 0,11-43-838 0 0,4-18-878 0 0,9-35 0 0 0,-7 40 0 0 0,7 5 0 0 0,-3 110 0 0 0,14-178 0 0 0,0 0 0 0 0,1 0 0 0 0,0 0 0 0 0,0 0 0 0 0,1 0 0 0 0,0 0 0 0 0,1-1 0 0 0,0 1 0 0 0,0 0 0 0 0,7 12 0 0 0,-8-19 0 0 0,-1 0 0 0 0,1 0 0 0 0,-1 0 0 0 0,1-1 0 0 0,-1 1 0 0 0,1 0 0 0 0,0-1 0 0 0,0 1 0 0 0,0-1 0 0 0,0 1 0 0 0,0-1 0 0 0,0 0 0 0 0,0 0 0 0 0,0 0 0 0 0,1 0 0 0 0,-1 0 0 0 0,0-1 0 0 0,0 1 0 0 0,1-1 0 0 0,-1 1 0 0 0,1-1 0 0 0,-1 0 0 0 0,0 0 0 0 0,1 0 0 0 0,-1 0 0 0 0,1-1 0 0 0,-1 1 0 0 0,0 0 0 0 0,1-1 0 0 0,-1 0 0 0 0,0 0 0 0 0,0 1 0 0 0,4-3 0 0 0,2-1 0 0 0,1-1 0 0 0,-1 0 0 0 0,-1 0 0 0 0,1-1 0 0 0,-1 0 0 0 0,1 0 0 0 0,6-9 0 0 0,-1 0-97 0 0,-1 0 0 0 0,-1-1 0 0 0,0 0 0 0 0,-2-1 0 0 0,1 0 1 0 0,-2-1-1 0 0,11-33 0 0 0,-10 22-514 0 0,-2 1 1 0 0,-1-1 0 0 0,-2 0 0 0 0,2-44-1 0 0,-6 49-6587 0 0,-3 2-2169 0 0</inkml:trace>
  <inkml:trace contextRef="#ctx0" brushRef="#br0" timeOffset="1">0 519 4831 0 0,'3'0'6386'0'0,"15"4"-3147"0"0,0-1 0 0 0,0-1 0 0 0,1-1 0 0 0,33-2 1 0 0,76-14 2081 0 0,-125 14-5300 0 0,32-5-13 0 0,47-17-1 0 0,25-4-10 0 0,-103 26-285 0 0,0 0 1 0 0,0 0-1 0 0,0 0 0 0 0,0 1 1 0 0,0 0-1 0 0,0 0 0 0 0,0 0 1 0 0,0 0-1 0 0,0 1 0 0 0,-1 0 0 0 0,1-1 1 0 0,0 2-1 0 0,0-1 0 0 0,0 0 1 0 0,-1 1-1 0 0,1-1 0 0 0,0 1 1 0 0,5 4-1 0 0,5 2-3274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5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17279 0 0,'2'2'1331'0'0,"-1"-1"-1187"0"0,5 5 40 0 0,-1 0 0 0 0,10 12 1 0 0,-7-2 2502 0 0,-7-14-2173 0 0,0 0 1 0 0,0 0 0 0 0,1-1-1 0 0,-1 1 1 0 0,1 0 0 0 0,-1-1-1 0 0,1 0 1 0 0,0 1-1 0 0,0-1 1 0 0,-1 0 0 0 0,1 0-1 0 0,0 0 1 0 0,0 0-1 0 0,2 1 1 0 0,17 11 2274 0 0,-6-3-2580 0 0,-14-10-206 0 0,0 1 0 0 0,1-1 0 0 0,-1 1 0 0 0,0-1 0 0 0,0 1 1 0 0,0 0-1 0 0,0 0 0 0 0,0-1 0 0 0,0 1 0 0 0,0 0 0 0 0,0 0 0 0 0,0 0 0 0 0,0 0 1 0 0,0 0-1 0 0,-1 0 0 0 0,1 0 0 0 0,0 2 0 0 0,5 5-3 0 0,-2-4 0 0 0,-7-2 0 0 0,8-9-3354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6159 0 0,'75'13'798'0'0,"158"19"12868"0"0,11-34-4442 0 0,-188-3-7597 0 0,-54 5-2093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7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9215 0 0,'4'1'707'0'0,"123"12"3871"0"0,8 1 3328 0 0,-82-6-5452 0 0,-50-7-1892 0 0,0-1-92 0 0,22 5 384 0 0,-23-4-409 0 0,-2 1-396 0 0,-1 0 1 0 0,1 0-1 0 0,-1 0 0 0 0,1 0 0 0 0,-1 1 1 0 0,0-1-1 0 0,0 0 0 0 0,0 0 1 0 0,0 0-1 0 0,0 0 0 0 0,0-1 0 0 0,-1 1 1 0 0,-1 2-1 0 0,-23 21 334 0 0,25-24-359 0 0,-32 26 208 0 0,-1-1 0 0 0,-2-2 0 0 0,0-1 0 0 0,-1-2-1 0 0,-2-2 1 0 0,-60 22 0 0 0,-40 15 399 0 0,137-55 339 0 0,5 0-555 0 0,58 10 5 0 0,85 6-1 0 0,-142-16-418 0 0,44 1-1 0 0,52-5 0 0 0,-35 1 0 0 0,49-6 0 0 0,-66 4 0 0 0,-5 0 0 0 0,44-10 0 0 0,-73 10 0 0 0,-7 1-11 0 0,-8 1-23 0 0,-6 1-111 0 0,7 1 80 0 0,-27 5-1597 0 0,11 2-6089 0 0,2 3-2181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7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4287 0 0,'3'4'180'0'0,"-1"0"1"0"0,0 0-1 0 0,0 0 0 0 0,0 0 0 0 0,-1 0 0 0 0,0 0 0 0 0,1 1 0 0 0,-1-1 0 0 0,-1 0 0 0 0,2 6 0 0 0,-1 8 2361 0 0,-2 22-1 0 0,1-16-563 0 0,-2 5 518 0 0,-1 0-1 0 0,-2-1 1 0 0,-9 35 0 0 0,5-26-513 0 0,3-15-679 0 0,-10 25 0 0 0,-3 10 426 0 0,18-55-1468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8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2759 0 0,'-34'21'241'0'0,"-25"19"3814"0"0,24-18 1683 0 0,24-16 240 0 0,8-3-3869 0 0,-1 4 2977 0 0,6-4-4841 0 0,1-1 0 0 0,0 0 0 0 0,0 1 0 0 0,0-1 0 0 0,1-1 0 0 0,-1 1 0 0 0,0 0 0 0 0,1-1 0 0 0,-1 1 0 0 0,1-1 0 0 0,6 1 0 0 0,49 7 913 0 0,-40-6-607 0 0,119 19 1601 0 0,-120-18-2152 0 0,-8-3 0 0 0,13-3 0 0 0,-11 2 0 0 0,-2-1 0 0 0,-2-8 0 0 0,-8 8-199 0 0,1 0 0 0 0,-1 0 0 0 0,0 0 0 0 0,1 0 0 0 0,-1 0 0 0 0,0 0 0 0 0,0 0 0 0 0,0 0 0 0 0,0 0 0 0 0,0-1 0 0 0,0 1 0 0 0,0 0 0 0 0,0 0 0 0 0,0 0 0 0 0,-1-2 0 0 0,-1-12-5645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8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457 1 8663 0 0,'-18'40'899'0'0,"-27"47"-1"0"0,12-36 2688 0 0,-1-2 0 0 0,-2-1-1 0 0,-64 64 1 0 0,83-95-2643 0 0,-2-1 0 0 0,0 0 0 0 0,-1-2 1 0 0,0 0-1 0 0,-33 17 0 0 0,51-30-914 0 0,0 0 0 0 0,1 0 0 0 0,-1-1 0 0 0,0 1 0 0 0,1 0-1 0 0,-1-1 1 0 0,0 1 0 0 0,0-1 0 0 0,0 1 0 0 0,1-1 0 0 0,-1 0 0 0 0,0 0 0 0 0,0 0 0 0 0,0 0 0 0 0,0 0 0 0 0,0 0 0 0 0,-2-1 0 0 0,-4-6-121 0 0,8 4-110 0 0,0 0 0 0 0,0 0-1 0 0,0 0 1 0 0,1-1 0 0 0,-1 1 0 0 0,1 0 0 0 0,0 0-1 0 0,-1 0 1 0 0,2 0 0 0 0,1-6 0 0 0,-1 5-607 0 0,8-19-6080 0 0,5-3-2145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9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9215 0 0,'0'0'707'0'0,"2"0"-464"0"0,4 0 434 0 0,0 1 0 0 0,0-1 1 0 0,0 1-1 0 0,-1 1 0 0 0,1-1 1 0 0,-1 1-1 0 0,1 0 0 0 0,-1 0 1 0 0,1 1-1 0 0,6 4 0 0 0,-7-4-8 0 0,-1 1 0 0 0,0 0 0 0 0,0-1 0 0 0,0 1 0 0 0,0 1 0 0 0,4 6 1 0 0,6 8 1854 0 0,-2-5-1654 0 0,8 9 298 0 0,-1 0 1 0 0,0 2-1 0 0,-2 1 1 0 0,20 40-1 0 0,-18-22-552 0 0,23 76 0 0 0,-21-59-616 0 0,-13-40 0 0 0,6 25 0 0 0,-10-30 0 0 0,1 1 0 0 0,0-1 0 0 0,1 0 0 0 0,1 0 0 0 0,0-1 0 0 0,1 0 0 0 0,14 19 0 0 0,-7-13 0 0 0,-10-13 0 0 0,0-1 0 0 0,1 1 0 0 0,13 12 0 0 0,-16-17 0 0 0,1-1 0 0 0,-1 0 0 0 0,0 1 0 0 0,1-1 0 0 0,0 0 0 0 0,-1-1 0 0 0,1 1 0 0 0,0-1 0 0 0,0 1 0 0 0,0-1 0 0 0,0 0 0 0 0,0-1 0 0 0,5 1 0 0 0,-9-1 0 0 0,1 1 0 0 0,0-1 0 0 0,-1 0 0 0 0,1 0 0 0 0,0 0 0 0 0,0 0 0 0 0,-1 0 0 0 0,1 0 0 0 0,0 0 0 0 0,-1 0 0 0 0,1 0 0 0 0,0 0 0 0 0,-1 0 0 0 0,1 0 0 0 0,0 0 0 0 0,-1 0 0 0 0,1-1 0 0 0,0 1 0 0 0,-1 0 0 0 0,1-1 0 0 0,-1 1 0 0 0,1 0 0 0 0,1-1 0 0 0,0-1 0 0 0,13-8-2150 0 0,-2-2-4796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9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5903 0 0,'0'0'451'0'0,"1"3"-295"0"0,1 6-321 0 0,2 10 2108 0 0,-1 0 0 0 0,0-1 0 0 0,-2 1-1 0 0,0 22 1 0 0,-3-12 1047 0 0,0 17 1814 0 0,-15 77-1 0 0,17-123-4775 0 0,-2 10 869 0 0,-1 0-1 0 0,1 0 0 0 0,-8 14 1 0 0,10-24-804 0 0,0 1 0 0 0,-1-1 0 0 0,1 1 0 0 0,0-1 1 0 0,0 1-1 0 0,0-1 0 0 0,-1 0 0 0 0,1 1 0 0 0,0-1 0 0 0,0 1 1 0 0,0-1-1 0 0,0 1 0 0 0,0-1 0 0 0,0 1 0 0 0,0-1 1 0 0,0 1-1 0 0,0-1 0 0 0,0 2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15519 0 0,'0'1'1194'0'0,"2"5"-950"0"0,0-1 0 0 0,0 1 1 0 0,-1 0-1 0 0,0 0 1 0 0,0 0-1 0 0,-1 0 1 0 0,1 0-1 0 0,-1 0 1 0 0,-1 0-1 0 0,1 0 0 0 0,-2 9 1 0 0,-1 3 480 0 0,-2 25 2605 0 0,2-28-1816 0 0,1-1-1 0 0,1 1 1 0 0,0 0 0 0 0,3 28 0 0 0,-2-41-1489 0 0,0 0 0 0 0,0 0-1 0 0,0-1 1 0 0,1 1 0 0 0,-1 0 0 0 0,1 0 0 0 0,-1 0 0 0 0,1-1 0 0 0,0 1 0 0 0,0 0 0 0 0,0-1 0 0 0,0 1 0 0 0,0-1 0 0 0,0 1-1 0 0,0-1 1 0 0,0 1 0 0 0,0-1 0 0 0,1 0 0 0 0,-1 0 0 0 0,1 1 0 0 0,-1-1 0 0 0,1 0 0 0 0,-1 0 0 0 0,1-1 0 0 0,0 1 0 0 0,-1 0 0 0 0,1 0-1 0 0,0-1 1 0 0,0 1 0 0 0,0-1 0 0 0,-1 0 0 0 0,1 1 0 0 0,0-1 0 0 0,0 0 0 0 0,0 0 0 0 0,0 0 0 0 0,-1 0 0 0 0,1 0 0 0 0,0-1-1 0 0,3 0 1 0 0,2-1 23 0 0,0 0-1 0 0,0 0 1 0 0,0-1 0 0 0,-1 0-1 0 0,1 0 1 0 0,0-1-1 0 0,-1 0 1 0 0,0 0-1 0 0,6-5 1 0 0,-3-1-105 0 0,1 1 0 0 0,-1-2 0 0 0,-1 1 1 0 0,12-19-1 0 0,-16 22 28 0 0,27-37-382 0 0,-17 27 399 0 0,-14 19 53 0 0,0-1 0 0 0,0 1 0 0 0,0-1 0 0 0,0 0-1 0 0,0 1 1 0 0,1-1 0 0 0,-1 1 0 0 0,1-1 0 0 0,-1 0 0 0 0,1 1 0 0 0,-1-1 0 0 0,1 0 0 0 0,0 0-1 0 0,0 1 1 0 0,0-1 0 0 0,0 0 0 0 0,1 1 0 0 0,-1-1-41 0 0,0-1 0 0 0,0 0-1 0 0,0 1 1 0 0,0-1 0 0 0,0 0 0 0 0,1 0-1 0 0,-1 1 1 0 0,0-1 0 0 0,0 0 0 0 0,0 0-1 0 0,0 0 1 0 0,0-1 0 0 0,1 1 0 0 0,-1 0-1 0 0,0 0 1 0 0,0-1 0 0 0,0 1 0 0 0,0 0 0 0 0,0-1-1 0 0,0 1 1 0 0,0-1 0 0 0,0 0 0 0 0,0 1-1 0 0,0-1 1 0 0,1-1 0 0 0,2 0-25 0 0,23-17-654 0 0,-19 12-1992 0 0,0-1-3451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59:59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0 2527 0 0,'-47'23'4712'0'0,"1"9"29"0"0,-74 57 6389 0 0,109-81-7629 0 0,11-8-3359 0 0,-1 1 0 0 0,1-1 0 0 0,-1 0-1 0 0,1 1 1 0 0,0-1 0 0 0,-1 0 0 0 0,1 1 0 0 0,-1-1 0 0 0,1 1-1 0 0,0-1 1 0 0,-1 1 0 0 0,1-1 0 0 0,0 1 0 0 0,0-1 0 0 0,-1 1 0 0 0,1-1-1 0 0,0 1 1 0 0,0-1 0 0 0,0 1 0 0 0,-1 0 0 0 0,3 2 0 0 0,0 0 0 0 0,0 0 0 0 0,-1 0 1 0 0,2 0-1 0 0,-1-1 0 0 0,0 1 0 0 0,0-1 1 0 0,1 1-1 0 0,0-1 0 0 0,-1 0 0 0 0,1 0 1 0 0,0 0-1 0 0,0 0 0 0 0,0 0 0 0 0,0-1 1 0 0,4 2-1 0 0,9 3 76 0 0,-1 0 1 0 0,19 3-1 0 0,4-4-114 0 0,-1 3-104 0 0,-34-8 0 0 0,0 1 0 0 0,1 0 0 0 0,-1-1 0 0 0,0 0 0 0 0,1 0 0 0 0,-1 0 0 0 0,4 0 0 0 0,6-1 0 0 0,-2-2-164 0 0,-9 2-320 0 0,1 1 0 0 0,-1-1 0 0 0,1-1-1 0 0,-1 1 1 0 0,0 0 0 0 0,1-1 0 0 0,3-2 0 0 0,5-7-7080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0:0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27 455 6911 0 0,'0'0'528'0'0,"3"-1"62"0"0,6 0 755 0 0,21-2 10019 0 0,-27 3-9679 0 0,0-1-1164 0 0,5-1 222 0 0,-1 1 1 0 0,1 0-1 0 0,0 0 0 0 0,-1 1 0 0 0,1 0 1 0 0,15 2-1 0 0,-19-1-1030 0 0,0-1 0 0 0,0 1 1 0 0,0 0-1 0 0,-1 1 0 0 0,8 2 0 0 0,-8-2-532 0 0</inkml:trace>
  <inkml:trace contextRef="#ctx0" brushRef="#br0" timeOffset="1">0 660 5903 0 0,'0'0'983'0'0,"4"0"986"0"0,0 0-1361 0 0,11-1 2617 0 0,0-1-1 0 0,23-5 1 0 0,104-40 7229 0 0,-58 18-9733 0 0,-1 5-9357 0 0</inkml:trace>
  <inkml:trace contextRef="#ctx0" brushRef="#br0" timeOffset="2">775 2 5351 0 0,'0'0'416'0'0,"2"0"-272"0"0,-1-1 26 0 0,0 1 0 0 0,0 0 0 0 0,0 0 0 0 0,0-1 0 0 0,0 1 0 0 0,0 0 0 0 0,0 0 0 0 0,0 0 0 0 0,0 0 0 0 0,0 1 0 0 0,0-1 0 0 0,0 0 0 0 0,0 0 0 0 0,0 0 0 0 0,0 1 0 0 0,0-1 0 0 0,0 0 0 0 0,0 1 0 0 0,0-1 0 0 0,1 2 0 0 0,-1 0 297 0 0,1-1-1 0 0,-1 1 1 0 0,1 0-1 0 0,-1 0 1 0 0,0-1-1 0 0,0 1 1 0 0,0 0-1 0 0,0 0 0 0 0,1 4 1 0 0,2 7 2012 0 0,-1 0 1 0 0,0 0-1 0 0,2 19 0 0 0,0 42 2738 0 0,-5-66-4981 0 0,-1 213 3015 0 0,-10 33-3251 0 0,11-243 0 0 0,-1 5 0 0 0,2 0 0 0 0,1 19 0 0 0,-1-31 0 0 0,-1 0 0 0 0,1 0 0 0 0,0 0 0 0 0,0-1 0 0 0,1 1 0 0 0,-1 0 0 0 0,1 0 0 0 0,0-1 0 0 0,0 1 0 0 0,0-1 0 0 0,0 1 0 0 0,1-1 0 0 0,4 5 0 0 0,-1-2-1456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0:0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7135 0 0,'-9'27'841'0'0,"-1"-1"1"0"0,-2-1-1 0 0,0 1 0 0 0,-24 34 0 0 0,-14 28 5297 0 0,-34 81 8019 0 0,86-168-13651 0 0,2 0-473 0 0,-1-1 1 0 0,1 1 0 0 0,0-1-1 0 0,0 1 1 0 0,-1-1 0 0 0,1 0-1 0 0,0-1 1 0 0,0 1 0 0 0,-1-1-1 0 0,1 1 1 0 0,0-1 0 0 0,6-2-1 0 0,4-3 61 0 0,27-12 0 0 0,-13 1-94 0 0,0-2 0 0 0,-2 0 0 0 0,33-31 0 0 0,-47 39 0 0 0,-6 6-64 0 0,-2-1 0 0 0,1 1 0 0 0,0-1-1 0 0,-1 0 1 0 0,0-1 0 0 0,-1 1 0 0 0,6-14 0 0 0,-8 17-233 0 0,-1 0 1 0 0,0 1-1 0 0,0-1 0 0 0,0 0 1 0 0,0 0-1 0 0,-1 0 1 0 0,1 1-1 0 0,-1-1 1 0 0,0 0-1 0 0,1 0 1 0 0,-4-4-1 0 0,2 3-278 0 0,0 1 0 0 0,0-1-1 0 0,0 1 1 0 0,-1-1 0 0 0,0 1 0 0 0,0 0-1 0 0,0 0 1 0 0,0 0 0 0 0,0 1 0 0 0,0-1 0 0 0,-1 1-1 0 0,1 0 1 0 0,-1 0 0 0 0,0 0 0 0 0,0 0-1 0 0,0 0 1 0 0,0 1 0 0 0,-5-2 0 0 0,-11-1-1540 0 0,1 0 1 0 0,-32-3-1 0 0,34 6 1364 0 0,-37-7-144 0 0,-59-14 0 0 0,96 20 1258 0 0,3-1 2637 0 0,20 2 1447 0 0,92-12 1549 0 0,-44 6-3553 0 0,-11 1-356 0 0,48 0-1 0 0,-90 6-1742 0 0,16 11 616 0 0,-15-9-783 0 0,1 1 0 0 0,-1-1 0 0 0,0 1 0 0 0,1 0 0 0 0,-1 0 0 0 0,0 0 0 0 0,-1 0 0 0 0,1 0 0 0 0,-1 0-1 0 0,3 5 1 0 0,6 35-42 0 0,-9-36-60 0 0,2 14-73 0 0,1 22 1 0 0,-2-7-4 0 0,-1-11 1 0 0,-1 27 0 0 0,-1 6 0 0 0,1 80 0 0 0,-4-29 0 0 0,3-86 0 0 0,0-17 0 0 0,1 1 0 0 0,-1-1 0 0 0,-1 0 0 0 0,1 0 0 0 0,-1 0 0 0 0,0-1 0 0 0,0 1 0 0 0,0 0 0 0 0,-1-1 0 0 0,0 1 0 0 0,0-1 0 0 0,-4 5 0 0 0,4-7 0 0 0,0 0 0 0 0,1 0 0 0 0,-1 0 0 0 0,0-1 0 0 0,0 0 0 0 0,-1 1 0 0 0,1-1 0 0 0,-1 0 0 0 0,1-1 0 0 0,-1 1 0 0 0,1 0 0 0 0,-1-1 0 0 0,0 0 0 0 0,0 0 0 0 0,1 0 0 0 0,-1-1 0 0 0,0 1 0 0 0,0-1 0 0 0,-8 0 0 0 0,-1-1 0 0 0,-1 0 0 0 0,1-1 0 0 0,-1 0 0 0 0,-17-7 0 0 0,25 7 0 0 0,-1 0 0 0 0,1-1 0 0 0,0 0 0 0 0,0 0 0 0 0,0-1 0 0 0,0 1 0 0 0,0-1 0 0 0,1-1 0 0 0,-1 1 0 0 0,-5-7 0 0 0,-3-10 0 0 0,12 9 0 0 0,2 7 0 0 0,1 2 0 0 0,-1-1 0 0 0,1 1 0 0 0,-1 0 0 0 0,1 0 0 0 0,0 0 0 0 0,0 0 0 0 0,1 0 0 0 0,-1 0 0 0 0,1 0 0 0 0,-1 0 0 0 0,3-3 0 0 0,5-9 0 0 0,-3 5 7 0 0,0-1-1 0 0,1 1 1 0 0,17-18-1 0 0,5-9-160 0 0,-7 6-1138 0 0,34-51-3743 0 0,-23 24-5470 0 0,-21 34 3625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0:01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97 4087 0 0,'1'-2'312'0'0,"22"-18"686"0"0,-18 17 357 0 0,0 0 0 0 0,0 0 0 0 0,10-4 0 0 0,17-7 3060 0 0,-18 8-2696 0 0,0 0 0 0 0,1 1 0 0 0,19-4 0 0 0,-4 3 89 0 0,-12 2-439 0 0,1 0 0 0 0,28-1 0 0 0,-45 5-1109 0 0,1 2-107 0 0,-2-2-147 0 0,13 9 231 0 0,-13-8-214 0 0,-1-1 0 0 0,1 1 0 0 0,-1-1 0 0 0,0 1 0 0 0,1-1 0 0 0,-1 1 0 0 0,0-1 0 0 0,1 1 0 0 0,-1-1 0 0 0,0 1 0 0 0,1-1 0 0 0,-1 1 0 0 0,0-1 0 0 0,0 1 0 0 0,0-1 0 0 0,0 1 0 0 0,0 0 0 0 0,1-1 0 0 0,-1 1 0 0 0,0-1 1 0 0,0 1-1 0 0,-1 0 0 0 0,1-1 0 0 0,0 1 0 0 0,0-1 0 0 0,0 1 0 0 0,0 0 0 0 0,0-1 0 0 0,-1 1 0 0 0,1-1 0 0 0,0 1 0 0 0,-1 0 0 0 0,-9 13 309 0 0,0 0-1 0 0,-1-1 1 0 0,-17 16 0 0 0,-46 35 866 0 0,10-8-539 0 0,-34 37-515 0 0,91-85-144 0 0,8-5 0 0 0,5-2 0 0 0,1-1 0 0 0,1-1 0 0 0,0 1 0 0 0,-1-1 0 0 0,1 0 0 0 0,-1-1 0 0 0,1 0 0 0 0,-1 0 0 0 0,0-1 0 0 0,8-3 0 0 0,10-3 0 0 0,52-19 0 0 0,52-16 0 0 0,-111 38 0 0 0,23-10 0 0 0,-30 11 0 0 0,2-2 0 0 0,-11 4 0 0 0,-2 1 0 0 0,3-6 0 0 0,-3 6-238 0 0,0 1 0 0 0,0 0-1 0 0,0-1 1 0 0,-1 1 0 0 0,1 0 0 0 0,0-1 0 0 0,-1 1-1 0 0,1 0 1 0 0,-1 0 0 0 0,1-1 0 0 0,-1 1 0 0 0,0 0 0 0 0,1 0-1 0 0,-1 0 1 0 0,0 0 0 0 0,-1-2 0 0 0,-19-12-7854 0 0,19 14 7392 0 0,-10-6-7915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0:02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3223 0 0,'35'31'456'0'0,"-27"-23"1145"0"0,0 1 1 0 0,0 0-1 0 0,11 18 0 0 0,-16-21-885 0 0,1 1-1 0 0,-1 0 1 0 0,0 0-1 0 0,0 0 1 0 0,-1 0-1 0 0,1 0 0 0 0,-2 1 1 0 0,1-1-1 0 0,-1 1 1 0 0,0-1-1 0 0,-1 1 1 0 0,0-1-1 0 0,-1 9 1 0 0,-3 19 1042 0 0,-3-1 1 0 0,0 1 0 0 0,-23 57 0 0 0,-50 95 3096 0 0,77-182-4692 0 0,-1 1 1 0 0,1 0-1 0 0,-6 6 0 0 0,8-11-100 0 0,0 0-12 0 0,11-3-49 0 0,0 1-1 0 0,1 1 1 0 0,0 0 0 0 0,16 2 0 0 0,-22-2-2 0 0,22 7 0 0 0,29 10 0 0 0,-13-9 0 0 0,-26-3 0 0 0,13 9 0 0 0,-21-9 0 0 0,-9-5 0 0 0,0 0 0 0 0,0 1 0 0 0,1-1 0 0 0,-1 0 0 0 0,0 0 0 0 0,0 0 0 0 0,0 1 0 0 0,0-1 0 0 0,0 0 0 0 0,0 0 0 0 0,0 0 0 0 0,0 1 0 0 0,0-1 0 0 0,0 0 0 0 0,0 0 0 0 0,0 1 0 0 0,0-1 0 0 0,0 0 0 0 0,0 0 0 0 0,0 0 0 0 0,0 1 0 0 0,0-1 0 0 0,0 0 0 0 0,0 0 0 0 0,0 1 0 0 0,0-1 0 0 0,0 0 0 0 0,0 0 0 0 0,-1 2 0 0 0,-1 0 0 0 0,-14 3 0 0 0,11-3 0 0 0,-1 0 0 0 0,-20-1 0 0 0,21-1 0 0 0,-1 0 0 0 0,1 0 0 0 0,-11-3 0 0 0,7 0 0 0 0,9-1 0 0 0,5 0 0 0 0,8-2 0 0 0,9 2 0 0 0,0 2 0 0 0,1 0 0 0 0,-1 1 0 0 0,1 1 0 0 0,-1 1 0 0 0,32 6 0 0 0,-34-5 0 0 0,30-1 0 0 0,-4-1 0 0 0,-39 1 0 0 0,1-1 0 0 0,-1-1 0 0 0,0 1 0 0 0,1-1 0 0 0,-1 0 0 0 0,9-3 0 0 0,-13 3-256 0 0,-1 0 0 0 0,1 0 0 0 0,0 0 0 0 0,-1 0 0 0 0,1 0 0 0 0,-1 0 0 0 0,1-1 0 0 0,3-3 0 0 0,-1 1-1549 0 0,0-1 0 0 0,0 0 0 0 0,-1 0 0 0 0,7-11 0 0 0,-2 2-7434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0:02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0 2759 0 0,'1'3'207'0'0,"-1"1"279"0"0,1 1 0 0 0,-1-1 0 0 0,0 0 1 0 0,0 1-1 0 0,0-1 0 0 0,-1 0 0 0 0,0 1 0 0 0,1-1 0 0 0,-1 0 0 0 0,-1 0 0 0 0,1 0 0 0 0,-1 0 1 0 0,1 0-1 0 0,-5 7 0 0 0,-5 8 3078 0 0,-22 29 1 0 0,23-36-2649 0 0,-19 28 1977 0 0,1-4 664 0 0,-37 66 0 0 0,11-2 701 0 0,53-98-4092 0 0,14-13-133 0 0,37-42-33 0 0,-29 30 0 0 0,26-22 0 0 0,-43 41 0 0 0,2-1 0 0 0,0 0 0 0 0,0 1 0 0 0,0-1 0 0 0,0 1 0 0 0,10-4 0 0 0,1 3 0 0 0,4 6 0 0 0,-20-1 0 0 0,1 0 0 0 0,0 1 0 0 0,-1-1 0 0 0,1 0 0 0 0,-1 1 0 0 0,1 0 0 0 0,-1-1 0 0 0,0 1 0 0 0,3 1 0 0 0,-1 0 0 0 0,-1 1 0 0 0,1 0 0 0 0,0 0 0 0 0,-1 0 0 0 0,0 0 0 0 0,0 1 0 0 0,0-1 0 0 0,0 1 0 0 0,0-1 0 0 0,-1 1 0 0 0,1 0 0 0 0,-1-1 0 0 0,0 1 0 0 0,0 0 0 0 0,0 0 0 0 0,0 6 0 0 0,0 8 0 0 0,0 1 0 0 0,-3 22 0 0 0,1-29 0 0 0,0 0 0 0 0,0-4 0 0 0,1 0 0 0 0,-1-1 0 0 0,1 1 0 0 0,1 0 0 0 0,0 0 0 0 0,0-1 0 0 0,3 11 0 0 0,3-5 0 0 0,6-4 0 0 0,5-3 0 0 0,-8-6 0 0 0,1 0 0 0 0,-1 0 0 0 0,1-1 0 0 0,-1 0 0 0 0,20-6 0 0 0,-15 4 0 0 0,0 0 0 0 0,16 0 0 0 0,-23 2 0 0 0,0 1 0 0 0,0 1 0 0 0,0-1 0 0 0,0 1 0 0 0,0 1 0 0 0,-1 0 0 0 0,1 0 0 0 0,-1 0 0 0 0,1 1 0 0 0,10 5 0 0 0,-12-4 0 0 0,0 0 0 0 0,-1 0 0 0 0,0 0 0 0 0,0 0 0 0 0,0 1 0 0 0,0 0 0 0 0,-1 0 0 0 0,1 0 0 0 0,-1 0 0 0 0,-1 1 0 0 0,1 0 0 0 0,4 11 0 0 0,0-2 0 0 0,-5-11 0 0 0,-1 1 0 0 0,0 0 0 0 0,0-1 0 0 0,0 1 0 0 0,0 0 0 0 0,-1 0 0 0 0,0 0 0 0 0,1 10 0 0 0,-1-11 0 0 0,-1 6 0 0 0,-7 11 0 0 0,4-16 0 0 0,0 1 0 0 0,-1-1 0 0 0,0 1 0 0 0,1-1 0 0 0,-2-1 0 0 0,1 1 0 0 0,0 0 0 0 0,-1-1 0 0 0,-6 5 0 0 0,-53 32 0 0 0,55-36 0 0 0,-25 16-632 0 0,17-10-1467 0 0,0 0 0 0 0,-1-2 0 0 0,-23 10 0 0 0,11-10-8097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3:00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33 6911 0 0,'-1'1'1'0'0,"1"-1"87"0"0,0 0 0 0 0,0 0 0 0 0,0 0 0 0 0,0 0 0 0 0,0 0 0 0 0,0 0 0 0 0,0 1 0 0 0,0-1 0 0 0,1 1 968 0 0,-1-1-968 0 0,0 0 0 0 0,0 0 0 0 0,0 0 0 0 0,0 0 0 0 0,0 0 0 0 0,1 0 0 0 0,-1 0 0 0 0,0 0 0 0 0,0 0 0 0 0,0 1 0 0 0,0-1 0 0 0,0 0 0 0 0,0 0-1 0 0,1 0 1 0 0,-1 0 0 0 0,0 0 0 0 0,0 0 0 0 0,0 0 0 0 0,0-1 0 0 0,0 1 0 0 0,0 0 0 0 0,1 0 0 0 0,14 2 1587 0 0,1-1-1 0 0,-1 0 0 0 0,1-1 0 0 0,16-3 0 0 0,68-12 2509 0 0,-32 3-1016 0 0,-15 6-1362 0 0,0 3 0 0 0,59 3 0 0 0,133 3-1384 0 0,119 7 6 0 0,-306-6-427 0 0,109 6 0 0 0,227-13 0 0 0,-336 6 0 0 0,83 15 0 0 0,-106-13 0 0 0,-4 0 0 0 0,192 24 0 0 0,-175-24 0 0 0,123 5 0 0 0,-130-7 0 0 0,1 1 0 0 0,70 17 0 0 0,-56-9 0 0 0,97 17 0 0 0,-85-20 0 0 0,85 2 0 0 0,-9-9 0 0 0,12 11 0 0 0,35 1 0 0 0,-149-15 0 0 0,118 6 0 0 0,83 9 0 0 0,-136-10 0 0 0,-48-1 0 0 0,59 3 0 0 0,-36-2 0 0 0,12 1 0 0 0,63 7 0 0 0,-36-5 0 0 0,-59-3 0 0 0,-1-3 0 0 0,121-13 0 0 0,-171 11 0 0 0,-11 0 0 0 0,1 1 0 0 0,-1 0 0 0 0,0 0 0 0 0,1 0 0 0 0,-1 0 0 0 0,1 0 0 0 0,-1 0 0 0 0,0 0 0 0 0,1 0 0 0 0,-1-1 0 0 0,0 1 0 0 0,1 0 0 0 0,-1 0 0 0 0,0 0 0 0 0,1-1 0 0 0,-1 1 0 0 0,0 0 0 0 0,0 0 0 0 0,1-1 0 0 0,-1 1 0 0 0,0 0 0 0 0,1-1 0 0 0,-1 0 0 0 0,0 0 0 0 0,0-1 0 0 0,-1 1 0 0 0,1 0 0 0 0,0 0 0 0 0,0 0 0 0 0,-1 0 0 0 0,1 0 0 0 0,0 0 0 0 0,-1 0 0 0 0,1 0 0 0 0,-1 0 0 0 0,1 0 0 0 0,-1 0 0 0 0,0 0 0 0 0,1 0 0 0 0,-1 0 0 0 0,0 1 0 0 0,0-1 0 0 0,0 0 0 0 0,0 0 0 0 0,-1 0 0 0 0,0-1 0 0 0,0 0 0 0 0,0 1 0 0 0,-1-1 0 0 0,1 1 0 0 0,-1 0 0 0 0,1 0 0 0 0,-1 0 0 0 0,-5-2 0 0 0,-18 1 0 0 0,19 1 0 0 0,-1 1 0 0 0,1-1 0 0 0,-14-4 0 0 0,-22-11-1778 0 0,-9-3-5472 0 0,-14 1-2946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3:01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2 114 4975 0 0,'0'-1'24'0'0,"-1"-1"0"0"0,1 1 0 0 0,0-1 0 0 0,0 0-1 0 0,0 1 1 0 0,0-1 0 0 0,0 1 0 0 0,0-1 0 0 0,0 0-1 0 0,1 1 1 0 0,-1-1 0 0 0,1 1 0 0 0,-1-1 0 0 0,1 1-1 0 0,-1-1 1 0 0,1 1 0 0 0,1-3 0 0 0,1 2-12 0 0,0 1 1 0 0,-1-1 0 0 0,1 0-1 0 0,0 1 1 0 0,0 0-1 0 0,0-1 1 0 0,0 1-1 0 0,4-1 1 0 0,-4 1-19 0 0,58-17 5613 0 0,101-15 0 0 0,-162 33-5605 0 0,60-16 2626 0 0,-59 15-2552 0 0,0 1 0 0 0,0 0 0 0 0,0 0 0 0 0,0 0 0 0 0,-1-1 0 0 0,1 1 0 0 0,0 0 0 0 0,0 0 0 0 0,0 0 0 0 0,0 0 0 0 0,0 0 0 0 0,0 1 0 0 0,1-1 0 0 0,488 41 8473 0 0,-252-34-6347 0 0,55 4-665 0 0,-204-5-1499 0 0,69 6-16 0 0,49 4-22 0 0,124 18 0 0 0,-299-29 0 0 0,0-1 0 0 0,53 0 0 0 0,-85-4-45 0 0,0 0 1 0 0,1 0-1 0 0,-1 0 1 0 0,0 0-1 0 0,0 0 1 0 0,1 0-1 0 0,-1 0 1 0 0,0 0-1 0 0,0 0 1 0 0,1 0-1 0 0,-1 0 1 0 0,0 0-1 0 0,0 0 1 0 0,1 0-1 0 0,-1 0 1 0 0,0 0-1 0 0,0 0 1 0 0,0 0-1 0 0,1 1 1 0 0,-1-1-1 0 0,0 0 1 0 0,0 0-1 0 0,1 0 1 0 0,-1 0-1 0 0,0 0 1 0 0,0 1-1 0 0,0-1 1 0 0,0 0-1 0 0,1 0 1 0 0,-1 0-1 0 0,0 1 1 0 0,0-1-1 0 0,0 0 1 0 0,0 0-1 0 0,0 0 1 0 0,0 1-1 0 0,0-1 1 0 0,1 0-1 0 0,-1 0 1 0 0,0 1-1 0 0,0-1 0 0 0,0 0 1 0 0,0 0-1 0 0,0 1 1 0 0,0-1-1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01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7599 0 0,'0'0'583'0'0,"2"2"-380"0"0,12 15 1515 0 0,-9-13-852 0 0,0 1 0 0 0,-1 0 0 0 0,0 0-1 0 0,0 0 1 0 0,-1 1 0 0 0,1 0 0 0 0,-1-1 0 0 0,0 1 0 0 0,-1 0 0 0 0,1 0 0 0 0,2 11 0 0 0,3 27 1956 0 0,0-8-413 0 0,4 57 0 0 0,-13 199 2217 0 0,1-277-4625 0 0,0 0 1 0 0,2 0-1 0 0,0-1 0 0 0,0 1 0 0 0,9 24 0 0 0,-5-29-1 0 0,5-5 0 0 0,0-6 0 0 0,1-6-2111 0 0,-1-4-4806 0 0,-1-2-3279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02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7919 0 0,'0'0'610'0'0,"3"1"-36"0"0,0 0-42 0 0,0 0 1 0 0,1 1-1 0 0,-1-1 0 0 0,0 1 0 0 0,0 0 0 0 0,0 0 0 0 0,0 0 0 0 0,0 0 0 0 0,0 1 0 0 0,-1-1 0 0 0,1 1 0 0 0,-1 0 0 0 0,0 0 0 0 0,0 0 0 0 0,0 0 0 0 0,0 0 1 0 0,0 0-1 0 0,-1 0 0 0 0,1 0 0 0 0,0 5 0 0 0,3 8 876 0 0,0 0 1 0 0,-2 0-1 0 0,3 20 0 0 0,-5-25-959 0 0,3 33 1466 0 0,-2 0 0 0 0,-5 71 0 0 0,-1 17-1259 0 0,5-123-653 0 0,-1 1-1 0 0,4 12 0 0 0,2-8-2 0 0,4-5-2111 0 0,0-4-4806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5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42 540 3311 0 0,'0'0'251'0'0,"0"2"-160"0"0,2 7 569 0 0,-1 1-1 0 0,0 0 1 0 0,0-1 0 0 0,-2 12 0 0 0,1-4 141 0 0,0 0-197 0 0,-2 0 1 0 0,0 0-1 0 0,0-1 1 0 0,-2 1 0 0 0,0-1-1 0 0,-7 17 1 0 0,-6-3 938 0 0,14-26-327 0 0,12-18-794 0 0,21-31-105 0 0,48-54-1 0 0,-42 62-316 0 0,-29 33 18 0 0,-5 3 204 0 0,-1 3-201 0 0,1 0-1 0 0,-1 0 1 0 0,0-1 0 0 0,1 1-1 0 0,-1 1 1 0 0,1 3-1 0 0,6 23 187 0 0,-7-22 22 0 0,1 1-1 0 0,0 0 1 0 0,1-1 0 0 0,-1 0 0 0 0,1 0-1 0 0,7 12 1 0 0,-2-8 309 0 0,0 0-1 0 0,0 0 1 0 0,1-1-1 0 0,18 16 1 0 0,-24-23-472 0 0,0-1 1 0 0,0 0-1 0 0,0 1 1 0 0,0-2-1 0 0,1 1 1 0 0,-1 0-1 0 0,1-1 0 0 0,-1 1 1 0 0,1-1-1 0 0,-1 0 1 0 0,1 0-1 0 0,-1 0 1 0 0,1-1-1 0 0,0 1 1 0 0,0-1-1 0 0,-1 0 0 0 0,1 0 1 0 0,0 0-1 0 0,-1-1 1 0 0,1 1-1 0 0,0-1 1 0 0,4-1-1 0 0,3-2 75 0 0,-8 3-87 0 0,0 0 1 0 0,0 0-1 0 0,0 0 1 0 0,0 0-1 0 0,-1 0 0 0 0,1-1 1 0 0,0 1-1 0 0,-1-1 1 0 0,1 0-1 0 0,-1 0 1 0 0,1 0-1 0 0,-1 0 0 0 0,4-5 1 0 0,-1 1-29 0 0,0-1 0 0 0,-1 0 0 0 0,0 0 0 0 0,0 0 0 0 0,0-1-1 0 0,-1 1 1 0 0,0-1 0 0 0,0 0 0 0 0,-1 0 0 0 0,0 0 0 0 0,-1 0 0 0 0,1-10 0 0 0,0-1 43 0 0,-2 13-67 0 0,1-1 0 0 0,-1 1 0 0 0,0-1-1 0 0,-1 0 1 0 0,-1-8 0 0 0,2 12 2 0 0,-1 1 1 0 0,1 0-1 0 0,-1 0 0 0 0,0 0 0 0 0,1 0 1 0 0,-1 0-1 0 0,0 0 0 0 0,-1 0 0 0 0,1 0 1 0 0,0 0-1 0 0,0 0 0 0 0,-1 1 0 0 0,1-1 1 0 0,-1 1-1 0 0,-2-3 0 0 0,1 2 2 0 0,0 1 1 0 0,0-1-1 0 0,0 1 0 0 0,0 0 0 0 0,0 0 0 0 0,0 0 0 0 0,0 0 1 0 0,0 0-1 0 0,0 1 0 0 0,-6-1 0 0 0,4 1-6 0 0,0 0 0 0 0,-1 0 0 0 0,1 1 0 0 0,-1 0 0 0 0,1-1 0 0 0,0 2 0 0 0,-1-1 0 0 0,1 1 0 0 0,0 0 0 0 0,0 0 0 0 0,0 0 0 0 0,0 0 0 0 0,1 1 0 0 0,-1 0 0 0 0,-5 5 0 0 0,7-6 0 0 0,0 1 0 0 0,1-1 0 0 0,-1 1 0 0 0,1 0 0 0 0,-1 0 0 0 0,1 0 0 0 0,0 0 0 0 0,0 0 0 0 0,0 1 0 0 0,1-1 0 0 0,-1 1 0 0 0,1-1 0 0 0,0 1 0 0 0,0-1 0 0 0,0 1 0 0 0,0 0 0 0 0,1-1 0 0 0,-1 1 0 0 0,1 0 0 0 0,0 0 0 0 0,0 0 0 0 0,0-1 0 0 0,2 5 0 0 0,-1 3 0 0 0,-1-7 0 0 0,1-1 0 0 0,-1 1 0 0 0,1-1 0 0 0,0 1 0 0 0,0-1 0 0 0,0 0 0 0 0,1 0 0 0 0,-1 1 0 0 0,1-1 0 0 0,-1 0 0 0 0,1 0 0 0 0,3 3 0 0 0,-5-5 0 0 0,1 0 0 0 0,0 1 0 0 0,0-1 0 0 0,0 0 0 0 0,0 0 0 0 0,0 0 0 0 0,1 0 0 0 0,-1 0 0 0 0,0 0 0 0 0,0 0 0 0 0,1 0 0 0 0,-1-1 0 0 0,0 1 0 0 0,1 0 0 0 0,-1-1 0 0 0,1 1 0 0 0,-1-1 0 0 0,1 0 0 0 0,-1 1 0 0 0,1-1 0 0 0,-1 0 0 0 0,1 0 0 0 0,-1 0 0 0 0,1 0 0 0 0,0 0 0 0 0,-1 0 0 0 0,1 0 0 0 0,-1-1 0 0 0,1 1 0 0 0,-1-1 0 0 0,1 1 0 0 0,-1-1 0 0 0,0 1 0 0 0,1-1 0 0 0,-1 0 0 0 0,0 0 0 0 0,1 1 0 0 0,1-3 0 0 0,2-1 0 0 0,0 0 0 0 0,0-1 0 0 0,0 0 0 0 0,-1 1 0 0 0,1-2 0 0 0,-1 1 0 0 0,6-10 0 0 0,29-56 109 0 0,-3-2 1 0 0,51-152-1 0 0,-48 94-33 0 0,-32 102-102 0 0,-1-1-1 0 0,2-44 1 0 0,-8 72 26 0 0,1 0 0 0 0,-1 0 0 0 0,0 0 0 0 0,-1 1 0 0 0,1-1 0 0 0,0 0 0 0 0,0 0 0 0 0,-1 1 0 0 0,1-1 0 0 0,-1 0-1 0 0,1 0 1 0 0,-1 1 0 0 0,0-1 0 0 0,-2-2 0 0 0,2 3 59 0 0,-7 1 95 0 0,5 1-99 0 0,-1 0-1 0 0,1 1 0 0 0,-1-1 0 0 0,1 1 0 0 0,-1 0 0 0 0,1 0 0 0 0,0 0 0 0 0,0 0 0 0 0,0 0 1 0 0,0 1-1 0 0,0-1 0 0 0,1 1 0 0 0,-1 0 0 0 0,1 0 0 0 0,0 0 0 0 0,-1 0 0 0 0,2 0 0 0 0,-1 1 1 0 0,0-1-1 0 0,-2 7 0 0 0,0 1 82 0 0,0 1 0 0 0,1-1 0 0 0,0 0 0 0 0,1 1 1 0 0,-1 17-1 0 0,4 134 469 0 0,1-91-437 0 0,-1-42-105 0 0,0-1-1 0 0,2 1 1 0 0,1-1 0 0 0,1 0-1 0 0,11 34 1 0 0,-9-48-52 0 0,2 0 43 0 0,-5-13-58 0 0,-2-2 7 0 0,1 1-17 0 0,0 0 0 0 0,0 0 0 0 0,0 0 0 0 0,0-1 0 0 0,0 1 0 0 0,0-1 0 0 0,0 0 0 0 0,1 0 0 0 0,-1 0 0 0 0,0 0 0 0 0,0 0 0 0 0,0-1 0 0 0,4 0 0 0 0,4-3-360 0 0,1 0-1 0 0,12-6 0 0 0,-15 6 211 0 0,-1 1 0 0 0,1 0-1 0 0,17-4 1 0 0,-18 6 145 0 0,1-1 0 0 0,16-4 0 0 0,-23 5 17 0 0,0 0-1 0 0,0 0 0 0 0,0 0 0 0 0,0-1 1 0 0,0 1-1 0 0,0-1 0 0 0,0 1 0 0 0,-1-1 1 0 0,1 1-1 0 0,2-5 0 0 0,8-7 35 0 0,-9 11-18 0 0,0-1 1 0 0,-1 0-1 0 0,1 0 0 0 0,-1 0 0 0 0,4-5 0 0 0,4-9-3 0 0,-7 12-11 0 0,0 0 0 0 0,-1 0 0 0 0,1 0 0 0 0,-1 0 0 0 0,3-9 0 0 0,18-48 64 0 0,-21 54-63 0 0,0 3 0 0 0,0 1 0 0 0,-1-1-1 0 0,0 0 1 0 0,0 0 0 0 0,-1 0 0 0 0,1 0 0 0 0,-1 0 0 0 0,0 0-1 0 0,0 0 1 0 0,-1 0 0 0 0,-1-9 0 0 0,1 13 5 0 0,1 0 0 0 0,-1 0 0 0 0,1 0 0 0 0,-1 0 0 0 0,0 0 0 0 0,1 0 0 0 0,-1 0 0 0 0,0 0 0 0 0,0 1 0 0 0,1-1 0 0 0,-1 0 0 0 0,0 0 0 0 0,0 1 0 0 0,0-1 0 0 0,0 0 0 0 0,0 1 0 0 0,0-1 0 0 0,0 1 0 0 0,0 0 0 0 0,-1-1 0 0 0,1 1 0 0 0,0 0 0 0 0,0-1 0 0 0,0 1 0 0 0,0 0 0 0 0,-1 0 0 0 0,1 0 0 0 0,0 0 1 0 0,0 0-1 0 0,0 0 0 0 0,0 1 0 0 0,-2-1 0 0 0,-1 1 9 0 0,0 0 1 0 0,0 0-1 0 0,0 0 1 0 0,0 0-1 0 0,0 1 1 0 0,0 0-1 0 0,1-1 1 0 0,-5 4-1 0 0,2 0 3 0 0,0 0-1 0 0,0 0 0 0 0,1 1 0 0 0,-1-1 0 0 0,1 2 0 0 0,0-1 0 0 0,1 0 0 0 0,0 1 0 0 0,0 0 0 0 0,0 0 0 0 0,1 0 1 0 0,0 0-1 0 0,-3 10 0 0 0,5-13-9 0 0,0 1 1 0 0,0-1-1 0 0,0 0 1 0 0,1 0-1 0 0,-1 1 0 0 0,1-1 1 0 0,0 1-1 0 0,0-1 1 0 0,1 0-1 0 0,-1 1 1 0 0,1-1-1 0 0,0 0 0 0 0,0 0 1 0 0,1 0-1 0 0,-1 0 1 0 0,1 0-1 0 0,0 0 1 0 0,0 0-1 0 0,0 0 1 0 0,1 0-1 0 0,-1-1 0 0 0,1 1 1 0 0,0-1-1 0 0,0 0 1 0 0,4 4-1 0 0,-4-4-155 0 0,1-1-1 0 0,0 1 0 0 0,0-1 1 0 0,0 1-1 0 0,0-1 1 0 0,0 0-1 0 0,0-1 1 0 0,1 1-1 0 0,-1-1 1 0 0,1 0-1 0 0,-1 0 1 0 0,1 0-1 0 0,7 0 0 0 0,-9-1 8 0 0,0 0-1 0 0,1 0 0 0 0,-1-1 0 0 0,0 1 1 0 0,0-1-1 0 0,0 0 0 0 0,0 0 0 0 0,0 0 0 0 0,0 0 1 0 0,0-1-1 0 0,0 1 0 0 0,0-1 0 0 0,-1 1 1 0 0,1-1-1 0 0,0 0 0 0 0,-1 0 0 0 0,0-1 0 0 0,1 1 1 0 0,3-5-1 0 0,4-8-2111 0 0,-1 0 1 0 0,0 0 0 0 0,-1-1-1 0 0,-1 0 1 0 0,-1 0-1 0 0,7-24 1 0 0,0-1 3324 0 0,-18 60 1410 0 0,-12 34 6610 0 0,19-53-9027 0 0,0 0 0 0 0,0 0 0 0 0,0-1 0 0 0,0 1-1 0 0,0 0 1 0 0,-1-1 0 0 0,1 1 0 0 0,0-1 0 0 0,0 0-1 0 0,0 0 1 0 0,0 1 0 0 0,-1-1 0 0 0,1-1 0 0 0,2 0 0 0 0,23-22 193 0 0,-19 17-146 0 0,37-34 247 0 0,-44 40-112 0 0,0 3-183 0 0,0-1 0 0 0,0 0 1 0 0,0 1-1 0 0,0 0 0 0 0,0-1 0 0 0,0 1 0 0 0,-1 0 0 0 0,1-1 0 0 0,0 3 0 0 0,-1-2 31 0 0,4 7 393 0 0,-2 0 0 0 0,1 1 0 0 0,-1-1 0 0 0,0 14 0 0 0,-2-22-478 0 0,0-1-1 0 0,0 1 0 0 0,0-1 1 0 0,0 1-1 0 0,0 0 0 0 0,0-1 1 0 0,0 1-1 0 0,0-1 1 0 0,1 1-1 0 0,-1-1 0 0 0,0 1 1 0 0,0 0-1 0 0,0-1 1 0 0,1 1-1 0 0,-1-1 0 0 0,0 1 1 0 0,0-1-1 0 0,1 1 1 0 0,-1-1-1 0 0,1 1 0 0 0,0 0 1 0 0,-1-1 1 0 0,1 0 0 0 0,-1 0 0 0 0,1 0 0 0 0,-1 0 0 0 0,1 0 0 0 0,-1 0 0 0 0,1 0 0 0 0,-1 0 0 0 0,1 0 0 0 0,-1 0 0 0 0,0 0 0 0 0,1 0 0 0 0,-1 0 0 0 0,1 0 0 0 0,-1 0 0 0 0,1-1 0 0 0,-1 1 0 0 0,1 0 0 0 0,-1 0 0 0 0,1-1 1 0 0,21-18-4828 0 0,-6 3-4764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23583 0 0,'0'0'100'0'0,"1"0"0"0"0,0 1-1 0 0,-1-1 1 0 0,1 0 0 0 0,-1 1-1 0 0,1-1 1 0 0,0 0 0 0 0,-1 1 0 0 0,1-1-1 0 0,-1 1 1 0 0,1-1 0 0 0,-1 1 0 0 0,1-1-1 0 0,-1 1 1 0 0,1-1 0 0 0,-1 1-1 0 0,1 0 1 0 0,-1-1 0 0 0,0 1 0 0 0,0 0-1 0 0,1-1 1 0 0,-1 1 0 0 0,0 0 0 0 0,0-1-1 0 0,0 1 1 0 0,1 0 0 0 0,-1-1-1 0 0,0 1 1 0 0,0 0 0 0 0,0 0 0 0 0,0-1-1 0 0,-1 2 1 0 0,0 31 650 0 0,0-25-234 0 0,-23 257 1167 0 0,-12 209 1261 0 0,33-389-2944 0 0,4 0 0 0 0,4 0 0 0 0,16 84 0 0 0,-17-148-328 0 0,0-1 0 0 0,2 0 1 0 0,0 0-1 0 0,1-1 0 0 0,13 24 0 0 0,-12-33-1872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1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5695 0 0,'1'-1'443'0'0,"9"-2"-285"0"0,0 0 0 0 0,1-1 0 0 0,-2-1 0 0 0,11-5 1 0 0,1 0 1403 0 0,29-15 3054 0 0,-27 12-2765 0 0,1 2 0 0 0,1 0 0 0 0,-1 1 0 0 0,2 2-1 0 0,33-7 1 0 0,3 8 130 0 0,65 1 0 0 0,-32 2 191 0 0,279-17 189 0 0,-318 18-2348 0 0,186-4 24 0 0,1 18-27 0 0,95 14-10 0 0,-214-18 0 0 0,83-7 0 0 0,-93-2 0 0 0,160 16 0 0 0,-176-8 0 0 0,0-4 0 0 0,0-4 0 0 0,124-18 0 0 0,-217 19 0 0 0,8-1 0 0 0,0-1 0 0 0,17-6 0 0 0,-29 9-95 0 0,-1 0 0 0 0,1 0 1 0 0,-1 0-1 0 0,1 0 0 0 0,-1 0 0 0 0,1-1 0 0 0,-1 1 1 0 0,1 0-1 0 0,-1 0 0 0 0,1 0 0 0 0,-1-1 0 0 0,1 1 1 0 0,-1 0-1 0 0,0-1 0 0 0,1 1 0 0 0,-1 0 0 0 0,1-1 1 0 0,-1 1-1 0 0,0-1 0 0 0,1 0 0 0 0,-5-8-6414 0 0,4 8 5981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17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23 104 3711 0 0,'-22'-27'284'0'0,"22"27"-282"0"0,0 0 0 0 0,0 0 0 0 0,0 0 0 0 0,0 0-1 0 0,0-1 1 0 0,0 1 0 0 0,0 0 0 0 0,0 0 0 0 0,0 0 0 0 0,0 0-1 0 0,0 0 1 0 0,-1 0 0 0 0,1 0 0 0 0,0 0 0 0 0,0-1-1 0 0,0 1 1 0 0,0 0 0 0 0,0 0 0 0 0,0 0 0 0 0,0 0-1 0 0,0 0 1 0 0,0 0 0 0 0,0 0 0 0 0,0-1 0 0 0,0 1-1 0 0,0 0 1 0 0,0 0 0 0 0,0 0 0 0 0,0 0 0 0 0,0 0 0 0 0,0 0-1 0 0,0 0 1 0 0,0-1 0 0 0,1 1 0 0 0,-1 0 0 0 0,0 0-1 0 0,0 0 1 0 0,0 0 0 0 0,0 0 0 0 0,0 0 0 0 0,0 0-1 0 0,0 0 1 0 0,0 0 0 0 0,0-1 0 0 0,0 1 0 0 0,0 0-1 0 0,1 0 1 0 0,-1 0 0 0 0,0 0 0 0 0,0 0 0 0 0,0 0-1 0 0,0 0 1 0 0,0 0 0 0 0,0 0 0 0 0,0 0 0 0 0,1 0 0 0 0,-1 0-1 0 0,0 0 1 0 0,0 0 0 0 0,0 0 0 0 0,0 0 0 0 0,0 0-1 0 0,1 0 1 0 0,7 1-17 0 0,-8-1 22 0 0,10 0 860 0 0,-1-1-1 0 0,15-2 1 0 0,4-1 1509 0 0,66-7 4576 0 0,58-3 1513 0 0,-116 10-6446 0 0,-1 0-1 0 0,67-19 0 0 0,-67 15-971 0 0,-34 8-934 0 0,0 0-1 0 0,-7 1-1710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18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4055 0 0,'0'0'312'0'0,"0"2"-204"0"0,3 19 75 0 0,5 69 2534 0 0,-8-86-2562 0 0,0-1 0 0 0,1 1 0 0 0,0-1 0 0 0,-1 1-1 0 0,3 3 1 0 0,-2-3-55 0 0,0-1 0 0 0,0 1 0 0 0,0-1 0 0 0,-1 1-1 0 0,1 5 1 0 0,-1 32 672 0 0,4 119 2596 0 0,4 0-1174 0 0,-7-132-1692 0 0,0 1 1 0 0,-2-1 0 0 0,-6 36-1 0 0,6-48-109 0 0,0 1 1 0 0,1 16-1 0 0,-1 24 587 0 0,0-43-638 0 0,1 1 0 0 0,2 14 0 0 0,-1 21 755 0 0,-1-42-846 0 0,1-1 0 0 0,-1 0 0 0 0,2 0 0 0 0,-1 0 0 0 0,5 13 0 0 0,-4-11 57 0 0,0-1 1 0 0,0 1-1 0 0,1 12 1 0 0,-3-13-7 0 0,1 1 1 0 0,0 0 0 0 0,1 0-1 0 0,2 10 1 0 0,-1-13 29 0 0,-3-11-367 0 0,1-6-305 0 0,5 0-422 0 0,3-11-5858 0 0,-6 0-1283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18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3223 0 0,'3'0'240'0'0,"41"-5"-130"0"0,-18 2 2657 0 0,32-7-1 0 0,78-26 8643 0 0,-99 31-8193 0 0,-16 3-2093 0 0,-20 2-578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19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4863 0 0,'1'3'375'0'0,"10"105"2740"0"0,-11-97-2463 0 0,0-1 0 0 0,-1 1 1 0 0,-3 19-1 0 0,0 3 432 0 0,-13 81 2554 0 0,0 5-1908 0 0,2-20-392 0 0,3-15 663 0 0,10-74-1607 0 0,1-1 0 0 0,1 1 0 0 0,0 0 0 0 0,0 0 0 0 0,1-1 0 0 0,3 19 0 0 0,0-5 399 0 0,-3-19-627 0 0,0 1 1 0 0,0 0-1 0 0,0-1 0 0 0,2 7 0 0 0,-1-5-58 0 0,1-1 1 0 0,-1 0-1 0 0,1 0 0 0 0,0 0 0 0 0,0 0 1 0 0,1-1-1 0 0,-1 1 0 0 0,1-1 0 0 0,0 0 1 0 0,8 7-1 0 0,-6-6 8 0 0,1-1 0 0 0,0 0-1 0 0,0 0 1 0 0,0-1 0 0 0,0 0 0 0 0,1 0 0 0 0,-1 0 0 0 0,1-1 0 0 0,-1 0 0 0 0,1-1 0 0 0,0 0 0 0 0,0 0 0 0 0,0-1 0 0 0,14 0-1 0 0,1-2 344 0 0,-1 0-1 0 0,0-2 0 0 0,0 0 1 0 0,0-2-1 0 0,-1 0 0 0 0,30-13 0 0 0,-20 6 221 0 0,42-19 133 0 0,-67 27-808 0 0,-5 0 356 0 0,-2-8-2176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0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4 110 2071 0 0,'-3'-6'152'0'0,"5"2"-115"0"0,13 4-42 0 0,-2 1 212 0 0,79-21 5589 0 0,-3 0-567 0 0,1 2-942 0 0,-20 3-660 0 0,-55 12-2801 0 0,131-18 5486 0 0,-118 18-5208 0 0,-27 3-965 0 0,-1 0-10 0 0,1 0-201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0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5007 0 0,'1'0'388'0'0,"45"11"4539"0"0,46 5 3233 0 0,-53-12-5132 0 0,60-1 0 0 0,-79-3-2345 0 0,46-1 761 0 0,-60 1-1346 0 0,-1 1-1 0 0,1 0 1 0 0,0 0-1 0 0,-1 0 1 0 0,1 1-1 0 0,-1-1 1 0 0,1 1 0 0 0,7 4-1 0 0,-12-5 182 0 0,-1 3-259 0 0,0 0 0 0 0,-1 0 1 0 0,1-1-1 0 0,-1 1 1 0 0,0 0-1 0 0,0 0 0 0 0,0-1 1 0 0,-1 1-1 0 0,1-1 0 0 0,-1 1 1 0 0,0-1-1 0 0,0 0 1 0 0,0 1-1 0 0,0-1 0 0 0,0 0 1 0 0,-1-1-1 0 0,-5 6 0 0 0,-13 13 112 0 0,-1-1-1 0 0,-33 23 1 0 0,-52 27 465 0 0,87-58-466 0 0,-12 9 76 0 0,-58 50-1 0 0,85-67-85 0 0,0 1-1 0 0,1 0 1 0 0,-1 1 0 0 0,-6 10-1 0 0,11-16-85 0 0,0 1 1 0 0,0-1-1 0 0,0 1 1 0 0,-1-1-1 0 0,1 1 1 0 0,0-1-1 0 0,0 1 1 0 0,0-1-1 0 0,0 1 1 0 0,0 0-1 0 0,0-1 0 0 0,0 1 1 0 0,0-1-1 0 0,0 1 1 0 0,0-1-1 0 0,1 1 1 0 0,-1-1-1 0 0,0 1 1 0 0,0-1-1 0 0,0 1 1 0 0,1-1-1 0 0,-1 1 0 0 0,0-1 1 0 0,1 1-1 0 0,-1-1 1 0 0,0 1-1 0 0,1-1 1 0 0,-1 0-1 0 0,0 1 1 0 0,1-1-1 0 0,-1 1 1 0 0,1-1-1 0 0,-1 0 0 0 0,1 0 1 0 0,0 1-1 0 0,20 9 783 0 0,-17-9-792 0 0,2 2-2 0 0,1-1 0 0 0,0-1 0 0 0,0 1 0 0 0,0-1 0 0 0,1 0 0 0 0,-1-1 0 0 0,11 0 0 0 0,54-8 81 0 0,-23 1-82 0 0,349-47-23 0 0,-371 48 0 0 0,39-5 0 0 0,-51 10-1456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1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708 21 4199 0 0,'0'1'326'0'0,"-1"-1"21"0"0,0 0 0 0 0,-1 0 0 0 0,1 0 0 0 0,0 0 1 0 0,-1 0-1 0 0,1 0 0 0 0,0 0 0 0 0,0 0 0 0 0,-1 0 1 0 0,1-1-1 0 0,0 1 0 0 0,-2-1 0 0 0,-14-4 1240 0 0,0 0-1 0 0,0 2 1 0 0,0 0 0 0 0,-1 1-1 0 0,1 1 1 0 0,-35 1 0 0 0,-79 5 2775 0 0,28-3-1844 0 0,24-1-819 0 0,15 2-1137 0 0,-63 2 895 0 0,125-5-1331 0 0,0 1-1 0 0,0-1 1 0 0,1 1-1 0 0,-1 0 1 0 0,0 0-1 0 0,0-1 1 0 0,1 1 0 0 0,-1 1-1 0 0,1-1 1 0 0,-3 2-1 0 0,-2 1 134 0 0,6-4-260 0 0,0 0 0 0 0,-1 1 1 0 0,1-1-1 0 0,0 0 0 0 0,0 0 0 0 0,0 0 0 0 0,0 0 1 0 0,-1 0-1 0 0,1 1 0 0 0,0-1 0 0 0,0 0 1 0 0,0 0-1 0 0,0 0 0 0 0,0 0 0 0 0,-1 1 0 0 0,1-1 1 0 0,0 0-1 0 0,0 0 0 0 0,0 0 0 0 0,0 1 0 0 0,0-1 1 0 0,0 0-1 0 0,0 0 0 0 0,0 1 0 0 0,0-1 0 0 0,0 0 1 0 0,0 0-1 0 0,0 1 0 0 0,0-1 0 0 0,0 0 0 0 0,0 0 1 0 0,0 0-1 0 0,0 1 0 0 0,0-1 0 0 0,0 0 1 0 0,0 0-1 0 0,0 0 0 0 0,1 1 0 0 0,-1-1 0 0 0,0 0 1 0 0,0 0-1 0 0,0 1 0 0 0,13 11-141 0 0,-12-11 130 0 0,0 0 7 0 0,0-1 0 0 0,0 1 0 0 0,-1 0 0 0 0,1-1 0 0 0,0 1-1 0 0,0-1 1 0 0,0 1 0 0 0,0-1 0 0 0,0 1 0 0 0,0-1 0 0 0,0 0 0 0 0,0 1 0 0 0,0-1 0 0 0,0 0 0 0 0,2 0 0 0 0,13 4-19 0 0,-4-2 47 0 0,-6-1 28 0 0,0 0 1 0 0,-1 0 0 0 0,1 1 0 0 0,-1 0-1 0 0,9 4 1 0 0,-7-3-52 0 0,1 3 0 0 0,-7-5 0 0 0,0-1 0 0 0,0 1 0 0 0,0 0 0 0 0,0-1 0 0 0,0 1 0 0 0,0 0 0 0 0,0 0 0 0 0,0 0 0 0 0,-1-1 0 0 0,1 1 0 0 0,0 0 0 0 0,0 0 0 0 0,-1 0 0 0 0,1 1 0 0 0,-1-1 0 0 0,1 0 0 0 0,0 1 0 0 0,0 3 0 0 0,8 11 4 0 0,-2-1-1 0 0,0 1 1 0 0,-1 1-1 0 0,6 21 1 0 0,8 70 151 0 0,-16-83-117 0 0,-2-9-19 0 0,-1 1 0 0 0,0-1 0 0 0,-1 0 0 0 0,-1 1 0 0 0,-1-1 0 0 0,-5 22 0 0 0,5-20-19 0 0,0 0 0 0 0,1 0 0 0 0,1 0 0 0 0,2 20 0 0 0,0-17 0 0 0,-2-1 0 0 0,-2 33 0 0 0,0-38-430 0 0,0-1 0 0 0,1 0 0 0 0,1 0 0 0 0,1 15 0 0 0,0-25 44 0 0,-1 1 0 0 0,1-1 0 0 0,0 0 1 0 0,0 1-1 0 0,1-1 0 0 0,-1 0 0 0 0,1 0 0 0 0,0 0 0 0 0,0 0 0 0 0,1 0 0 0 0,-1-1 0 0 0,1 1 1 0 0,-1-1-1 0 0,1 1 0 0 0,0-1 0 0 0,0 0 0 0 0,5 3 0 0 0,7 4-9782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4319 0 0,'-6'2'60'0'0,"3"-1"-26"0"0,0 0 1 0 0,1 0-1 0 0,-1 1 1 0 0,0-1 0 0 0,1 1-1 0 0,-3 1 1 0 0,4-2-29 0 0,0 0 1 0 0,0 0 0 0 0,1 0 0 0 0,-1 0 0 0 0,1-1-1 0 0,-1 1 1 0 0,0 0 0 0 0,1 0 0 0 0,0 0 0 0 0,-1 0-1 0 0,1 0 1 0 0,0 0 0 0 0,-1 1 0 0 0,1-1 0 0 0,0 0-1 0 0,0 0 1 0 0,0 0 0 0 0,0 0 0 0 0,0 0 0 0 0,0 2-1 0 0,3 73 1197 0 0,-10 37 4850 0 0,4-77-3873 0 0,-3 36 2560 0 0,3-61-4060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3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3311 0 0,'-4'6'237'0'0,"0"0"-1"0"0,-1 0 0 0 0,1-1 0 0 0,-1 0 0 0 0,-1 0 0 0 0,1 0 0 0 0,-1 0 1 0 0,-7 4-1 0 0,-17 18 7497 0 0,25-20-4104 0 0,5-5-2821 0 0,0 0-568 0 0,1 1-1 0 0,-1-1 1 0 0,0 0-1 0 0,1 0 1 0 0,0 0-1 0 0,-1 0 1 0 0,1 0 0 0 0,0 0-1 0 0,0 0 1 0 0,0 0-1 0 0,0 0 1 0 0,1-1-1 0 0,-1 1 1 0 0,0 0-1 0 0,1-1 1 0 0,1 2-1 0 0,1 1 118 0 0,0-1 0 0 0,0 0-1 0 0,0 0 1 0 0,0 0-1 0 0,1 0 1 0 0,5 2-1 0 0,15 3 1711 0 0,-22-7-1869 0 0,-1 0-56 0 0,8 1-13 0 0,-7-2 118 0 0,0 0-134 0 0,16 0-1722 0 0,-6 0-4147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18655 0 0,'2'-3'262'0'0,"0"1"1"0"0,0 0-1 0 0,0 0 0 0 0,0-1 0 0 0,0 1 1 0 0,1 1-1 0 0,-1-1 0 0 0,1 0 0 0 0,-1 1 0 0 0,1-1 1 0 0,0 1-1 0 0,0 0 0 0 0,0-1 0 0 0,-1 2 0 0 0,1-1 1 0 0,0 0-1 0 0,3 0 0 0 0,83-31 4211 0 0,-54 19-2937 0 0,-1-1-1 0 0,39-22 1 0 0,-34 16-1315 0 0,8 1-253 0 0,-31 13-388 0 0,22-11-1 0 0,-37 16 390 0 0,16-8-752 0 0,0 1 0 0 0,29-11 0 0 0,-1 3-1384 0 0,-23 7 111 0 0,0 2 0 0 0,38-8 1 0 0,-54 13 1797 0 0,-1 2 0 0 0,1-1 0 0 0,0 1 0 0 0,-1 0 0 0 0,1 0 0 0 0,-1 0 0 0 0,1 1 0 0 0,-1 0 1 0 0,1 0-1 0 0,-1 0 0 0 0,1 1 0 0 0,-1 0 0 0 0,0 0 0 0 0,0 0 0 0 0,0 1 0 0 0,6 3 1 0 0,-7-3 223 0 0,-1-1 1 0 0,0 1-1 0 0,0-1 1 0 0,0 1 0 0 0,-1 0-1 0 0,1 0 1 0 0,-1 1 0 0 0,1-1-1 0 0,-1 0 1 0 0,0 1 0 0 0,0-1-1 0 0,1 5 1 0 0,-1 0 209 0 0,0 0 0 0 0,0 0 1 0 0,-1 0-1 0 0,1 15 1 0 0,-2-7 744 0 0,0 0 0 0 0,-1 0 1 0 0,-1 0-1 0 0,0 0 0 0 0,-9 30 0 0 0,2-21 658 0 0,0 0-1 0 0,-23 43 0 0 0,28-60-1225 0 0,0 1 1 0 0,1 0-1 0 0,0 0 1 0 0,-3 17-1 0 0,2-6-261 0 0,4-19-115 0 0,2-2-154 0 0,0 0 0 0 0,0-1 0 0 0,0 0 0 0 0,0 0-1 0 0,-1 1 1 0 0,1-1 0 0 0,0 0 0 0 0,-1 0 0 0 0,1-1 0 0 0,-1 1 0 0 0,0 0 0 0 0,1 0-1 0 0,-1-1 1 0 0,1-3 0 0 0,0 1-410 0 0,10-17-1352 0 0,-7 12-634 0 0,0 0 0 0 0,6-15 0 0 0,-1-14-4505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23 2159 0 0,'17'1'10166'0'0,"-11"-1"-6581"0"0,2 0-1082 0 0,5-1-473 0 0,15-5-771 0 0,-8-2-992 0 0,-6 3-2022 0 0,-6 2-2904 0 0</inkml:trace>
  <inkml:trace contextRef="#ctx0" brushRef="#br0" timeOffset="1">1 116 4831 0 0,'0'0'375'0'0,"9"-1"-230"0"0,41-10 7772 0 0,-2 1-2339 0 0,-17 6-5325 0 0,-10 2-5691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2759 0 0,'-1'2'207'0'0,"-4"31"1016"0"0,4 23 6982 0 0,-1 10 631 0 0,-3-20-4620 0 0,-5 51 1176 0 0,9-93-5293 0 0,1-3-149 0 0,0 0 0 0 0,0 0 1 0 0,-1 0-1 0 0,1 1 1 0 0,1-1-1 0 0,-1 0 1 0 0,0 0-1 0 0,0 0 0 0 0,0 0 1 0 0,1 0-1 0 0,-1 0 1 0 0,0 0-1 0 0,1 0 0 0 0,-1 1 1 0 0,1-1-1 0 0,0 1 1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5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5383 0 0,'0'2'416'0'0,"2"12"142"0"0,-1-1-1 0 0,0 1 0 0 0,-1-1 0 0 0,-1 0 0 0 0,0 1 0 0 0,-1-1 0 0 0,-5 20 0 0 0,-35 92 6948 0 0,-1-13-2700 0 0,42-110-3739 0 0,11 7-2809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5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0 4255 0 0,'0'2'332'0'0,"-3"5"-134"0"0,0 0-1 0 0,0-1 0 0 0,0 1 1 0 0,-1-1-1 0 0,-6 10 0 0 0,-27 30 3311 0 0,20-25-1729 0 0,0 0-240 0 0,-1-1 1 0 0,-1-1-1 0 0,-21 18 0 0 0,20-21-182 0 0,0 0 0 0 0,-1-2 0 0 0,-1 0-1 0 0,-41 19 1 0 0,36-22 451 0 0,25-11-1329 0 0,3 1-327 0 0,-1 0 0 0 0,1 0 0 0 0,-1 1 0 0 0,1-1 0 0 0,-1 0 1 0 0,1 0-1 0 0,0 0 0 0 0,-1 0 0 0 0,1 0 0 0 0,0-1 0 0 0,0 1 0 0 0,0 0 1 0 0,0 0-1 0 0,0 0 0 0 0,1 1 0 0 0,24 14 74 0 0,-12-7 252 0 0,7 6 3 0 0,-5-3 162 0 0,20 17 0 0 0,-28-23-401 0 0,1 1 0 0 0,0-2-1 0 0,9 6 1 0 0,4 2 250 0 0,-15-9-473 0 0,-1-1 1 0 0,1 0-1 0 0,0 0 1 0 0,0 0-1 0 0,15 2 1 0 0,-13-2-20 0 0,-1-1 0 0 0,-4-1 0 0 0,0 0 0 0 0,-1 0 0 0 0,1-1 0 0 0,0 0 0 0 0,0 1 0 0 0,0-1 0 0 0,0-1 0 0 0,6 0 0 0 0,18 0-1456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7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0 3423 0 0,'2'2'264'0'0,"11"5"133"0"0,0 0 0 0 0,-1 1-1 0 0,12 10 1 0 0,-20-13-160 0 0,1-1 1 0 0,-1 1 0 0 0,1-1-1 0 0,-1 1 1 0 0,-1 0-1 0 0,1 1 1 0 0,-1-1 0 0 0,0 1-1 0 0,0-1 1 0 0,3 8-1 0 0,-4-3 273 0 0,1-1 0 0 0,-2 0 0 0 0,1 1 1 0 0,-1-1-1 0 0,0 1 0 0 0,-1 0 0 0 0,0-1 0 0 0,-3 16 0 0 0,-2 4 1249 0 0,-13 41 1 0 0,-2 5-222 0 0,13-44-915 0 0,-2-1-1 0 0,-1-1 1 0 0,-1 1-1 0 0,-2-1 0 0 0,-31 52 1 0 0,39-74-482 0 0,0 0-1 0 0,-1 0 1 0 0,0 0-1 0 0,-1-1 1 0 0,0 1 0 0 0,0-2-1 0 0,0 1 1 0 0,0-1 0 0 0,-1 0-1 0 0,0 0 1 0 0,0-1 0 0 0,0 0-1 0 0,-1-1 1 0 0,1 0 0 0 0,-1 0-1 0 0,0-1 1 0 0,0 0 0 0 0,0 0-1 0 0,0-1 1 0 0,0 0 0 0 0,0-1-1 0 0,0 0 1 0 0,-17-2 0 0 0,21 1-102 0 0,0-1 0 0 0,0 1 0 0 0,0-1 0 0 0,0 0 1 0 0,0 0-1 0 0,0-1 0 0 0,1 0 0 0 0,-1 0 0 0 0,1 0 0 0 0,0 0 1 0 0,0 0-1 0 0,0-1 0 0 0,0 0 0 0 0,0 0 0 0 0,1 0 0 0 0,0 0 1 0 0,0 0-1 0 0,0-1 0 0 0,0 1 0 0 0,1-1 0 0 0,-1 0 0 0 0,1 0 1 0 0,-2-10-1 0 0,3 10-35 0 0,-2-3-3 0 0,1-1 0 0 0,1 0 0 0 0,0 0 0 0 0,0-1 1 0 0,1 1-1 0 0,0 0 0 0 0,2-10 0 0 0,0 6-10 0 0,-1 5-18 0 0,0 0 0 0 0,1 0 0 0 0,0 0 0 0 0,0 0 1 0 0,1 1-1 0 0,0-1 0 0 0,7-10 0 0 0,2-3-26 0 0,-11 17 57 0 0,1 0 0 0 0,0 0 0 0 0,0 0-1 0 0,1 0 1 0 0,-1 1 0 0 0,1-1 0 0 0,0 1 0 0 0,0 0-1 0 0,0-1 1 0 0,0 1 0 0 0,1 1 0 0 0,-1-1 0 0 0,1 0-1 0 0,0 1 1 0 0,6-3 0 0 0,5-1 254 0 0,0 1 0 0 0,1 0 1 0 0,-1 2-1 0 0,24-3 0 0 0,-35 5-158 0 0,0 1-1 0 0,0-1 1 0 0,0 1 0 0 0,0 0-1 0 0,0 1 1 0 0,0-1 0 0 0,0 1-1 0 0,0 0 1 0 0,0 0 0 0 0,0 0 0 0 0,0 0-1 0 0,0 1 1 0 0,0 0 0 0 0,-1-1-1 0 0,1 1 1 0 0,0 1 0 0 0,-1-1 0 0 0,0 0-1 0 0,0 1 1 0 0,1 0 0 0 0,-1 0-1 0 0,4 5 1 0 0,-6-7-53 0 0,-1 1 0 0 0,1-1 1 0 0,0 0-1 0 0,-1 1 0 0 0,1-1 0 0 0,-1 1 0 0 0,0-1 1 0 0,1 0-1 0 0,-1 3 0 0 0,4 11 401 0 0,0-8-294 0 0,-1-1 4 0 0,-1-1 0 0 0,0 1 0 0 0,1 0 0 0 0,0 7 0 0 0,1-1 98 0 0,0-1 0 0 0,0 1-1 0 0,1-1 1 0 0,10 17 0 0 0,8 16 310 0 0,-23-42-562 0 0,9 19 10 0 0,1 0 1 0 0,0 0-1 0 0,1-1 1 0 0,2 0-1 0 0,14 18 1 0 0,15 23-15 0 0,-25-32-144 0 0,-16-27-603 0 0,7 0-1243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8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4863 0 0,'-4'46'695'0'0,"2"-23"1674"0"0,-1 1 1 0 0,-7 28-1 0 0,-8 14 4402 0 0,9-39-4749 0 0,-4 11 338 0 0,12-37-1595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8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5039 0 0,'-6'5'435'0'0,"-1"0"-1"0"0,0 0 0 0 0,0 0 0 0 0,-8 4 0 0 0,9-6 908 0 0,0 0 1 0 0,1 1-1 0 0,-1 0 1 0 0,1 0-1 0 0,-1 0 1 0 0,-6 10 3697 0 0,12-13-4818 0 0,-1 0 0 0 0,1 0 0 0 0,0 0 0 0 0,0 0 0 0 0,0 0 1 0 0,0 0-1 0 0,0 0 0 0 0,0 0 0 0 0,0 0 0 0 0,0 0 0 0 0,1 0 0 0 0,-1 0 1 0 0,0 0-1 0 0,1 1 0 0 0,-1-1 0 0 0,1-1 0 0 0,-1 1 0 0 0,1 0 1 0 0,-1 0-1 0 0,1 0 0 0 0,-1 0 0 0 0,1 0 0 0 0,1 1 0 0 0,-1-1 644 0 0,5 4-103 0 0,0 0 0 0 0,0-1 0 0 0,0 1 0 0 0,8 3 0 0 0,0 0-234 0 0,-12-7-51 0 0,1 1-28 0 0,39 21 543 0 0,-29-18-993 0 0,0-4 0 0 0,10-2-1456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9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59 2935 0 0,'3'-1'214'0'0,"54"-23"928"0"0,0-3 4654 0 0,-55 26-5523 0 0,1 0 0 0 0,-1 0 0 0 0,0 0 0 0 0,1 1-1 0 0,-1-1 1 0 0,5 0 0 0 0,-2 0 1829 0 0,-4 20-1505 0 0,-1-13-421 0 0,1-1 0 0 0,-1 0 0 0 0,-1 1 0 0 0,1-1 1 0 0,-2 11-1 0 0,-4 7 353 0 0,1 0 0 0 0,0 0 0 0 0,3 0 0 0 0,0 1 0 0 0,1 25 0 0 0,2-36-199 0 0,1-1-1 0 0,4 17 1 0 0,3 10 185 0 0,13 93 1987 0 0,2 17 107 0 0,-2 46-945 0 0,-21-173-1540 0 0,-1-1 1 0 0,-1 0-1 0 0,-1 1 1 0 0,-1-1-1 0 0,-9 33 0 0 0,9-44-38 0 0,-1 0-1 0 0,0 0 1 0 0,-9 15-1 0 0,5-11 20 0 0,3-5-17 0 0,0-1-1 0 0,0 0 1 0 0,-1-1-1 0 0,0 1 1 0 0,0-1-1 0 0,-1 0 1 0 0,0-1-1 0 0,0 0 1 0 0,-1 0-1 0 0,1 0 1 0 0,-1-1-1 0 0,-1 0 1 0 0,-12 5-1 0 0,15-7 6 0 0,-28 9 717 0 0,32-12-554 0 0,-14 5 1421 0 0,22-2-1656 0 0,-1 0 0 0 0,1-1 0 0 0,-1 1-1 0 0,1-1 1 0 0,0 0 0 0 0,0-1 0 0 0,0 1 0 0 0,0-1-1 0 0,0 0 1 0 0,0 0 0 0 0,11-1 0 0 0,-2-1-11 0 0,-1-1 0 0 0,0 0 1 0 0,0-1-1 0 0,18-5 0 0 0,11-3-4 0 0,-26 7-6 0 0,-12 3 0 0 0,11-9 0 0 0,-8 5 0 0 0,-7 5 0 0 0,-1 0 0 0 0,0 0 0 0 0,1 0 0 0 0,-1 0 0 0 0,1 0 0 0 0,-1 0 0 0 0,0 0 0 0 0,1-1 0 0 0,-1 1 0 0 0,1 0 0 0 0,-1 0 0 0 0,0-1 0 0 0,1 1 0 0 0,-1 0 0 0 0,0 0 0 0 0,0-1 0 0 0,1 1 0 0 0,-1 0 0 0 0,0-1 0 0 0,0 1 0 0 0,1 0 0 0 0,-1-1 0 0 0,0 1 0 0 0,0-1 0 0 0,3-6 0 0 0,-2 6-637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29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4255 0 0,'0'0'332'0'0,"4"1"-220"0"0,105 15 9352 0 0,204 5 0 0 0,-117-23-3156 0 0,-188 1-5777 0 0,1 0 1 0 0,-1 0-1 0 0,14-4 0 0 0,-21 4-256 0 0,3-3-344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0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7687 0 0,'-13'122'1850'0'0,"2"-70"1570"0"0,-14 25 2328 0 0,0-2-1807 0 0,-7 46-363 0 0,31-114-3509 0 0,0-5-58 0 0,0 0 1 0 0,1 1-1 0 0,-1-1 1 0 0,1 1-1 0 0,0-1 1 0 0,0 1-1 0 0,0-1 1 0 0,0 1-1 0 0,0 0 1 0 0,0-1-1 0 0,1 1 1 0 0,-1-1-1 0 0,1 0 1 0 0,-1 1-1 0 0,2 2 0 0 0,-1-4-909 0 0,14 7-8135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13247 0 0,'-1'2'6099'0'0,"-21"44"705"0"0,5 5-4298 0 0,15-40-2375 0 0,0-1 0 0 0,0 0 0 0 0,1 1 0 0 0,0-1-1 0 0,1 1 1 0 0,0-1 0 0 0,3 21 0 0 0,-1-26-90 0 0,0 0 1 0 0,0 1-1 0 0,0-1 0 0 0,1 0 0 0 0,0 0 1 0 0,0 0-1 0 0,0-1 0 0 0,0 1 0 0 0,1-1 1 0 0,4 5-1 0 0,15 20 97 0 0,-21-25-138 0 0,1 0 0 0 0,0 0 0 0 0,0 0 0 0 0,0 0 0 0 0,0-1 0 0 0,1 1 0 0 0,-1-1 0 0 0,1 0 0 0 0,0 0 0 0 0,0 0 0 0 0,0-1 0 0 0,0 1 0 0 0,6 1 0 0 0,-3 0 0 0 0,0 0 0 0 0,0 0 0 0 0,-1 0 0 0 0,1 1 0 0 0,-1 0 0 0 0,9 10 0 0 0,-12-13 13 0 0,0 0 1 0 0,-1 1-1 0 0,1-1 0 0 0,0 0 1 0 0,0-1-1 0 0,1 1 0 0 0,-1 0 0 0 0,0-1 1 0 0,4 2-1 0 0,33 6 138 0 0,-37-9-145 0 0,0 1 0 0 0,1-1 0 0 0,-1 0 0 0 0,0 0 1 0 0,1-1-1 0 0,-1 1 0 0 0,0-1 0 0 0,0 1 0 0 0,1-1 0 0 0,-1 0 0 0 0,0 0 0 0 0,0-1 1 0 0,0 1-1 0 0,4-3 0 0 0,-3 1 0 0 0,0 0-1 0 0,0 0 1 0 0,0-1 0 0 0,-1 1 0 0 0,1-1 0 0 0,-1 0 0 0 0,0 0-1 0 0,4-8 1 0 0,-1 0-4 0 0,0-1 0 0 0,-1 0-1 0 0,0 0 1 0 0,-1 0 0 0 0,-1 0-1 0 0,2-15 1 0 0,5-75-82 0 0,-10 100 78 0 0,-1-1-1 0 0,1 0 1 0 0,0 0 0 0 0,-1 0-1 0 0,0 1 1 0 0,0-1 0 0 0,0 0-1 0 0,0 1 1 0 0,-1-1-1 0 0,1 0 1 0 0,-1 1 0 0 0,0 0-1 0 0,0-1 1 0 0,0 1 0 0 0,0 0-1 0 0,-1 0 1 0 0,1 0 0 0 0,-1 1-1 0 0,-4-4 1 0 0,-1-1-363 0 0,-1 1 0 0 0,0 0 0 0 0,0 0 1 0 0,-1 1-1 0 0,-14-6 0 0 0,22 10 281 0 0,-10-4-2656 0 0,5 0-3078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0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7111 0 0,'0'2'548'0'0,"2"10"766"0"0,-1 1 0 0 0,0-1 0 0 0,-1 0-1 0 0,-1 0 1 0 0,0 1 0 0 0,-3 13-1 0 0,-22 75 8790 0 0,16-66-7367 0 0,-8 47 0 0 0,17-78-2725 0 0,1 1 0 0 0,-1 0 0 0 0,1-1 0 0 0,-1 1 1 0 0,1 0-1 0 0,1 0 0 0 0,-1-1 0 0 0,1 1 0 0 0,0 0 0 0 0,0-1 1 0 0,0 1-1 0 0,2 5 0 0 0,-2-9-1008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1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5439 0 0,'2'2'416'0'0,"2"3"11"0"0,0 1-1 0 0,0-1 0 0 0,0 1 0 0 0,-1 0 1 0 0,0 0-1 0 0,0 0 0 0 0,4 12 0 0 0,-4-8 769 0 0,0 1-1 0 0,0 0 1 0 0,-1 0-1 0 0,1 14 1 0 0,-4 9 1584 0 0,-1-1 0 0 0,-1 1 0 0 0,-17 65 0 0 0,10-62-1808 0 0,-2 1 1 0 0,-17 35-1 0 0,22-58-1804 0 0,9-37-17787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1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5471 0 0,'-49'63'2187'0'0,"10"-12"4077"0"0,37-49-6193 0 0,-4 6 2925 0 0,0 1 0 0 0,-7 14 2075 0 0,15-21-4332 0 0,0 2-521 0 0,1-1-1 0 0,0 0 1 0 0,0 0-1 0 0,0 0 1 0 0,0 0-1 0 0,1-1 1 0 0,-1 1 0 0 0,1-1-1 0 0,-1 0 1 0 0,1 0-1 0 0,0 0 1 0 0,0 0-1 0 0,0-1 1 0 0,0 0-1 0 0,0 1 1 0 0,0-2-1 0 0,6 2 1 0 0,-5-2-55 0 0,0 1 0 0 0,0-1-1 0 0,0 0 1 0 0,8-2 0 0 0,-9 2-73 0 0,-2 0 166 0 0,9-3 188 0 0,12-4 36 0 0,-21 7-534 0 0,0-1-1 0 0,0 1 1 0 0,1-1 0 0 0,-1 0-1 0 0,0 0 1 0 0,0 0 0 0 0,0 0-1 0 0,0-1 1 0 0,0 1-1 0 0,0-1 1 0 0,0 1 0 0 0,-1-1-1 0 0,4-3 1 0 0,4-4-908 0 0,-5 6 290 0 0,8-6-7774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1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12 9503 0 0,'2'1'5228'0'0,"33"0"4905"0"0,-32-2-9738 0 0,52-11 57 0 0,-54 11-1184 0 0</inkml:trace>
  <inkml:trace contextRef="#ctx0" brushRef="#br0" timeOffset="1">0 116 2759 0 0,'3'0'207'0'0,"38"-7"6888"0"0,-38 7-5362 0 0,0-1-49 0 0,23-5 1535 0 0,-24 5-2206 0 0,2 1-233 0 0,23-4 603 0 0,-25 4-1030 0 0,2-1-128 0 0,17 0-1371 0 0,-8 0-3182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2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6911 0 0,'0'0'528'0'0,"1"2"-341"0"0,3 13 798 0 0,-3-9 894 0 0,0 0-1 0 0,0 0 0 0 0,-1 0 1 0 0,0 12-1 0 0,-1 0 1256 0 0,-1-1 1 0 0,-7 29-1 0 0,-13 42 1218 0 0,18-74-4123 0 0,1 0 1 0 0,0 0 0 0 0,0 26-1 0 0,3-38-698 0 0,0 0-160 0 0,2 5-1314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2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4055 0 0,'0'3'312'0'0,"0"10"-6"0"0,0-1 0 0 0,0 1 0 0 0,-2-1 0 0 0,-2 14-1 0 0,-16 53 5831 0 0,14-55-4273 0 0,-33 91 5493 0 0,27-83-5495 0 0,6-19-1491 0 0,-7 25-1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3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0 4319 0 0,'-1'3'332'0'0,"-13"20"378"0"0,-2 0 0 0 0,1-1 0 0 0,-38 39 0 0 0,16-30 375 0 0,13-12 580 0 0,17-14-336 0 0,0 0 0 0 0,0 0 0 0 0,-1 0 0 0 0,-14 5 1153 0 0,22-10-2381 0 0,0 0 0 0 0,0 0 1 0 0,0 0-1 0 0,-1 1 0 0 0,1-1 0 0 0,0 0 0 0 0,0 0 0 0 0,0 0 0 0 0,-1 0 1 0 0,1 0-1 0 0,0 0 0 0 0,0 1 0 0 0,0-1 0 0 0,0 0 0 0 0,-1 0 0 0 0,1 0 0 0 0,0 1 1 0 0,0-1-1 0 0,0 0 0 0 0,0 0 0 0 0,0 0 0 0 0,0 1 0 0 0,0-1 0 0 0,0 0 1 0 0,-1 0-1 0 0,1 1 0 0 0,0-1 0 0 0,0 0 0 0 0,0 0 0 0 0,0 0 0 0 0,0 1 0 0 0,0-1 1 0 0,0 0-1 0 0,0 0 0 0 0,1 1 0 0 0,-1-1 0 0 0,0 0 0 0 0,0 0 0 0 0,0 0 0 0 0,0 1 1 0 0,0-1-1 0 0,0 0 0 0 0,0 0 0 0 0,4 10 1017 0 0,2-2-744 0 0,0-1-1 0 0,1 0 0 0 0,0 0 1 0 0,0 0-1 0 0,0-1 1 0 0,1 0-1 0 0,0 0 0 0 0,14 7 1 0 0,-9-5 665 0 0,26 21 1 0 0,-21-17-176 0 0,-16-11-440 0 0,-1 0 0 0 0,28 14 1439 0 0,-28-14-1750 0 0,11 4-81 0 0,-4-2-73 0 0,-7-2-173 0 0,13 0-2132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3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1 3679 0 0,'0'9'217'0'0,"0"1"0"0"0,0-1 0 0 0,-1 1 0 0 0,0-1-1 0 0,-1 0 1 0 0,0 1 0 0 0,-5 14 0 0 0,7-23-149 0 0,-6 14 1420 0 0,0 0 1 0 0,-1-1-1 0 0,-18 28 0 0 0,2-2 1311 0 0,-6 8 227 0 0,-2-2 0 0 0,-43 52 0 0 0,33-52-1020 0 0,-87 77 0 0 0,124-120-1974 0 0,3-1-34 0 0,0-1 1 0 0,0 0-1 0 0,0 0 0 0 0,-1 0 1 0 0,1 0-1 0 0,0 0 1 0 0,-1 0-1 0 0,1 0 0 0 0,-1 0 1 0 0,1-1-1 0 0,-3 2 0 0 0,3-3-216 0 0,0 0-1 0 0,0 0 0 0 0,0 0 0 0 0,0 0 0 0 0,0 0 0 0 0,0 0 1 0 0,0 0-1 0 0,0 0 0 0 0,1 0 0 0 0,-1 0 0 0 0,0 0 1 0 0,1-1-1 0 0,-1 1 0 0 0,0 0 0 0 0,1 0 0 0 0,-1-2 0 0 0,0-11-5722 0 0,3-4-1687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4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5727 0 0,'0'0'443'0'0,"2"0"-294"0"0,6 2 1144 0 0,0-1-1 0 0,-1 1 1 0 0,1 1-1 0 0,-1-1 1 0 0,13 8-1 0 0,-17-9 176 0 0,1 2-223 0 0,7 6-480 0 0,-1 1-1 0 0,0 1 0 0 0,0-1 1 0 0,-1 2-1 0 0,0-1 0 0 0,-1 1 1 0 0,0 1-1 0 0,-1-1 0 0 0,-1 1 1 0 0,10 26-1 0 0,-9-19-282 0 0,3 9 899 0 0,11 49 0 0 0,-5 4 761 0 0,10 55-151 0 0,-4-30-1869 0 0,-17-89-104 0 0,1 0 0 0 0,0-1 1 0 0,17 31-1 0 0,-20-42-18 0 0,-1-3 0 0 0,0 0 0 0 0,0 0 0 0 0,0-1 0 0 0,0 1 0 0 0,1-1 0 0 0,-1 1 0 0 0,1-1 0 0 0,3 3 0 0 0,-2-1 0 0 0,0-1 0 0 0,0 1 0 0 0,1-1 0 0 0,6 4 0 0 0,1-4-149 0 0,-8-4-327 0 0,0 1 0 0 0,0-1 0 0 0,-1 0 0 0 0,1-1 1 0 0,0 1-1 0 0,0-1 0 0 0,6-3 0 0 0,3-1-6950 0 0,-1 1-1792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3079 0 0,'1'3'227'0'0,"0"16"1265"0"0,0 0 0 0 0,-1 1 0 0 0,-2 21 0 0 0,-10 44 5785 0 0,-8 51 3532 0 0,13-90-7771 0 0,6-44-2210 0 0,-1 10 146 0 0,3-12-1077 0 0,0 0-1 0 0,0 0 1 0 0,0 0-1 0 0,-1 0 1 0 0,1-1-1 0 0,0 1 1 0 0,0 0-1 0 0,0-1 1 0 0,-1 1-1 0 0,1 0 1 0 0,0-1-1 0 0,-1 1 1 0 0,1-1-1 0 0,0 1 1 0 0,-1-1-1 0 0,1 1 0 0 0,0-1 1 0 0,-1 1-1 0 0,1-1 1 0 0,-1 0-1 0 0,1 0 1 0 0,6-12-4201 0 0,-4 7-230 0 0,3-5-4560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74 20591 0 0,'2'11'666'0'0,"0"0"0"0"0,-1 0 0 0 0,0 0 0 0 0,-1 0 0 0 0,0 0 0 0 0,-1 0 1 0 0,-1 0-1 0 0,1 0 0 0 0,-2 0 0 0 0,-3 11 0 0 0,-6 13 1558 0 0,-28 55 1 0 0,13-32-1834 0 0,-3 1-381 0 0,23-47-10 0 0,-1 1 0 0 0,2 0 0 0 0,0 1 0 0 0,0 0-1 0 0,2 0 1 0 0,-7 28 0 0 0,11-41 0 0 0,-1 0 0 0 0,1 0 0 0 0,0 0 0 0 0,0-1 0 0 0,0 1 0 0 0,0 0 0 0 0,0 0 0 0 0,0 0 0 0 0,0-1 0 0 0,0 1 0 0 0,0 0 0 0 0,1 0 0 0 0,-1 0 0 0 0,0-1 0 0 0,0 1 0 0 0,1 0 0 0 0,-1 0 0 0 0,0-1 0 0 0,1 1 0 0 0,-1 0 0 0 0,1 0 0 0 0,0 0 0 0 0,0-1 0 0 0,-1 0 0 0 0,1 0 0 0 0,-1 0 0 0 0,1 0 0 0 0,-1 0 0 0 0,1 0 0 0 0,0 0 0 0 0,-1 0 0 0 0,1 0 0 0 0,-1 0 0 0 0,1 0 0 0 0,-1 0 0 0 0,1 0 0 0 0,0-1 0 0 0,-1 1 0 0 0,1 0 0 0 0,-1 0 0 0 0,1-1 0 0 0,-1 1 0 0 0,2-1 0 0 0,4-3 0 0 0,-1 0 0 0 0,1-1 0 0 0,7-7 0 0 0,-13 11 0 0 0,92-97 0 0 0,110-150 0 0 0,-100 126-355 0 0,-45 55 237 0 0,-55 65 130 0 0,-1 0 0 0 0,1 0 0 0 0,0-1 0 0 0,1 1 0 0 0,-1 1 0 0 0,0-1 0 0 0,0 0 0 0 0,1 1 0 0 0,-1-1 0 0 0,1 1 0 0 0,5-3 0 0 0,-7 4-3 0 0,1 0 1 0 0,0 0 0 0 0,-1 0 0 0 0,1 0 0 0 0,0 0-1 0 0,0 0 1 0 0,-1 0 0 0 0,1 0 0 0 0,0 1 0 0 0,-1-1-1 0 0,1 1 1 0 0,-1-1 0 0 0,1 1 0 0 0,0 0 0 0 0,-1 0-1 0 0,1-1 1 0 0,-1 1 0 0 0,0 0 0 0 0,1 0 0 0 0,-1 1-1 0 0,0-1 1 0 0,2 1 0 0 0,0 2-3 0 0,0-1-1 0 0,0 1 1 0 0,0-1 0 0 0,-1 1-1 0 0,1 0 1 0 0,-1 0 0 0 0,0 0-1 0 0,3 8 1 0 0,8 38 32 0 0,-8-28-34 0 0,5 13-5 0 0,16 42 0 0 0,-20-63 0 0 0,1 0 0 0 0,0 0 0 0 0,1-1 0 0 0,0 0 0 0 0,16 18 0 0 0,-14-19 0 0 0,1-1 0 0 0,0 0 0 0 0,0-1 0 0 0,1 0 0 0 0,0 0 0 0 0,1-2 0 0 0,0 0 0 0 0,0 0 0 0 0,1-1 0 0 0,0 0 0 0 0,0-2 0 0 0,1 1 0 0 0,0-2 0 0 0,17 4 0 0 0,-11-6 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5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6159 0 0,'-30'37'602'0'0,"8"-13"2593"0"0,4-4 2580 0 0,0-2 3850 0 0,18-16-9323 0 0,-1-1-1 0 0,1 0 0 0 0,0 0 0 0 0,1 0 1 0 0,-1 1-1 0 0,0-1 0 0 0,0 0 0 0 0,0 0 1 0 0,1 0-1 0 0,-1 1 0 0 0,0-1 0 0 0,1 0 1 0 0,-1 0-1 0 0,1 0 0 0 0,0 0 0 0 0,1 2 1 0 0,13 18 958 0 0,-14-19-922 0 0,2 1-107 0 0,4 5-78 0 0,2 0 1 0 0,14 12-1 0 0,-9-13-153 0 0,2-3 0 0 0,4-2 0 0 0,-14-5 0 0 0,-1 1 0 0 0,-2 2 12 0 0,0-1 0 0 0,0 1 0 0 0,0-1-1 0 0,1 0 1 0 0,-1 0 0 0 0,0 0 0 0 0,-1 0 0 0 0,7-4 0 0 0,-4 2-1575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6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 3567 0 0,'0'0'278'0'0,"1"3"-182"0"0,0 5 387 0 0,-1 1 1 0 0,0-1-1 0 0,0 1 1 0 0,-1-1 0 0 0,0 1-1 0 0,0-1 1 0 0,-1 0-1 0 0,0 0 1 0 0,-1 0-1 0 0,1 0 1 0 0,-2 0-1 0 0,1 0 1 0 0,-1 0 0 0 0,-8 12-1 0 0,-8 7 1163 0 0,0 0-1 0 0,-34 33 1 0 0,52-58-1560 0 0,-2 1 111 0 0,1 1 0 0 0,-1-1 0 0 0,0 0 0 0 0,0 0 0 0 0,-1 0 0 0 0,1 0 1 0 0,0-1-1 0 0,-1 0 0 0 0,0 0 0 0 0,1 0 0 0 0,-1-1 0 0 0,0 1 1 0 0,0-1-1 0 0,-5 1 0 0 0,9-2-155 0 0,0 0 0 0 0,0-1 0 0 0,0 1-1 0 0,0 0 1 0 0,0 0 0 0 0,1 0 0 0 0,-1-1 0 0 0,0 1 0 0 0,0 0 0 0 0,0-1 0 0 0,1 1-1 0 0,-1 0 1 0 0,0-1 0 0 0,0 1 0 0 0,1-1 0 0 0,-1 1 0 0 0,0-1 0 0 0,1 0 0 0 0,-2-1-1 0 0,-4-3 427 0 0,3 3-422 0 0,0-1 0 0 0,1 1 0 0 0,-1-1 0 0 0,0 0 0 0 0,1 1 0 0 0,0-1 0 0 0,-1 0 0 0 0,1-1 0 0 0,0 1 0 0 0,1 0 0 0 0,-1-1 0 0 0,1 1 0 0 0,-1-1 0 0 0,1 1 0 0 0,0-1 0 0 0,0 1 0 0 0,1-1 0 0 0,-1 0 0 0 0,1 0 0 0 0,0-5 0 0 0,0-8 40 0 0,0 14-93 0 0,-1 1 0 0 0,1-1 1 0 0,0 0-1 0 0,0 1 0 0 0,1-1 0 0 0,-1 0 1 0 0,1 0-1 0 0,-1 1 0 0 0,1-1 1 0 0,0 0-1 0 0,0 1 0 0 0,0-1 0 0 0,0 1 1 0 0,0 0-1 0 0,1-1 0 0 0,-1 1 1 0 0,1 0-1 0 0,1-3 0 0 0,7-2-5 0 0,4 4 12 0 0,-8 4 97 0 0,-1 0 0 0 0,1 0 0 0 0,0 0 0 0 0,0 1 1 0 0,-1-1-1 0 0,1 2 0 0 0,-1-1 0 0 0,0 0 0 0 0,0 1 0 0 0,0 0 0 0 0,8 6 0 0 0,10 4 1017 0 0,-21-12-509 0 0,11 8 695 0 0,-3-3-683 0 0,-8-4-161 0 0,0-1-68 0 0,20 14 351 0 0,-20-13-371 0 0,-2-1-316 0 0,1 0 1 0 0,-1 0-1 0 0,1 0 0 0 0,0-1 0 0 0,-1 1 0 0 0,1 0 1 0 0,0 0-1 0 0,-1 0 0 0 0,1 0 0 0 0,0-1 1 0 0,1 2-1 0 0,0-1 57 0 0,21 24 3464 0 0,-21-23-3509 0 0,18 10-2670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6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6735 0 0,'0'2'520'0'0,"-6"27"-213"0"0,4-20 1084 0 0,0-1 0 0 0,-1 17 0 0 0,-1-15 1469 0 0,2-3-4540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7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5439 0 0,'-25'20'1158'0'0,"19"-15"850"0"0,0 0-1 0 0,0 0 1 0 0,1 1 0 0 0,-7 9 3531 0 0,12-15-5459 0 0,-1 0 1 0 0,1 0-1 0 0,0 0 0 0 0,0 1 0 0 0,0-1 0 0 0,0 0 1 0 0,0 0-1 0 0,-1 0 0 0 0,1 0 0 0 0,0 0 0 0 0,0 0 1 0 0,0 1-1 0 0,0-1 0 0 0,0 0 0 0 0,0 0 0 0 0,0 0 1 0 0,0 0-1 0 0,-1 0 0 0 0,1 1 0 0 0,0-1 1 0 0,0 0-1 0 0,0 0 0 0 0,0 0 0 0 0,0 0 0 0 0,0 1 1 0 0,0-1-1 0 0,0 0 0 0 0,0 0 0 0 0,0 0 0 0 0,0 0 1 0 0,0 1-1 0 0,0-1 0 0 0,0 0 0 0 0,0 0 1 0 0,1 0-1 0 0,-1 0 0 0 0,0 1 0 0 0,3 2 308 0 0,1 0 0 0 0,0-1 0 0 0,0 1 0 0 0,0-1 0 0 0,0 1 0 0 0,0-1 0 0 0,1-1 0 0 0,-1 1 0 0 0,1 0 0 0 0,-1-1 0 0 0,1 0 0 0 0,7 1 0 0 0,-11-2-175 0 0,13-2 90 0 0,-8 1-218 0 0,1-1 0 0 0,0 1 0 0 0,9-5 0 0 0,-14 5-83 0 0,0 0 1 0 0,0 0-1 0 0,0 0 0 0 0,0 0 0 0 0,0 0 1 0 0,-1-1-1 0 0,1 1 0 0 0,0 0 1 0 0,0-1-1 0 0,-1 0 0 0 0,1 1 0 0 0,-1-1 1 0 0,2-3-1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3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0 142 6415 0 0,'0'0'499'0'0,"3"0"-328"0"0,20-3 1917 0 0,42-8 9969 0 0,-45 6-10883 0 0,-18 4-364 0 0,0 1-18 0 0,18-5 265 0 0,-18 4-852 0 0,3 0 781 0 0,-2 0-2210 0 0</inkml:trace>
  <inkml:trace contextRef="#ctx0" brushRef="#br0" timeOffset="1">238 1 11975 0 0,'1'15'1064'0'0,"-1"1"-848"0"0,0 1-216 0 0,2-1 0 0 0,2 2 2216 0 0,-1 2 408 0 0,-4 1 72 0 0,-1 2 24 0 0,1-1-1632 0 0,-1 2-328 0 0,1 3-64 0 0,2-1-16 0 0,4-2-472 0 0,-1 1-96 0 0,4 2-16 0 0,1 2-7328 0 0,2-5-1456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0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6391 0 0,'0'0'492'0'0,"4"0"-322"0"0,10 1 439 0 0,0 1 1 0 0,0 0-1 0 0,19 6 0 0 0,-16-3 1633 0 0,36 4 0 0 0,-4-9 10 0 0,-1-1 0 0 0,0-3 0 0 0,53-10 0 0 0,-26 3-304 0 0,-56 8-1517 0 0,1-1 1 0 0,-1-1-1 0 0,0 0 1 0 0,0-2-1 0 0,-1 0 1 0 0,0-1-1 0 0,20-12 1 0 0,-20 13 286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1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2015 0 0,'1'3'147'0'0,"8"27"-192"0"0,-2-11 1163 0 0,-2 0 1 0 0,0 0-1 0 0,-1 0 0 0 0,2 22 1 0 0,-6 9 2379 0 0,-2 0 1 0 0,-12 65 0 0 0,6-67-646 0 0,-15 53 0 0 0,21-95-2540 0 0,-1 6 206 0 0,0-1-1 0 0,0 1 1 0 0,0 13 0 0 0,13-22-411 0 0,-8-3-242 0 0,-1-1-1 0 0,1 1 1 0 0,0 0-1 0 0,-1 0 1 0 0,1-1-1 0 0,-1 1 1 0 0,1-1-1 0 0,-1 1 1 0 0,0-1-1 0 0,1 0 1 0 0,-1 0-1 0 0,1 0 1 0 0,-1 0-1 0 0,0 0 1 0 0,0 0-1 0 0,0 0 1 0 0,2-2-1 0 0,19-25-5180 0 0,-15 17 2874 0 0,9-11-4574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5671 0 0,'1'2'436'0'0,"2"18"956"0"0,0-1-1 0 0,-1 35 1 0 0,-18 131 8983 0 0,6-104-7382 0 0,-15 71 1649 0 0,23-133-4270 0 0,1-14-228 0 0,0 1-1 0 0,0-1 1 0 0,1 1 0 0 0,0-1-1 0 0,0 1 1 0 0,0-1 0 0 0,1 1 0 0 0,-1-1-1 0 0,1 1 1 0 0,1-1 0 0 0,-1 0 0 0 0,3 6-1 0 0,-3-9 68 0 0,5 7-411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2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2815 0 0,'0'2'214'0'0,"3"7"-26"0"0,-2 0-1 0 0,1 1 1 0 0,-2-1 0 0 0,1 0-1 0 0,-2 17 1 0 0,-8 51 3570 0 0,5-54-2448 0 0,-25 133 9138 0 0,8-36-2347 0 0,21-118-6397 0 0,12-8-10505 0 0,0-1-91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2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2359 0 0,'-15'19'-87'0'0,"-28"32"2723"0"0,1-5 5739 0 0,41-45-7846 0 0,0 0-1 0 0,0 1 1 0 0,0-1-1 0 0,0 0 0 0 0,0 1 1 0 0,0-1-1 0 0,0 1 1 0 0,1-1-1 0 0,-1 1 1 0 0,1-1-1 0 0,-1 1 1 0 0,1-1-1 0 0,0 1 0 0 0,-1 1 1 0 0,1-1 971 0 0,0 0-103 0 0,1 2-1145 0 0,-1-1-1 0 0,1 0 0 0 0,0 0 1 0 0,-1 0-1 0 0,1 0 0 0 0,1 0 1 0 0,-1 0-1 0 0,0 0 0 0 0,1 0 1 0 0,-1-1-1 0 0,1 1 1 0 0,0 0-1 0 0,0-1 0 0 0,0 0 1 0 0,0 1-1 0 0,4 2 0 0 0,-4-3 104 0 0,-2-3-282 0 0,1 1-1 0 0,0 0 1 0 0,-1-1 0 0 0,1 1-1 0 0,0 0 1 0 0,-1 0 0 0 0,1 0-1 0 0,0 0 1 0 0,-1 0 0 0 0,1 0-1 0 0,0 0 1 0 0,0 0 0 0 0,-1 0-1 0 0,1 0 1 0 0,0 0 0 0 0,-1 0-1 0 0,1 0 1 0 0,0 1 0 0 0,-1-1-1 0 0,1 0 1 0 0,0 0 0 0 0,-1 1-1 0 0,2 0 1 0 0,-1-1-37 0 0,0 1 1 0 0,-1-1-1 0 0,1 1 0 0 0,0-1 1 0 0,0 0-1 0 0,0 1 0 0 0,0-1 0 0 0,0 0 1 0 0,0 0-1 0 0,0 0 0 0 0,0 0 1 0 0,0 0-1 0 0,0 0 0 0 0,0 0 0 0 0,0 0 1 0 0,0 0-1 0 0,2 0 0 0 0,-3-1-32 0 0,0 1-1 0 0,0 0 1 0 0,1 0 0 0 0,-1 0-1 0 0,0 0 1 0 0,0 0-1 0 0,1 0 1 0 0,-1 0-1 0 0,0 0 1 0 0,0 0-1 0 0,1 0 1 0 0,-1-1-1 0 0,0 1 1 0 0,0 0-1 0 0,1 0 1 0 0,-1 1 0 0 0,0-1-1 0 0,0 0 1 0 0,1 0-1 0 0,-1 0 1 0 0,0 0-1 0 0,0 0 1 0 0,0 0-1 0 0,1 0 1 0 0,-1 0-1 0 0,0 0 1 0 0,0 0 0 0 0,1 1-1 0 0,-1-1 1 0 0,0 0-1 0 0,0 0 1 0 0,0 0-1 0 0,0 0 1 0 0,1 1-1 0 0,-1-1 1 0 0,0 0-1 0 0,0 1 1 0 0,1 0 8 0 0,0 0 0 0 0,0 0 1 0 0,-1-1-1 0 0,1 1 0 0 0,0 0 0 0 0,0 0 0 0 0,0 0 1 0 0,0 0-1 0 0,0-1 0 0 0,1 1 0 0 0,-1-1 0 0 0,0 1 1 0 0,0-1-1 0 0,0 1 0 0 0,0-1 0 0 0,1 1 1 0 0,-1-1-1 0 0,2 0 0 0 0,1 1-11 0 0,-1 0 1 0 0,1-1-1 0 0,-1 1 0 0 0,1-1 0 0 0,0 0 1 0 0,-1 0-1 0 0,1-1 0 0 0,0 1 0 0 0,5-2 1 0 0,12-5-2145 0 0,-2 0-5871 0 0,-5 0-1182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0:56.9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4034 3223 0 0,'1'-5'29'0'0,"0"-5"15"0"0,1 0-1 0 0,0 1 0 0 0,1-1 0 0 0,0 1 0 0 0,7-16 0 0 0,12-16-11 0 0,-10 20 444 0 0,13-32 0 0 0,9-38 533 0 0,-12 29 13 0 0,43-86 1 0 0,-31 82-427 0 0,49-85 774 0 0,-54 100-613 0 0,-1-2 0 0 0,33-91 0 0 0,23-62 861 0 0,-28 69-543 0 0,70-167 768 0 0,33-54-460 0 0,-68 163-621 0 0,85-183 261 0 0,-104 228-937 0 0,39-76 236 0 0,17 11 187 0 0,-67 129-262 0 0,71-109 570 0 0,-87 120-536 0 0,107-167 182 0 0,-47 109 113 0 0,-30 35 121 0 0,-35 37-234 0 0,-39 59-359 0 0,8-11 328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2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3247 0 0,'6'0'288'0'0,"1"0"-224"0"0,1-1 1888 0 0,7-1-856 0 0,-2-1 8 0 0,-5-3-664 0 0,-2 2-136 0 0,3 4-24 0 0,0-2-2584 0 0,-5-4-520 0 0</inkml:trace>
  <inkml:trace contextRef="#ctx0" brushRef="#br0" timeOffset="1">17 123 1951 0 0,'0'0'176'0'0,"11"0"-176"0"0,1-3 0 0 0,1-4 1184 0 0,-2 2 208 0 0,4 2 40 0 0,-2-1 8 0 0,-5-2-800 0 0,4-2-160 0 0,6 4-32 0 0,-3-2-2832 0 0,-6-2-560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3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5815 0 0,'-9'56'508'0'0,"0"1"1979"0"0,-4 0 3929 0 0,5-15-1459 0 0,7-32-3629 0 0,-1-1-1 0 0,0 0 1 0 0,0 0-1 0 0,-1 0 1 0 0,-7 17-1 0 0,9-23-1200 0 0,0-1-1 0 0,0 1 1 0 0,0 0-1 0 0,0 0 1 0 0,1 0-1 0 0,-1 0 0 0 0,1 0 1 0 0,0 0-1 0 0,0 0 1 0 0,0 0-1 0 0,1 5 1 0 0,0 3 230 0 0,2 8-248 0 0,1-15-676 0 0,-2-3-148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3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3223 0 0,'4'13'162'0'0,"-1"0"-1"0"0,-1 0 1 0 0,1 16-1 0 0,-2-10 2039 0 0,-3 31-1 0 0,-21 85 10498 0 0,15-95-9531 0 0,3-11-898 0 0,17-37-5324 0 0,-1-5-2830 0 0,-6-6-1652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4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4319 0 0,'-10'11'1166'0'0,"-1"1"-1"0"0,0-1 1 0 0,-15 12-1 0 0,-12 10 5344 0 0,30-25-2105 0 0,-20 15 3094 0 0,37-8-5082 0 0,0-10-2072 0 0,-1 0-1 0 0,1-1 0 0 0,0 0 1 0 0,12 4-1 0 0,-9-4 71 0 0,-1 1 0 0 0,17 8 0 0 0,-26-11-414 0 0,14 4 0 0 0,-14-5 0 0 0,14-1 0 0 0,-14 1 0 0 0,0-1 0 0 0,-1 0 0 0 0,1 0 0 0 0,0 0 0 0 0,0-1 0 0 0,0 1 0 0 0,0 0 0 0 0,-1-1 0 0 0,1 1 0 0 0,0-1 0 0 0,0 0 0 0 0,-1 1 0 0 0,3-2 0 0 0,3-2 0 0 0,2 2 0 0 0,-8 2 7 0 0,0-1 0 0 0,-1 1 0 0 0,1 0 0 0 0,-1 0 1 0 0,1 0-1 0 0,0-1 0 0 0,-1 1 0 0 0,1 0 0 0 0,-1-1 0 0 0,1 1 0 0 0,-1 0 0 0 0,1-1 1 0 0,-1 1-1 0 0,1-1 0 0 0,-1 1 0 0 0,1-1 0 0 0,-1 1 0 0 0,1-1 0 0 0,-1 1 0 0 0,0-1 1 0 0,1 1-1 0 0,-1-1 0 0 0,0-1 0 0 0,0 2-47 0 0,1 0 0 0 0,-1 0 1 0 0,0 0-1 0 0,0 0 0 0 0,0-1 0 0 0,0 1 1 0 0,0 0-1 0 0,0 0 0 0 0,0 0 0 0 0,0 0 0 0 0,0-1 1 0 0,0 1-1 0 0,0 0 0 0 0,1 0 0 0 0,-1 0 1 0 0,0 0-1 0 0,0 0 0 0 0,0 0 0 0 0,0-1 1 0 0,0 1-1 0 0,0 0 0 0 0,1 0 0 0 0,-1 0 1 0 0,0 0-1 0 0,0 0 0 0 0,0 0 0 0 0,0 0 0 0 0,1 0 1 0 0,-1 0-1 0 0,0 0 0 0 0,0 0 0 0 0,0 0 1 0 0,1 0-1 0 0,-1 0 0 0 0,0 0 0 0 0,0 0 1 0 0,0 0-1 0 0,0 0 0 0 0,1 0 0 0 0,-1 0 1 0 0,0 0-1 0 0,0 0 0 0 0,0 0 0 0 0,0 0 0 0 0,1 0 1 0 0,-1 0-1 0 0,0 0 0 0 0,0 1 0 0 0,0-1 1 0 0,10 4-7476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4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0 169 3767 0 0,'3'-1'291'0'0,"26"-8"-260"0"0,55-15 5242 0 0,-24 10 1067 0 0,91-34 0 0 0,-34 9-1616 0 0,-112 37-4605 0 0,86-28 2363 0 0,-90 30-2274 0 0,1 0-95 0 0,4-1-62 0 0,-5 0-190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5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5695 0 0,'2'14'196'0'0,"0"1"-1"0"0,-1-1 0 0 0,0 23 1 0 0,0-2 1874 0 0,0-2 2387 0 0,-1 0 0 0 0,-8 56 0 0 0,3-10-327 0 0,8-69-3718 0 0,-1-6-1909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6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9471 0 0,'0'0'728'0'0,"3"0"-476"0"0,17-8 514 0 0,-15 6 227 0 0,1 0 1 0 0,-1 0-1 0 0,1 0 1 0 0,9-2 0 0 0,-13 4-683 0 0,0-1 0 0 0,1 1 0 0 0,-1-1 0 0 0,0 0 0 0 0,0 1-1 0 0,0-1 1 0 0,1-1 0 0 0,-1 1 0 0 0,2-2 0 0 0,-2 2-47 0 0,0-1 0 0 0,0 1 0 0 0,0 0 0 0 0,0 0 0 0 0,0 0 0 0 0,1 0 0 0 0,-1 1 0 0 0,0-1 0 0 0,0 0 0 0 0,4 1 0 0 0,-5-1-124 0 0,1 1 0 0 0,-1 0 0 0 0,1-1-1 0 0,-1 1 1 0 0,1-1 0 0 0,-1 1 0 0 0,0-1 0 0 0,1 1 0 0 0,-1-1 0 0 0,0 0 0 0 0,2-1 0 0 0,-2 1-67 0 0,0 0 1 0 0,0 0-1 0 0,0 1 0 0 0,0-1 1 0 0,1 1-1 0 0,-1-1 0 0 0,0 1 1 0 0,0-1-1 0 0,0 1 1 0 0,0-1-1 0 0,0 1 0 0 0,1 0 1 0 0,-1 0-1 0 0,0 0 1 0 0,0 0-1 0 0,1 0 0 0 0,1 0 1 0 0,-2 0-52 0 0,1 1 0 0 0,-1-1 0 0 0,0 0 0 0 0,1 0 0 0 0,-1 1 0 0 0,1-1 0 0 0,-1 0 0 0 0,1 0 0 0 0,-1-1 0 0 0,1 1 0 0 0,-1 0 0 0 0,1 0 0 0 0,-1-1 0 0 0,0 1 0 0 0,1-1 0 0 0,-1 1 1 0 0,1-1-1 0 0,-1 0 0 0 0,0 1 0 0 0,0-1 0 0 0,1 0 0 0 0,-1 0 0 0 0,0 0 0 0 0,0 0 0 0 0,0 0 0 0 0,0 0 0 0 0,0 0 0 0 0,0 0 0 0 0,1-3 0 0 0,-2 4-100 0 0,1 0 0 0 0,-1-1 0 0 0,0 1 0 0 0,0 0 0 0 0,1 0-1 0 0,-1-1 1 0 0,0 1 0 0 0,1 0 0 0 0,-1 0 0 0 0,0-1 0 0 0,1 1 0 0 0,-1 0 0 0 0,1 0 0 0 0,-1 0-1 0 0,0 0 1 0 0,1 0 0 0 0,-1 0 0 0 0,1 0 0 0 0,-1 0 0 0 0,0 0 0 0 0,1 0 0 0 0,-1 0 0 0 0,1 0-1 0 0,-1 0 1 0 0,1 0 0 0 0,-1 0 0 0 0,0 0 0 0 0,1 0 0 0 0,-1 0 0 0 0,0 0 0 0 0,1 1 0 0 0,-1-1 0 0 0,1 0-1 0 0,-1 0 1 0 0,1 1 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6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3711 0 0,'0'25'581'0'0,"-2"0"0"0"0,0 0 0 0 0,-2 0 0 0 0,-13 47-1 0 0,15-63 492 0 0,0 1 0 0 0,0 0 0 0 0,1 0 0 0 0,0 0 0 0 0,1 0 0 0 0,1 17 0 0 0,14 59 7124 0 0,-7-48-4287 0 0,-8-37-3818 0 0,0 0 0 0 0,0 0 0 0 0,1 0-1 0 0,-1 0 1 0 0,0 0 0 0 0,1-1 0 0 0,-1 1 0 0 0,1 0-1 0 0,-1 0 1 0 0,1 0 0 0 0,0-1 0 0 0,-1 1-1 0 0,1 0 1 0 0,0-1 0 0 0,-1 1 0 0 0,1 0-1 0 0,1 0 1 0 0,1 1 191 0 0,1 1-74 0 0,-1-1 0 0 0,0 0 0 0 0,1-1 0 0 0,-1 1 0 0 0,1-1 0 0 0,0 1 0 0 0,-1-1 0 0 0,1 0 0 0 0,0 0 0 0 0,0-1 0 0 0,0 1 0 0 0,6-1 0 0 0,-7 0-184 0 0,0 0-1 0 0,0 0 1 0 0,0 0-1 0 0,0-1 1 0 0,-1 0-1 0 0,1 1 1 0 0,0-1-1 0 0,0 0 1 0 0,4-3-1 0 0,2 1 0 0 0,-1-1-175 0 0,-1 1 0 0 0,0-1 0 0 0,0 0 0 0 0,9-7 0 0 0,-1 0-1535 0 0,-1 1-5342 0 0,-2-1-2278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 1 2591 0 0,'2'2'187'0'0,"4"7"264"0"0,0 0 0 0 0,0 1 1 0 0,-1 0-1 0 0,8 21 0 0 0,10 47 6008 0 0,-20-66-5401 0 0,-1 0 1 0 0,-1 0 0 0 0,0 0-1 0 0,0 1 1 0 0,-2-1 0 0 0,-1 17-1 0 0,-3 1 988 0 0,-11 41 0 0 0,12-58-1459 0 0,0-1 0 0 0,-1 0 0 0 0,-1-1 0 0 0,-11 19 1 0 0,-33 40 1204 0 0,41-58-1494 0 0,0-1 0 0 0,-1 0 0 0 0,-1 0 0 0 0,0-1 1 0 0,0-1-1 0 0,-1 0 0 0 0,0 0 0 0 0,-17 9 0 0 0,24-16-242 0 0,1 0 0 0 0,-1 0 0 0 0,1 0 0 0 0,-1 0 0 0 0,0-1 0 0 0,0 0 0 0 0,0 0 0 0 0,0 0 0 0 0,0-1 0 0 0,0 1 0 0 0,0-1 0 0 0,0 0 0 0 0,0-1 0 0 0,0 1 1 0 0,0-1-1 0 0,0 0 0 0 0,0 0 0 0 0,1-1 0 0 0,-1 1 0 0 0,0-1 0 0 0,1 0 0 0 0,-1 0 0 0 0,1-1 0 0 0,-1 1 0 0 0,1-1 0 0 0,0 0 0 0 0,-7-7 0 0 0,5 4-11 0 0,1 0 0 0 0,-1 0 0 0 0,1-1 1 0 0,0 1-1 0 0,1-1 0 0 0,-1-1 0 0 0,1 1 0 0 0,1 0 0 0 0,-6-16 1 0 0,8 19-79 0 0,0-1 1 0 0,0 1-1 0 0,0-1 1 0 0,0 0-1 0 0,1 1 1 0 0,0-1-1 0 0,0 0 1 0 0,0 1-1 0 0,1-1 1 0 0,-1 1-1 0 0,1-1 1 0 0,0 0-1 0 0,0 1 1 0 0,1-1 0 0 0,-1 1-1 0 0,1 0 1 0 0,0 0-1 0 0,5-8 1 0 0,-3 6 39 0 0,1 0-1 0 0,0 0 1 0 0,0 0 0 0 0,0 0 0 0 0,1 1 0 0 0,0 0 0 0 0,0 0 0 0 0,0 0-1 0 0,1 1 1 0 0,-1 0 0 0 0,1 0 0 0 0,0 1 0 0 0,1 0 0 0 0,-1 0 0 0 0,0 1 0 0 0,1-1-1 0 0,-1 2 1 0 0,1-1 0 0 0,0 1 0 0 0,-1 0 0 0 0,1 1 0 0 0,0 0 0 0 0,0 0 0 0 0,0 0-1 0 0,-1 1 1 0 0,1 1 0 0 0,0-1 0 0 0,-1 1 0 0 0,1 0 0 0 0,-1 1 0 0 0,0 0-1 0 0,13 6 1 0 0,-1 3 90 0 0,-3-3 61 0 0,-1 0 1 0 0,0 2-1 0 0,24 20 1 0 0,-24-19-159 0 0,-10-9 0 0 0,-1 0 0 0 0,1 1 0 0 0,-1 0 0 0 0,0 0 0 0 0,6 7 0 0 0,-3-2 0 0 0,15 12 0 0 0,-19-18 0 0 0,-3-2 0 0 0,1 0 0 0 0,0 1 0 0 0,0-1 0 0 0,1 0 0 0 0,-1 0 0 0 0,0-1 0 0 0,0 1 0 0 0,0 0 0 0 0,1 0 0 0 0,-1 0 0 0 0,0-1 0 0 0,3 2 0 0 0,-1 0 0 0 0,13 5 0 0 0,-6-6-2111 0 0,-1 0-4806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6159 0 0,'-1'1'32'0'0,"0"0"0"0"0,0 0-1 0 0,0 0 1 0 0,1 0-1 0 0,-1 1 1 0 0,0-1-1 0 0,1 0 1 0 0,-1 0 0 0 0,1 1-1 0 0,-1-1 1 0 0,1 1-1 0 0,0-1 1 0 0,-1 0-1 0 0,1 1 1 0 0,0-1 0 0 0,0 1-1 0 0,0-1 1 0 0,0 3-1 0 0,0-1 288 0 0,0-1 0 0 0,0 1 0 0 0,0 0 1 0 0,-1-1-1 0 0,1 1 0 0 0,-2 4 0 0 0,-6 17 4293 0 0,6-20-3776 0 0,1 1 0 0 0,0-1 0 0 0,-1 1 0 0 0,0-1 0 0 0,-3 5 0 0 0,4-6-243 0 0,0 0 1 0 0,-1 0 0 0 0,1 0 0 0 0,0 0-1 0 0,0 0 1 0 0,0 7 0 0 0,-6 13 1985 0 0,7-22-2450 0 0,0 0-1 0 0,-1 0 1 0 0,1 0-1 0 0,0 0 1 0 0,0 1-1 0 0,0-1 0 0 0,0 0 1 0 0,0 0-1 0 0,0 0 1 0 0,0 0-1 0 0,0 1 0 0 0,1 0 1 0 0,-1-1-47 0 0,0 0 0 0 0,0 0 0 0 0,1 0 0 0 0,-1-1 0 0 0,0 1 0 0 0,0 0 0 0 0,0 0 0 0 0,0 0 1 0 0,0 0-1 0 0,0-1 0 0 0,-1 1 0 0 0,1 0 0 0 0,0 0 0 0 0,0 0 0 0 0,-1 1 0 0 0,1-1-141 0 0,1 0 0 0 0,0 0 1 0 0,-1 0-1 0 0,1 0 0 0 0,0 0 0 0 0,0 0 0 0 0,0 0 0 0 0,0 0 0 0 0,0 0 1 0 0,0 0-1 0 0,0 0 0 0 0,0 0 0 0 0,1 0 0 0 0,-1-1 32 0 0,8 0-2158 0 0,0-2-3761 0 0</inkml:trace>
  <inkml:trace contextRef="#ctx0" brushRef="#br0" timeOffset="1">124 101 11719 0 0,'-1'3'902'0'0,"-5"38"1967"0"0,6-34 1785 0 0,9 13 507 0 0,-9-20-4791 0 0,20 23 2783 0 0,-18-22-2591 0 0,11-1 191 0 0,-10-1-646 0 0,1 1 1 0 0,-1-1-1 0 0,0 1 0 0 0,0-1 1 0 0,0 0-1 0 0,0 0 0 0 0,0-1 1 0 0,0 1-1 0 0,0-1 0 0 0,0 1 1 0 0,4-4-1 0 0,8-7-3293 0 0,-3 2-3617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0:57.3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3079 0 0,'36'7'4350'0'0,"-33"-7"-3176"0"0,1 0 40 0 0,84 12 5060 0 0,-85-12-5592 0 0,1 0-98 0 0,-3 0-570 0 0,7 1 378 0 0,1-1 1 0 0,0 0-1 0 0,0 0 1 0 0,0-1-1 0 0,11-2 1 0 0,-17 2-542 0 0,0-1 16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47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3247 0 0,'0'0'251'0'0,"2"-1"-160"0"0,32-8 961 0 0,21 2 5693 0 0,-30 5-4349 0 0,-17 1-1537 0 0,0 1-1 0 0,0 0 1 0 0,0 0 0 0 0,0 1-1 0 0,15 2 1 0 0,-22-2-806 0 0,1-1 0 0 0,-1 0 0 0 0,1 1 1 0 0,-1-1-1 0 0,0 1 0 0 0,1-1 0 0 0,-1 1 0 0 0,0 0 0 0 0,0-1 1 0 0,1 1-1 0 0,-1 0 0 0 0,0 0 0 0 0,0 0 0 0 0,0 0 1 0 0,0 0-1 0 0,1 1 0 0 0,-1-1 98 0 0,3 13 107 0 0,3 28 1289 0 0,-3-16-673 0 0,2 32 392 0 0,-4-35-637 0 0,7 35 0 0 0,27 174 2131 0 0,-23-123-744 0 0,3 39-441 0 0,-15-116-1167 0 0,-1 0 0 0 0,-6 52 0 0 0,5-82-408 0 0,-10 58 0 0 0,9-54 0 0 0,1 0 0 0 0,-1 0 0 0 0,-1-1 0 0 0,1 1 0 0 0,-1-1 0 0 0,0 1 0 0 0,-7 8 0 0 0,-1-1 0 0 0,7-11 0 0 0,0-1 0 0 0,-9 2 0 0 0,10-3 0 0 0,1 0 0 0 0,-1 0 0 0 0,0-1 0 0 0,0 1 0 0 0,1-1 0 0 0,-1 1 0 0 0,-3-2 0 0 0,-5-4 0 0 0,3-2 0 0 0,2 1 0 0 0,6 6 0 0 0,0 1 0 0 0,0-1 0 0 0,0 1 0 0 0,0 0 0 0 0,0-1 0 0 0,0 1 0 0 0,0-1 0 0 0,0 1 0 0 0,0 0 0 0 0,0-1 0 0 0,0 1 0 0 0,0-1 0 0 0,0 1 0 0 0,0 0 0 0 0,0-1 0 0 0,0 1 0 0 0,0-1 0 0 0,0 1 0 0 0,1-1 0 0 0,-1-1 0 0 0,3-2 0 0 0,13-6 0 0 0,-10 6 0 0 0,3-1 0 0 0,17 0 0 0 0,-11 2 0 0 0,41-5 0 0 0,-52 8 0 0 0,0-1 0 0 0,0 1 0 0 0,0 0 0 0 0,0 0 0 0 0,0 0 0 0 0,-1 0 0 0 0,1 1 0 0 0,0-1 0 0 0,0 1 0 0 0,5 2 0 0 0,-8-3-257 0 0,1 1 0 0 0,-1-1 0 0 0,0 1 0 0 0,1-1 0 0 0,-1 1 0 0 0,0 0 0 0 0,1 0 1 0 0,-1-1-1 0 0,0 1 0 0 0,0 0 0 0 0,0 0 0 0 0,0 0 0 0 0,1 0 0 0 0,-2 0 0 0 0,3 2 0 0 0,18 17-14856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52.3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3749 279 2503 0 0,'-1'-2'20'0'0,"0"0"-1"0"0,0 0 1 0 0,-1 1-1 0 0,1-1 1 0 0,-1 1-1 0 0,1-1 0 0 0,-1 1 1 0 0,1-1-1 0 0,-1 1 1 0 0,0 0-1 0 0,-3-2 0 0 0,-25-10 17 0 0,6 2 557 0 0,11 5 12 0 0,0 1 0 0 0,-18-5 0 0 0,-3-2 388 0 0,-13-3 635 0 0,1 2 1 0 0,-68-9 0 0 0,105 20-1426 0 0,-44-5 1865 0 0,-104 1-1 0 0,56 4-467 0 0,-33 6-297 0 0,28 1-413 0 0,8-4 146 0 0,-126 20 0 0 0,151-9-514 0 0,2 3-1 0 0,-98 33 1 0 0,-32 29 833 0 0,-54 18-199 0 0,162-61-440 0 0,-107 57 1 0 0,194-88-697 0 0,-186 96 172 0 0,177-92-189 0 0,-248 131 433 0 0,230-117-359 0 0,2 1 1 0 0,0 1 0 0 0,1 2-1 0 0,-30 32 1 0 0,-62 68 255 0 0,6-5-14 0 0,72-73-190 0 0,-73 90 341 0 0,97-112-380 0 0,0 0 57 0 0,2 2 1 0 0,0 0-1 0 0,-17 40 0 0 0,-32 90 356 0 0,40-90-395 0 0,-68 230 412 0 0,71-182-310 0 0,10-41-52 0 0,5-33-67 0 0,2 1-1 0 0,-1 58 1 0 0,3-34-77 0 0,2-39 30 0 0,2 46 1 0 0,11 48 404 0 0,-8-58-163 0 0,12 71 0 0 0,-2-54-241 0 0,15 83 42 0 0,-19-126-87 0 0,41 161 0 0 0,-26-126 0 0 0,28 80 0 0 0,-41-129 0 0 0,0 0 0 0 0,2-1 0 0 0,0 0 0 0 0,22 27 0 0 0,210 211 0 0 0,-213-229 0 0 0,166 151 0 0 0,-153-146 0 0 0,2-2 0 0 0,85 49 0 0 0,217 74 0 0 0,-330-149 0 0 0,140 50 0 0 0,-118-44 0 0 0,206 55 0 0 0,-225-64 0 0 0,45 9 0 0 0,0-3 0 0 0,68 2 0 0 0,135-10 0 0 0,-166-9-62 0 0,0-3 0 0 0,156-37 0 0 0,-130 13-61 0 0,189-76 0 0 0,-230 75-137 0 0,189-86-504 0 0,-239 98 549 0 0,71-53 0 0 0,26-40-251 0 0,97-76 59 0 0,-175 145-7 0 0,59-61-1 0 0,-98 87 339 0 0,-2 0 1 0 0,0-1-1 0 0,13-24 0 0 0,35-73-194 0 0,-34 62 143 0 0,-13 24 52 0 0,138-244-394 0 0,-7 23 161 0 0,-119 198 398 0 0,-4-2-1 0 0,33-102 0 0 0,-49 123-11 0 0,-2 0-1 0 0,4-54 1 0 0,-4-75 16 0 0,-7 147-88 0 0,4-235 238 0 0,5-188-69 0 0,-20-353-760 0 0,6 716-329 0 0,-3 1 0 0 0,-30-121 1 0 0,29 164 624 0 0,-2 0 0 0 0,-1 1 1 0 0,-1 0-1 0 0,-2 1 0 0 0,-1 0 0 0 0,-2 1 0 0 0,-1 1 1 0 0,-24-28-1 0 0,-26-15-1285 0 0,-10 8-3595 0 0,-10 3-1715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53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0 8927 0 0,'-4'2'59'0'0,"0"1"1"0"0,1-1-1 0 0,-1 1 0 0 0,1 0 0 0 0,0 0 0 0 0,0 0 0 0 0,0 1 0 0 0,0-1 0 0 0,0 0 0 0 0,1 1 1 0 0,0 0-1 0 0,-1 0 0 0 0,1 0 0 0 0,1 0 0 0 0,-3 6 0 0 0,1-4-53 0 0,-21 44 2005 0 0,-18 42 4054 0 0,37-77-4831 0 0,1 0-1 0 0,-5 23 1 0 0,8-31-869 0 0,1 1 1 0 0,-1-1-1 0 0,1 1 1 0 0,1-1 0 0 0,-1 1-1 0 0,1-1 1 0 0,2 10-1 0 0,-2-16-310 0 0,0 1-1 0 0,-1 0 0 0 0,1 0 0 0 0,0-1 1 0 0,0 1-1 0 0,0 0 0 0 0,0-1 0 0 0,0 1 0 0 0,0-1 1 0 0,1 1-1 0 0,-1-1 0 0 0,0 0 0 0 0,1 1 1 0 0,-1-1-1 0 0,1 0 0 0 0,-1 0 0 0 0,1 0 0 0 0,0 0 1 0 0,-1 0-1 0 0,1-1 0 0 0,0 1 0 0 0,0 0 1 0 0,0-1-1 0 0,0 1 0 0 0,-1-1 0 0 0,1 0 0 0 0,0 0 1 0 0,0 1-1 0 0,3-2 0 0 0,0 1-66 0 0,1 0 0 0 0,0 0-1 0 0,-1-1 1 0 0,1 0 0 0 0,-1-1-1 0 0,1 1 1 0 0,-1-1 0 0 0,0 0 0 0 0,6-3-1 0 0,94-52-3003 0 0,-37 14-5117 0 0,-36 21 1661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53.6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12 4919 0 0,'-3'3'81'0'0,"0"-1"0"0"0,-1 0-1 0 0,1 0 1 0 0,0 0-1 0 0,-1 0 1 0 0,-3 1-1 0 0,-11 5 659 0 0,7-1 537 0 0,-18 15 0 0 0,20-14-324 0 0,0 0 0 0 0,0 1 0 0 0,1 1 1 0 0,-11 14-1 0 0,15-19-529 0 0,1 1 1 0 0,-1-1-1 0 0,1 1 1 0 0,0 0 0 0 0,1 1-1 0 0,-1-1 1 0 0,1 0-1 0 0,0 1 1 0 0,1-1 0 0 0,0 1-1 0 0,0 0 1 0 0,0-1-1 0 0,1 1 1 0 0,0 0-1 0 0,0 0 1 0 0,0-1 0 0 0,3 11-1 0 0,-2-13-157 0 0,1 0-1 0 0,0 0 0 0 0,0 0 0 0 0,0 0 1 0 0,0 0-1 0 0,5 5 0 0 0,-5-6 370 0 0,2 0-115 0 0,-1-1-448 0 0,1 0 0 0 0,-1-1-1 0 0,1 1 1 0 0,-1-1 0 0 0,1 0-1 0 0,0 1 1 0 0,0-2 0 0 0,-1 1-1 0 0,1 0 1 0 0,0-1 0 0 0,0 0-1 0 0,0 1 1 0 0,0-2 0 0 0,0 1-1 0 0,0 0 1 0 0,6-2 0 0 0,1-1-19 0 0,-1-1 1 0 0,0 0-1 0 0,0 0 0 0 0,0-1 1 0 0,0 0-1 0 0,-1-1 1 0 0,0 0-1 0 0,0 0 1 0 0,-1-1-1 0 0,1 0 0 0 0,-1-1 1 0 0,-1 0-1 0 0,12-14 1 0 0,-16 17-8 0 0,0 0 1 0 0,0 0-1 0 0,0-1 1 0 0,0 1-1 0 0,-1-1 1 0 0,0 0-1 0 0,2-11 1 0 0,-5 4 25 0 0,-1 7-30 0 0,0 0-1 0 0,0 0 1 0 0,0 0 0 0 0,-4-5 0 0 0,4 9 22 0 0,0-1-44 0 0,-76-69-3245 0 0,69 62-2562 0 0,8 7 4033 0 0,-3-7-5204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54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1 6159 0 0,'-3'5'83'0'0,"0"1"-1"0"0,1 0 0 0 0,-1 0 0 0 0,1 1 0 0 0,1-1 0 0 0,-1 0 1 0 0,1 1-1 0 0,0-1 0 0 0,0 7 0 0 0,-3 16 1271 0 0,-3 28 2152 0 0,-1 3-229 0 0,-5 43 2204 0 0,13-99-5101 0 0,-1 1 0 0 0,1-1 0 0 0,0 1 0 0 0,0-1 0 0 0,0 1 1 0 0,1-1-1 0 0,-1 1 0 0 0,1-1 0 0 0,2 6 0 0 0,-3-8 623 0 0,0-1-950 0 0,1-1-1 0 0,-1 0 0 0 0,0 0 0 0 0,0 0 0 0 0,0 1 0 0 0,0-1 0 0 0,0 0 0 0 0,0 0 0 0 0,0 0 0 0 0,0 0 0 0 0,0 1 1 0 0,0-1-1 0 0,1 0 0 0 0,-1 0 0 0 0,0 0 0 0 0,0 0 0 0 0,0 0 0 0 0,0 0 0 0 0,0 1 0 0 0,1-1 0 0 0,-1 0 0 0 0,0 0 0 0 0,0 0 1 0 0,0 0-1 0 0,1 0 0 0 0,-1 0 0 0 0,0 0 0 0 0,0 0 0 0 0,0 0 0 0 0,1 0 0 0 0,-1 0 0 0 0,0 0 0 0 0,0 0 0 0 0,0 0 1 0 0,0 0-1 0 0,1 0 0 0 0,-1 0 0 0 0,0 0 0 0 0,0 0 0 0 0,0 0 0 0 0,1 0 0 0 0,-1 0 0 0 0,0 0 0 0 0,0 0 0 0 0,0 0 1 0 0,0-1-1 0 0,1 1 0 0 0,-1 0 0 0 0,0 0 0 0 0,0 0 0 0 0,0 0 0 0 0,0 0 0 0 0,0 0 0 0 0,1-1 0 0 0,-1 1 0 0 0,9-7 408 0 0,-3 0-352 0 0,-1 0 0 0 0,0 0 0 0 0,0-1 0 0 0,0 1 0 0 0,5-17 0 0 0,10-15 14 0 0,38-66 11 0 0,-26 45-217 0 0,-25 44-77 0 0,1 0 0 0 0,1 1 1 0 0,18-26-1 0 0,-17 31 91 0 0,-6 11 35 0 0,-3-1 31 0 0,-1 0 7 0 0,1 0 1 0 0,-1 0-1 0 0,1 0 0 0 0,-1 0 1 0 0,1 0-1 0 0,-1 0 0 0 0,1 1 1 0 0,-1-1-1 0 0,1 0 0 0 0,-1 0 1 0 0,1 0-1 0 0,-1 1 0 0 0,0-1 1 0 0,1 0-1 0 0,-1 0 0 0 0,1 1 1 0 0,-1-1-1 0 0,0 0 0 0 0,1 1 0 0 0,-1-1 1 0 0,0 1-1 0 0,0-1 0 0 0,1 0 1 0 0,-1 1-1 0 0,0-1 0 0 0,0 1 1 0 0,1-1-1 0 0,-1 1 0 0 0,2 8 118 0 0,0-1 11 0 0,0 0 0 0 0,-1-1 0 0 0,-1 1 0 0 0,0 14 0 0 0,2 15 379 0 0,1-8 8 0 0,2 13 681 0 0,-4-39-1169 0 0,5 12 408 0 0,-6-15-435 0 0,1 1 1 0 0,-1-1-1 0 0,1 0 1 0 0,0 1-1 0 0,-1-1 1 0 0,1 0-1 0 0,0 0 1 0 0,-1 1-1 0 0,1-1 1 0 0,0 0-1 0 0,0 0 1 0 0,-1 0-1 0 0,1 0 1 0 0,0 0-1 0 0,0 0 1 0 0,-1 0-1 0 0,1 0 1 0 0,0 0-1 0 0,0 0 1 0 0,16 2-204 0 0,-16-2 171 0 0,0 1 1 0 0,0-1-1 0 0,0 0 1 0 0,1 0-1 0 0,-1 1 1 0 0,0-1-1 0 0,0 0 1 0 0,0 0-1 0 0,1 0 1 0 0,-1 0-1 0 0,0 0 1 0 0,0-1 0 0 0,0 1-1 0 0,0 0 1 0 0,1-1-1 0 0,1 0 1 0 0,48-33-5739 0 0,-29 19-887 0 0,-1-7-1680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54.4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1 3335 0 0,'-1'2'258'0'0,"-5"14"-601"0"0,-8 18 2945 0 0,12-29-1011 0 0,1-1 0 0 0,0 1 0 0 0,0 0 0 0 0,0 0 0 0 0,0 7 2313 0 0,7-2 72 0 0,-4-7-3681 0 0,0-1 0 0 0,0 0 0 0 0,0 0 0 0 0,0 0 0 0 0,0 0 0 0 0,0-1 0 0 0,0 1 0 0 0,1 0-1 0 0,-1-1 1 0 0,0 0 0 0 0,1 1 0 0 0,0-1 0 0 0,-1 0 0 0 0,5 1 0 0 0,2 0 286 0 0,1-1 0 0 0,18 2-1 0 0,8 1 477 0 0,-13 6 432 0 0,-25 2-852 0 0,1-9-539 0 0,0 0-1 0 0,0 0 0 0 0,0-1 0 0 0,-1 1 0 0 0,1 0 0 0 0,-1-1 0 0 0,0 1 1 0 0,0-1-1 0 0,0 1 0 0 0,-3 2 0 0 0,-27 21 532 0 0,11-9-600 0 0,15-12-28 0 0,-1 0-1 0 0,1 0 1 0 0,-1-1-1 0 0,0 0 1 0 0,0 0-1 0 0,-12 4 1 0 0,13-5-1 0 0,0 0 0 0 0,0 1 0 0 0,-7 4 0 0 0,10-5 0 0 0,-1-1 0 0 0,0 1 0 0 0,0-1 0 0 0,1 0 0 0 0,-1 0 0 0 0,-1 0 0 0 0,1 0 0 0 0,0-1 0 0 0,0 0 0 0 0,-1 0 0 0 0,-7 1 0 0 0,-1-5-144 0 0,12 3 58 0 0,0-1 0 0 0,0 0 0 0 0,0 0 0 0 0,0 0-1 0 0,0 0 1 0 0,1 0 0 0 0,-1 0 0 0 0,0 0 0 0 0,1 0 0 0 0,-1-1 0 0 0,1 1 0 0 0,-1 0 0 0 0,1 0-1 0 0,0 0 1 0 0,-1-1 0 0 0,1 1 0 0 0,0 0 0 0 0,0 0 0 0 0,0-1 0 0 0,0 1 0 0 0,0 0 0 0 0,0-1-1 0 0,0 1 1 0 0,0 0 0 0 0,1-2 0 0 0,0-2-1397 0 0,0 1 0 0 0,0-1 0 0 0,1 1 0 0 0,0-1 0 0 0,3-6 0 0 0,9-14-7780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54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517 1 3367 0 0,'1'0'107'0'0,"0"0"0"0"0,0 1 0 0 0,0-1 0 0 0,0 0-1 0 0,0 1 1 0 0,-1-1 0 0 0,1 0 0 0 0,0 1-1 0 0,0-1 1 0 0,-1 1 0 0 0,1 0 0 0 0,0-1 0 0 0,-1 1-1 0 0,1-1 1 0 0,0 1 0 0 0,-1 0 0 0 0,1 0-1 0 0,-1-1 1 0 0,1 1 0 0 0,-1 0 0 0 0,0 0 0 0 0,1 0-1 0 0,-1-1 1 0 0,0 1 0 0 0,1 0 0 0 0,-1 0-1 0 0,0 0 1 0 0,0 0 0 0 0,0 0 0 0 0,0 0 0 0 0,0-1-1 0 0,0 3 1 0 0,0 2 847 0 0,-1 1-1 0 0,1 0 0 0 0,-4 10 1 0 0,3-9-192 0 0,-28 108 8450 0 0,4-16-5137 0 0,-24 97 341 0 0,22-93-2635 0 0,-18 135 0 0 0,43-218-1773 0 0,0 0 0 0 0,2 0 0 0 0,3 37 0 0 0,-2-50-8 0 0,0 0 0 0 0,1 0 0 0 0,-1-1 1 0 0,1 1-1 0 0,1 0 0 0 0,-1-1 0 0 0,1 1 0 0 0,0-1 1 0 0,1 0-1 0 0,0 0 0 0 0,-1 0 0 0 0,2 0 1 0 0,-1-1-1 0 0,7 7 0 0 0,-6-8-422 0 0,0 0 0 0 0,1 0-1 0 0,-1-1 1 0 0,8 5 0 0 0,-9-7-347 0 0,-1 1 1 0 0,1-1-1 0 0,0 0 1 0 0,0 0-1 0 0,-1 0 1 0 0,1 0-1 0 0,0-1 1 0 0,5 0-1 0 0,12-1-9427 0 0</inkml:trace>
  <inkml:trace contextRef="#ctx0" brushRef="#br0" timeOffset="1">0 641 5327 0 0,'0'-3'799'0'0,"0"0"-1"0"0,0 0 0 0 0,1 0 0 0 0,-1 1 1 0 0,0-1-1 0 0,1 0 0 0 0,1-4 0 0 0,-1 6-436 0 0,0-1 1 0 0,-1 1-1 0 0,1 0 0 0 0,0 0 0 0 0,0 0 0 0 0,0-1 0 0 0,0 1 1 0 0,1 0-1 0 0,-1 0 0 0 0,0 1 0 0 0,0-1 0 0 0,0 0 1 0 0,1 0-1 0 0,1 0 0 0 0,10-6 1558 0 0,50-23 4152 0 0,-49 24-5410 0 0,0 1 0 0 0,1 0 0 0 0,0 1 0 0 0,27-4 0 0 0,-28 6-514 0 0,1 0 0 0 0,0 1 0 0 0,0 1-1 0 0,29 3 1 0 0,-10 2-295 0 0,-4 0-1822 0 0,1 1-4180 0 0,5 5-2846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55.3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196 39 1951 0 0,'-12'-8'1169'0'0,"-23"-11"-1"0"0,21 11 41 0 0,11 8-989 0 0,1-1 0 0 0,0 0 0 0 0,-1 1 0 0 0,1-1-1 0 0,0 1 1 0 0,-1 0 0 0 0,1 0 0 0 0,-1 0 0 0 0,1 0 0 0 0,0 0 0 0 0,-1 0 0 0 0,1 1 0 0 0,-4 0 0 0 0,2 0 267 0 0,1 0-155 0 0,0-1 0 0 0,1 1 0 0 0,-1 0-1 0 0,0 0 1 0 0,0 0 0 0 0,0 1 0 0 0,0-1 0 0 0,1 1-1 0 0,-1-1 1 0 0,1 1 0 0 0,-1 0 0 0 0,1 0-1 0 0,0 0 1 0 0,0 0 0 0 0,0 1 0 0 0,0-1-1 0 0,-3 5 1 0 0,0 1 529 0 0,1-1 0 0 0,1 1 0 0 0,0 0 0 0 0,-4 14 1 0 0,3-11-313 0 0,1 2 193 0 0,-1-1 0 0 0,1 1 0 0 0,1-1 0 0 0,-1 16 0 0 0,1-1 655 0 0,1-19-913 0 0,0 0-1 0 0,1 1 1 0 0,0-1-1 0 0,0 0 0 0 0,2 8 1 0 0,-2-15-435 0 0,1 5 358 0 0,0 0 0 0 0,1 1 0 0 0,0-1 0 0 0,0 0 0 0 0,0 0 0 0 0,4 6 0 0 0,-5-11-345 0 0,0 1 1 0 0,0-1-1 0 0,0 0 0 0 0,0 0 0 0 0,0 0 0 0 0,0 0 1 0 0,0 0-1 0 0,0 0 0 0 0,1 0 0 0 0,-1 0 0 0 0,0 0 1 0 0,1 0-1 0 0,-1-1 0 0 0,0 1 0 0 0,1-1 0 0 0,-1 1 1 0 0,1-1-1 0 0,-1 1 0 0 0,1-1 0 0 0,0 0 0 0 0,-1 0 1 0 0,1 0-1 0 0,-1 0 0 0 0,1 0 0 0 0,-1 0 0 0 0,1 0 1 0 0,-1 0-1 0 0,1-1 0 0 0,-1 1 0 0 0,4-2 0 0 0,0 1-58 0 0,-1-1-1 0 0,1 0 1 0 0,-1 0-1 0 0,0-1 1 0 0,1 0-1 0 0,-1 1 1 0 0,0-1-1 0 0,7-7 1 0 0,26-34 6 0 0,-11 13-9 0 0,-8 11-10 0 0,-15 15 3 0 0,1 1 1 0 0,-1 0-1 0 0,1 0 0 0 0,0 0 0 0 0,0 1 0 0 0,0-1 1 0 0,0 1-1 0 0,1 0 0 0 0,7-4 0 0 0,-12 7 6 0 0,1 0 0 0 0,-1-1-1 0 0,0 1 1 0 0,0 0-1 0 0,0 0 1 0 0,0 0-1 0 0,1 0 1 0 0,-1 0 0 0 0,0 0-1 0 0,0 0 1 0 0,0 0-1 0 0,1 0 1 0 0,-1 0 0 0 0,0 0-1 0 0,0 0 1 0 0,0 0-1 0 0,1 0 1 0 0,-1 0-1 0 0,0 0 1 0 0,0 0 0 0 0,0 0-1 0 0,1 0 1 0 0,-1 0-1 0 0,0 0 1 0 0,0 0 0 0 0,0 1-1 0 0,0-1 1 0 0,1 0-1 0 0,-1 0 1 0 0,0 0-1 0 0,0 0 1 0 0,2 3 0 0 0,-1 0 0 0 0,1 0 0 0 0,-1 0 0 0 0,0 0 0 0 0,0 0 0 0 0,-1 0 0 0 0,1 0 0 0 0,0 0 0 0 0,-1 0 0 0 0,0 1 0 0 0,0 2 0 0 0,0 4 0 0 0,0 0 0 0 0,-2 15 0 0 0,0-11 21 0 0,-3 22 14 0 0,4-33-159 0 0,5-4-306 0 0,-1 1 165 0 0,-1-1 0 0 0,1 1 0 0 0,0-1 0 0 0,0 0 0 0 0,0 0 1 0 0,0-1-1 0 0,0 1 0 0 0,-1 0 0 0 0,1-1 0 0 0,-1 0 0 0 0,1 1 0 0 0,-1-1 0 0 0,0 0 0 0 0,1 0 1 0 0,-1 0-1 0 0,0-1 0 0 0,0 1 0 0 0,-1 0 0 0 0,3-4 0 0 0,2-4-1826 0 0,0 0 0 0 0,0-1 0 0 0,7-20 0 0 0,-5-1-3355 0 0,-4 17 2301 0 0,-5 36 4442 0 0,-3-2 2797 0 0,-10 39 0 0 0,5-24 4592 0 0,11-36-8225 0 0,10-8-348 0 0,-1-1-1 0 0,0 1 1 0 0,-1-2-1 0 0,0 1 1 0 0,13-23-1 0 0,-8 13 166 0 0,21-24-1 0 0,-31 40-248 0 0,1 0-1 0 0,-1 0 1 0 0,1 0-1 0 0,0 1 1 0 0,0-1-1 0 0,0 1 1 0 0,1 1 0 0 0,12-6-1 0 0,-9 8-16 0 0,-9 2 10 0 0,1 1 1 0 0,-1-1-1 0 0,1 0 0 0 0,-1 0 1 0 0,1 1-1 0 0,-1-1 0 0 0,0 1 1 0 0,1-1-1 0 0,-1 1 0 0 0,0 0 1 0 0,0 0-1 0 0,0-1 0 0 0,0 1 0 0 0,-1 0 1 0 0,1 0-1 0 0,1 3 0 0 0,-1 1 201 0 0,1 0-1 0 0,-1 0 1 0 0,0 0 0 0 0,0 9-1 0 0,-6 35 440 0 0,3-36-480 0 0,1-1 0 0 0,0 20 0 0 0,4-22-182 0 0,-2-10-23 0 0,-1 0 1 0 0,1-1-1 0 0,0 1 0 0 0,-1 0 1 0 0,1-1-1 0 0,0 1 0 0 0,0 0 1 0 0,-1-1-1 0 0,1 1 1 0 0,0-1-1 0 0,0 0 0 0 0,0 1 1 0 0,0-1-1 0 0,0 0 0 0 0,0 1 1 0 0,0-1-1 0 0,-1 0 0 0 0,1 0 1 0 0,0 0-1 0 0,2 0 0 0 0,-1 0-119 0 0,0 0 0 0 0,0-1-1 0 0,1 1 1 0 0,-1-1-1 0 0,0 1 1 0 0,0-1-1 0 0,0 0 1 0 0,3-2-1 0 0,1 0-680 0 0,0-1 0 0 0,0 0 0 0 0,-1-1 0 0 0,10-9 0 0 0,4-7-6060 0 0,1-3-1769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7:55.7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303 0 7111 0 0,'0'0'548'0'0,"1"2"-357"0"0,1 1 172 0 0,0 0 1 0 0,0 0-1 0 0,0 0 1 0 0,0 0-1 0 0,-1 0 0 0 0,1 1 1 0 0,-1-1-1 0 0,0 0 1 0 0,0 1-1 0 0,0-1 0 0 0,0 1 1 0 0,-1 0-1 0 0,1 6 0 0 0,-1 8 3590 0 0,-2 26-1 0 0,1-37-3584 0 0,-31 201 7946 0 0,2-27-5920 0 0,15 12-1801 0 0,14-160-529 0 0,2-1 0 0 0,2 1 0 0 0,11 60 0 0 0,-6-68-2175 0 0,1-5-4806 0 0</inkml:trace>
  <inkml:trace contextRef="#ctx0" brushRef="#br0" timeOffset="1">0 663 12551 0 0,'19'-4'449'0'0,"-1"0"0"0"0,0-2-1 0 0,23-9 1 0 0,-8 2 2136 0 0,251-79 5970 0 0,10-4-1274 0 0,-122 41-6917 0 0,-134 45-971 0 0,1 3 1 0 0,64-6-1 0 0,-60 14-6965 0 0,2 4-2624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3:17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0,'4'1'306'0'0,"116"27"4726"0"0,37 9 4993 0 0,-50-21-6108 0 0,88-5 1190 0 0,-77-7-3569 0 0,48 5-33 0 0,150 9-206 0 0,-18-3-1291 0 0,-120-9-9 0 0,151 1 1 0 0,-227-10 0 0 0,420-9 0 0 0,2 30 0 0 0,5 34 0 0 0,-20-2 0 0 0,-210-28 0 0 0,193 18 0 0 0,-460-35 0 0 0,35 10 0 0 0,-37-8 0 0 0,40 6 0 0 0,-22-11 0 0 0,-25-1 0 0 0,22 4 0 0 0,-9 2 0 0 0,-21-3 0 0 0,27 3 0 0 0,-18-7 0 0 0,-18 0 0 0 0,0 0 0 0 0,-1 0 0 0 0,1 1 0 0 0,0-1 0 0 0,-1 1 0 0 0,1 1 0 0 0,0-1 0 0 0,-1 1 0 0 0,7 2 0 0 0,-11-3 0 0 0,1 0 0 0 0,0-1 0 0 0,0 1 0 0 0,0-1 0 0 0,-1 1 0 0 0,1-1 0 0 0,0 0 0 0 0,0 1 0 0 0,2-1 0 0 0,2 0 0 0 0,-6 0-3 0 0,0 0-1 0 0,1 0 1 0 0,-1 0 0 0 0,0 0-1 0 0,0 0 1 0 0,1 0 0 0 0,-1 0-1 0 0,0 1 1 0 0,0-1 0 0 0,0 0 0 0 0,1 0-1 0 0,-1 0 1 0 0,0 0 0 0 0,0 0-1 0 0,1 1 1 0 0,-1-1 0 0 0,0 0-1 0 0,0 0 1 0 0,0 0 0 0 0,0 1-1 0 0,0-1 1 0 0,1 0 0 0 0,-1 0-1 0 0,0 1 1 0 0,0-1 0 0 0,0 0-1 0 0,0 0 1 0 0,0 0 0 0 0,0 1 0 0 0,0-1-1 0 0,0 0 1 0 0,0 1 0 0 0,0-1-1 0 0,0 0 1 0 0,0 0 0 0 0,0 1-1 0 0,0-1 1 0 0,0 0 0 0 0,0 0-1 0 0,0 1 1 0 0,0-1 0 0 0,0 0-1 0 0,0 0 1 0 0,0 1 0 0 0,0-1-1 0 0,-1 0 1 0 0,1 0 0 0 0,0 0 0 0 0,0 1-1 0 0,0-1 1 0 0,0 0 0 0 0,-1 0-1 0 0,1 0 1 0 0,0 1 0 0 0,0-1-1 0 0,-1 1-11 0 0,1-1-1 0 0,-1 1 1 0 0,1 0-1 0 0,-1-1 0 0 0,0 1 1 0 0,1-1-1 0 0,-1 1 1 0 0,0-1-1 0 0,1 1 0 0 0,-1-1 1 0 0,0 1-1 0 0,0-1 0 0 0,1 1 1 0 0,-1-1-1 0 0,0 0 1 0 0,0 0-1 0 0,0 1 0 0 0,1-1 1 0 0,-1 0-1 0 0,-1 0 1 0 0,-2-1-570 0 0,0 0 1 0 0,1 0 0 0 0,-1 0-1 0 0,1 0 1 0 0,-1-1 0 0 0,-3-2-1 0 0,-9-4-4447 0 0,-21-6-4908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0:57.6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4543 0 0,'0'0'354'0'0,"3"2"-233"0"0,12 6 1538 0 0,22 8 1 0 0,49 10 7581 0 0,-84-26-9096 0 0,3 1-6 0 0,7 3 227 0 0,-1-2 0 0 0,1 0-1 0 0,0 0 1 0 0,0-1 0 0 0,22-1 0 0 0,-24 0-5204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3:18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1 512 10047 0 0,'1'2'776'0'0,"3"1"-738"0"0,0-1-1 0 0,-1 1 0 0 0,1-1 0 0 0,0 0 0 0 0,0 0 1 0 0,0 0-1 0 0,0 0 0 0 0,1-1 0 0 0,-1 0 1 0 0,0 0-1 0 0,6 1 0 0 0,6 0 218 0 0,-1 0-1 0 0,16-1 1 0 0,44-5 2185 0 0,134-25 0 0 0,-154 20-1751 0 0,375-97 4908 0 0,-170 34-1627 0 0,308-42-1 0 0,-2 49-2432 0 0,289 18-1447 0 0,-560 34-89 0 0,771-24-1 0 0,-718 21 0 0 0,-21 0 0 0 0,-155 11 0 0 0,255-3 0 0 0,-2 34 0 0 0,-335-14 0 0 0,-1 3 0 0 0,113 36 0 0 0,-122-23 0 0 0,-22-8 0 0 0,103 23 0 0 0,-147-41-2111 0 0,-1-4-4806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07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3655 0 0,'14'-3'-66'0'0,"-8"1"501"0"0,-1 1 0 0 0,1 0-1 0 0,0 0 1 0 0,0 0 0 0 0,0 0 0 0 0,0 1 0 0 0,0 0 0 0 0,0 1-1 0 0,0-1 1 0 0,0 1 0 0 0,0 0 0 0 0,0 0 0 0 0,0 1 0 0 0,6 2-1 0 0,-1 1 470 0 0,-1 1 0 0 0,0 0 0 0 0,0 0-1 0 0,15 14 1 0 0,33 36 1995 0 0,5 4-315 0 0,64 33 898 0 0,32 28-273 0 0,-142-106-2905 0 0,0 2 0 0 0,-2 0 1 0 0,0 0-1 0 0,0 2 0 0 0,-2 0 0 0 0,18 32 1 0 0,-13-13 132 0 0,-2 2 0 0 0,-2-1 0 0 0,-2 1 0 0 0,-1 1 0 0 0,8 66 0 0 0,-8-7 156 0 0,-4 119 1 0 0,-25 113-570 0 0,18-331-24 0 0,-7 123 0 0 0,24-181-5339 0 0,-9 33-1626 0 0,5-3-1875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07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2879 0 0,'0'0'1768'0'0,"4"2"-88"0"0,48 27 2977 0 0,37 17 1424 0 0,191 48-66 0 0,-247-85-5408 0 0,21 5 455 0 0,0-3 0 0 0,1-2 0 0 0,0-2-1 0 0,98-1 1 0 0,-63-10-125 0 0,1-4-1 0 0,98-21 1 0 0,-132 15-676 0 0,0-3 1 0 0,71-32-1 0 0,-21 8-84 0 0,1-3-177 0 0,173-96 0 0 0,-277 137 0 0 0,2 1 0 0 0,-1-1 0 0 0,0 1 0 0 0,11-2 0 0 0,-2 4 335 0 0,-10 3-979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0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3655 0 0,'-1'3'278'0'0,"-14"32"-123"0"0,1-7 618 0 0,-15 52 0 0 0,7-11 848 0 0,14-48-837 0 0,1 0 0 0 0,1 1 0 0 0,1-1 0 0 0,-3 32 0 0 0,6-32-136 0 0,1-7-2 0 0,0 0 1 0 0,1-1-1 0 0,2 20 1 0 0,0-18 407 0 0,1 0 1 0 0,6 18-1 0 0,-7-28-818 0 0,0 1 0 0 0,0-1 0 0 0,0 0 0 0 0,1 0 0 0 0,0 0 0 0 0,0 0 0 0 0,1-1-1 0 0,-1 1 1 0 0,6 5 0 0 0,-5-8-98 0 0,-1 1 1 0 0,1-1-1 0 0,0 1 0 0 0,0-1 0 0 0,0 0 1 0 0,0-1-1 0 0,1 1 0 0 0,-1-1 1 0 0,0 0-1 0 0,1 0 0 0 0,-1 0 0 0 0,1-1 1 0 0,-1 1-1 0 0,1-1 0 0 0,-1 0 0 0 0,1 0 1 0 0,5-2-1 0 0,0 1-40 0 0,-1 0 1 0 0,1-2-1 0 0,-1 1 0 0 0,0-1 1 0 0,0 0-1 0 0,0-1 1 0 0,10-5-1 0 0,4-6 201 0 0,1-1 0 0 0,32-29 1 0 0,-14 8-5297 0 0,-34 30 3162 0 0,15-14-5583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09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44 3311 0 0,'-15'42'-71'0'0,"9"-28"747"0"0,1 1 1 0 0,0 0-1 0 0,1 0 1 0 0,-3 19 0 0 0,7-30-420 0 0,0 0 1 0 0,0 0-1 0 0,0 0 1 0 0,0 1-1 0 0,0-1 1 0 0,1 0-1 0 0,0 0 1 0 0,0 0-1 0 0,0 0 1 0 0,0 0-1 0 0,0 0 1 0 0,1-1-1 0 0,0 1 1 0 0,0 0-1 0 0,0-1 0 0 0,0 1 1 0 0,1-1-1 0 0,-1 0 1 0 0,1 1-1 0 0,5 3 1 0 0,-4-3 120 0 0,0 0 0 0 0,0 0-1 0 0,0-1 1 0 0,1 1 0 0 0,-1-1 0 0 0,1 0-1 0 0,0-1 1 0 0,0 1 0 0 0,0-1 0 0 0,0 0-1 0 0,1 0 1 0 0,-1-1 0 0 0,0 1 0 0 0,11 0 0 0 0,-11-2-182 0 0,0 0 1 0 0,0 0-1 0 0,0 0 1 0 0,0-1-1 0 0,0 0 1 0 0,-1 0 0 0 0,1 0-1 0 0,0-1 1 0 0,8-3-1 0 0,-6 1-57 0 0,-1 0 0 0 0,0 0-1 0 0,0-1 1 0 0,0 0-1 0 0,9-10 1 0 0,6-5 130 0 0,-16 15-179 0 0,1 0 1 0 0,-1 0-1 0 0,-1 0 1 0 0,1 0 0 0 0,-1-1-1 0 0,0 0 1 0 0,5-9-1 0 0,4-8 202 0 0,-10 21-263 0 0,-1-1 0 0 0,-1 0 0 0 0,1 0 0 0 0,0 0 0 0 0,-1 0 0 0 0,1 0 1 0 0,-1-1-1 0 0,0 1 0 0 0,0 0 0 0 0,0-1 0 0 0,-1 1 0 0 0,1-1 0 0 0,-1 1 0 0 0,0-5 0 0 0,0 1 28 0 0,-1-1 0 0 0,0 1 0 0 0,0-1 0 0 0,-1 1 0 0 0,0-1 0 0 0,-6-12 0 0 0,7 17-29 0 0,-1 0-1 0 0,0 1 1 0 0,1-1 0 0 0,-1 0-1 0 0,0 1 1 0 0,-1 0-1 0 0,1-1 1 0 0,0 1-1 0 0,-1 0 1 0 0,1 0-1 0 0,-1 0 1 0 0,0 0-1 0 0,0 1 1 0 0,1-1 0 0 0,-1 1-1 0 0,0 0 1 0 0,0 0-1 0 0,-6-2 1 0 0,2 2-178 0 0,1 0 1 0 0,-1 0-1 0 0,0 0 0 0 0,-8 1 1 0 0,-13 2-5970 0 0,12 1-881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10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62 208 5095 0 0,'2'20'172'0'0,"-2"-1"-1"0"0,-1 0 1 0 0,-4 30-1 0 0,1-12 874 0 0,1-16 143 0 0,-1 0 1 0 0,-7 21-1 0 0,0 0 664 0 0,0-7-294 0 0,8-26-890 0 0,0 0-1 0 0,1 0 1 0 0,0 1 0 0 0,-1 11-1 0 0,2-20-465 0 0,1 0-1 0 0,0-1 1 0 0,0 1 0 0 0,0-1-1 0 0,0 1 1 0 0,0 0-1 0 0,0-1 1 0 0,0 1 0 0 0,0-1-1 0 0,0 1 1 0 0,0 0-1 0 0,1-1 1 0 0,-1 1-1 0 0,0-1 1 0 0,0 1 0 0 0,1 0-1 0 0,-1-1 1 0 0,1 1-1 0 0,-1-1-135 0 0,0 0 0 0 0,1 0 0 0 0,-1 0 0 0 0,0 0 0 0 0,1 0 0 0 0,-1 0 0 0 0,0 0 0 0 0,1 0-1 0 0,-1 0 1 0 0,0 0 0 0 0,0 0 0 0 0,1 0 0 0 0,-1-1 0 0 0,0 1 0 0 0,1 0 0 0 0,-1 0 0 0 0,0 0-1 0 0,0-1 1 0 0,1 1 0 0 0,-1 0 0 0 0,0 0 0 0 0,0-1 0 0 0,0 1 0 0 0,1-1 0 0 0,16-25 444 0 0,-15 22-277 0 0,61-113 1063 0 0,27-58-705 0 0,-48 85-383 0 0,-35 76-194 0 0,10-21 80 0 0,2 1 0 0 0,25-35 0 0 0,-31 55 2358 0 0,-11 15-2107 0 0,1 2-226 0 0,0 1-1 0 0,0-1 0 0 0,0 1 0 0 0,0 0 1 0 0,-1-1-1 0 0,1 1 0 0 0,-1 1 0 0 0,3 4 1 0 0,11 39 816 0 0,-7-19-568 0 0,0 0-66 0 0,-5-15-78 0 0,9 22 0 0 0,-3-13-21 0 0,-8-18-166 0 0,0 0 0 0 0,1 1 0 0 0,-1-1 0 0 0,1 0 0 0 0,0 0 0 0 0,0-1 0 0 0,0 1 0 0 0,1-1-1 0 0,0 1 1 0 0,-1-1 0 0 0,2 0 0 0 0,-1-1 0 0 0,8 6 0 0 0,-9-7 8 0 0,1 0-1 0 0,0 0 1 0 0,0-1 0 0 0,0 1 0 0 0,0-1-1 0 0,0 0 1 0 0,0 0 0 0 0,0 0-1 0 0,0-1 1 0 0,0 0 0 0 0,1 1 0 0 0,-1-1-1 0 0,0-1 1 0 0,0 1 0 0 0,0-1-1 0 0,8-1 1 0 0,26-12-1955 0 0,-3-4-7157 0 0,-19 9-464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1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1951 0 0,'6'-5'176'0'0,"-3"-1"-176"0"0,0-4 0 0 0,2-13 15744 0 0,7 29-20472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10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0 6559 0 0,'1'39'694'0'0,"0"-31"-639"0"0,-1 1 0 0 0,0-1 0 0 0,-1 11 0 0 0,-4 14 1600 0 0,-2-1 1 0 0,-1-1 0 0 0,-1 1 0 0 0,-2-1-1 0 0,-22 44 1 0 0,16-41-428 0 0,-35 63 1914 0 0,43-83-2684 0 0,0-1 1 0 0,0 0 0 0 0,-2-1-1 0 0,-20 20 1 0 0,27-29-365 0 0,-12 9 197 0 0,-18-4 113 0 0,32-7-499 0 0,-1-1 0 0 0,0 1 0 0 0,1 0 0 0 0,-1-1 0 0 0,0 0 0 0 0,0 0 0 0 0,0 0 0 0 0,-3 0 0 0 0,2-1-230 0 0,5-16-13883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11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0 193 2847 0 0,'1'2'214'0'0,"4"9"688"0"0,0 0 0 0 0,0 0 0 0 0,-1 0 0 0 0,-1 0 0 0 0,4 21-1 0 0,-5-22-444 0 0,1 16 1171 0 0,2 28 1 0 0,-4-30 716 0 0,8 42 1 0 0,-6-43-1228 0 0,-2-17-669 0 0,0 0-1 0 0,0-1 1 0 0,0 1-1 0 0,4 9 1 0 0,-4-13 187 0 0,-1-1-524 0 0,1 0 0 0 0,-1 0 0 0 0,0 0 1 0 0,1 0-1 0 0,-1 0 0 0 0,1 0 0 0 0,-1 0 1 0 0,1 0-1 0 0,-1 0 0 0 0,1 0 0 0 0,-1 0 0 0 0,1-1 1 0 0,0 1-1 0 0,0 0 0 0 0,-1-1 0 0 0,1 1 0 0 0,0 0 1 0 0,0-1-1 0 0,0 1 0 0 0,0-1 0 0 0,0 1 1 0 0,0-1-1 0 0,0 0 0 0 0,0 1 0 0 0,0-1 0 0 0,0 0 1 0 0,0 0-1 0 0,0 1 0 0 0,0-1 0 0 0,1 0 0 0 0,0 0 134 0 0,0-1-77 0 0,3-4-91 0 0,0 1 0 0 0,0-1 0 0 0,0 0-1 0 0,0 0 1 0 0,-1-1 0 0 0,0 1 0 0 0,0-1 0 0 0,0 0-1 0 0,-1 0 1 0 0,4-8 0 0 0,27-82 258 0 0,-3-4-165 0 0,-5 11 10 0 0,-18 66-164 0 0,-5 15-81 0 0,-1 0-1 0 0,3-14 1 0 0,-5 20 0 0 0,-1 3 74 0 0,0 0 0 0 0,0 0 1 0 0,0 1-1 0 0,1-1 0 0 0,-1 0 0 0 0,0 0 0 0 0,1 1 1 0 0,-1-1-1 0 0,1 1 0 0 0,-1 2 0 0 0,0-2 15 0 0,-8 17 57 0 0,7-16-73 0 0,-3 15 20 0 0,-1 23 714 0 0,6-39-631 0 0,0 0 0 0 0,0 3-12 0 0,0 1-1 0 0,1-1 1 0 0,0 1-1 0 0,0-1 1 0 0,0 0-1 0 0,1 0 1 0 0,0 1 0 0 0,2 5-1 0 0,-3-10 13 0 0,8 8 112 0 0,0 3 33 0 0,-1-6-65 0 0,1 1 0 0 0,-1-1 0 0 0,1-1 0 0 0,0 0-1 0 0,15 6 1 0 0,-22-10 16 0 0,56 6 261 0 0,-6-4-146 0 0,-47-3-309 0 0,0 0-1 0 0,0 0 1 0 0,-1 0-1 0 0,1 0 1 0 0,0-1-1 0 0,0 0 1 0 0,6-2-1 0 0,23-5 39 0 0,-23 5 27 0 0,-9 3 10 0 0,0-1-1 0 0,0 0-59 0 0,15-10 103 0 0,-13 8-122 0 0,1 0 1 0 0,-1-1-1 0 0,1 0 0 0 0,-1 0 0 0 0,-1 0 0 0 0,6-7 0 0 0,-2 1-2 0 0,-2 6 17 0 0,-2-1 0 0 0,1 0 0 0 0,0 0 0 0 0,-1 0 0 0 0,0 0 0 0 0,0 0 0 0 0,-1-1 0 0 0,4-7 0 0 0,2-10 18 0 0,-6 20-38 0 0,-1-1 0 0 0,0 1 1 0 0,0 0-1 0 0,0-1 0 0 0,0 1 0 0 0,0 0 0 0 0,-1-1 1 0 0,1 1-1 0 0,-1-5 0 0 0,0-3 3 0 0,1 3-93 0 0,-1 0 1 0 0,-1 0-1 0 0,0 0 0 0 0,-3-15 1 0 0,1 3-37 0 0,2 19 114 0 0,1 0 1 0 0,-1-1-1 0 0,1 1 1 0 0,-1 0-1 0 0,1-1 1 0 0,-1 1-1 0 0,0 0 0 0 0,1 0 1 0 0,-3-2-1 0 0,-2-6-3 0 0,0-5-42 0 0,2 9 43 0 0,-10-8 10 0 0,10 10-15 0 0,1 0 0 0 0,-1 0 1 0 0,0 1-1 0 0,0-1 0 0 0,0 1 0 0 0,0 0 0 0 0,0 0 1 0 0,0 0-1 0 0,0 0 0 0 0,-1 1 0 0 0,1-1 1 0 0,-1 1-1 0 0,1 0 0 0 0,-1 0 0 0 0,0 0 0 0 0,1 1 1 0 0,-1-1-1 0 0,0 1 0 0 0,0 0 0 0 0,1 0 0 0 0,-1 0 1 0 0,0 0-1 0 0,0 1 0 0 0,1-1 0 0 0,-1 1 0 0 0,0 0 1 0 0,1 0-1 0 0,-1 1 0 0 0,1-1 0 0 0,-1 1 1 0 0,1-1-1 0 0,0 1 0 0 0,0 0 0 0 0,-6 5 0 0 0,2-1 4 0 0,1-1-1 0 0,0 2 1 0 0,0-1 0 0 0,1 1-1 0 0,-1 0 1 0 0,1 0-1 0 0,1 0 1 0 0,-1 1-1 0 0,1-1 1 0 0,1 1-1 0 0,-6 15 1 0 0,4-5 33 0 0,3-12-9 0 0,1 0 0 0 0,-1-1 1 0 0,0 12-1 0 0,-2 2 2 0 0,3-16-8 0 0,1 0 1 0 0,-1-1-1 0 0,1 1 0 0 0,-1 0 0 0 0,1 0 1 0 0,0-1-1 0 0,0 1 0 0 0,1 4 1 0 0,1 5 60 0 0,3 4 67 0 0,0-11-91 0 0,-2-4-5 0 0,0 2-6 0 0,0-1-1 0 0,-1 0 1 0 0,1 0-1 0 0,1 0 1 0 0,-1 0-1 0 0,0 0 1 0 0,0-1-1 0 0,1 0 1 0 0,-1 1-1 0 0,0-1 1 0 0,1 0-1 0 0,-1-1 1 0 0,1 1-1 0 0,0-1 1 0 0,-1 1-1 0 0,1-1 1 0 0,-1 0-1 0 0,1 0 1 0 0,0-1-1 0 0,-1 1 1 0 0,1-1 0 0 0,4-1-1 0 0,-1 0-17 0 0,-1-1 0 0 0,1 1 0 0 0,-1-1 0 0 0,0 0 0 0 0,1-1 0 0 0,-2 0 0 0 0,1 0 1 0 0,0 0-1 0 0,-1 0 0 0 0,7-7 0 0 0,4-7 2 0 0,23-31 0 0 0,-30 37 20 0 0,-5 5-27 0 0,1-1 0 0 0,-1 0 0 0 0,5-11 1 0 0,-8 16-19 0 0,0 1-63 0 0,-10 3-5 0 0,1 2 75 0 0,-11 17-12 0 0,8-3-48 0 0,10-11 62 0 0,1-2-4 0 0,-7 21 2 0 0,3-14 0 0 0,1 1 0 0 0,0 0 0 0 0,1 0 0 0 0,0 1 0 0 0,0 19 0 0 0,16 201 0 0 0,-11-69 124 0 0,-3-105-59 0 0,-2-39-26 0 0,0 0 0 0 0,-1 0-1 0 0,-1 0 1 0 0,-1 0 0 0 0,-1-1-1 0 0,-1 0 1 0 0,-13 27 0 0 0,15-34-4 0 0,-1-1 0 0 0,0 0-1 0 0,-1 0 1 0 0,-13 14 0 0 0,15-19-19 0 0,0-1 0 0 0,0 0 0 0 0,0 0 0 0 0,0-1 0 0 0,-1 0 0 0 0,1 0-1 0 0,-1 0 1 0 0,0-1 0 0 0,-13 6 0 0 0,15-8-23 0 0,0 0 0 0 0,1-1 0 0 0,-1 1 0 0 0,0-1 0 0 0,0 0 0 0 0,0 0 0 0 0,1 0 0 0 0,-1 0 0 0 0,0-1 1 0 0,0 0-1 0 0,1 1 0 0 0,-1-1 0 0 0,0-1 0 0 0,1 1 0 0 0,-1 0 0 0 0,1-1 0 0 0,-1 0 0 0 0,-4-3 0 0 0,1 0-46 0 0,1 0-1 0 0,-1 0 1 0 0,2 0-1 0 0,-1-1 1 0 0,0 0-1 0 0,1 0 1 0 0,-9-13-1 0 0,4 4-525 0 0,6 9 120 0 0,0 0 1 0 0,1 0-1 0 0,-1 0 1 0 0,1-1-1 0 0,0 1 0 0 0,-1-8 1 0 0,-1-16-3627 0 0,7 10-2789 0 0,5 4-690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12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6 3567 0 0,'-34'96'1226'0'0,"20"-56"259"0"0,8-24 103 0 0,-6 24 0 0 0,7-21 203 0 0,3-15-1311 0 0,1-1-1 0 0,0 1 1 0 0,0 0-1 0 0,1-1 0 0 0,-1 1 1 0 0,1-1-1 0 0,0 1 1 0 0,-1 0-1 0 0,2-1 1 0 0,-1 5-1 0 0,0-7-324 0 0,0-1 0 0 0,1 1 0 0 0,-1-1 0 0 0,0 1 0 0 0,0-1 0 0 0,0 0 0 0 0,0 1 0 0 0,1-1-1 0 0,-1 1 1 0 0,0-1 0 0 0,0 0 0 0 0,1 1 0 0 0,-1-1 0 0 0,0 1 0 0 0,0-1 0 0 0,1 0 0 0 0,-1 1 0 0 0,0-1 0 0 0,1 0-1 0 0,-1 0 1 0 0,1 1 0 0 0,-1-1 0 0 0,1 0 0 0 0,-1 0 0 0 0,0 0 0 0 0,1 1 0 0 0,-1-1 0 0 0,1 0 0 0 0,-1 0 0 0 0,1 0-1 0 0,-1 0 1 0 0,1 0 0 0 0,0 0 0 0 0,1 0-4 0 0,0 0-1 0 0,0-1 1 0 0,0 1 0 0 0,0-1-1 0 0,0 1 1 0 0,-1-1-1 0 0,1 0 1 0 0,3-1 0 0 0,2-2-95 0 0,-1-1 0 0 0,0 1 0 0 0,11-10 0 0 0,0-5 50 0 0,27-40 1 0 0,-38 51-175 0 0,33-58-518 0 0,-1 0-1444 0 0,-20 49 1176 0 0,-17 17 849 0 0,-1-1 1 0 0,0 1 0 0 0,0 0 0 0 0,1 0 0 0 0,-1 0 0 0 0,0 0 0 0 0,1-1-1 0 0,-1 1 1 0 0,0 0 0 0 0,1 0 0 0 0,-1 0 0 0 0,0 0 0 0 0,0 0 0 0 0,1 0-1 0 0,-1 0 1 0 0,0 0 0 0 0,1 0 0 0 0,-1 0 0 0 0,0 0 0 0 0,1 0 0 0 0,-1 0-1 0 0,0 0 1 0 0,1 0 0 0 0,-1 1 0 0 0,0-1 0 0 0,1 0 0 0 0,-1 0 0 0 0,0 0-1 0 0,1 1 1 0 0,6 9 106 0 0,1 12 159 0 0,-7-8 111 0 0,1 1 0 0 0,-2 15 0 0 0,2 21 763 0 0,-1-14-580 0 0,-1-22-364 0 0,0-14-101 0 0,1 2-136 0 0,3 2-8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0:58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1 997 3567 0 0,'4'0'101'0'0,"1"0"-10"0"0,13-6 91 0 0,51-24 2100 0 0,25-9 1426 0 0,125-28 2088 0 0,-99 22-2988 0 0,12-4-344 0 0,-14 14-1233 0 0,150-37 409 0 0,-26 22-455 0 0,-120 21-708 0 0,10-2-58 0 0,140-21 133 0 0,30-25 54 0 0,-99 24-424 0 0,66-16-39 0 0,-40 16 174 0 0,30-13-155 0 0,-19 3 59 0 0,-80 19 380 0 0,-122 32-467 0 0,-20 7 3 0 0,24-11 0 0 0,-2 3 198 0 0,-33 11-476 0 0,0 0 0 0 0,1 0 0 0 0,-1-1-1 0 0,-1 0 1 0 0,11-5 0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12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7599 0 0,'0'0'583'0'0,"1"1"-380"0"0,2 2 268 0 0,0-1-1 0 0,0 0 1 0 0,-1 1 0 0 0,1 0 0 0 0,-1 0 0 0 0,0 0 0 0 0,0 0-1 0 0,0 0 1 0 0,0 0 0 0 0,0 0 0 0 0,-1 1 0 0 0,2 4 0 0 0,2 7 1923 0 0,4 25 1 0 0,-6-24-1539 0 0,45 287 8125 0 0,-41-243-7788 0 0,18 71 0 0 0,-19-111-996 0 0,1 0 1 0 0,17 38 0 0 0,-20-52-381 0 0,0 0-1 0 0,0-1 1 0 0,0 0-1 0 0,7 7 1 0 0,-9-10-825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13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0 458 5839 0 0,'14'-20'208'0'0,"-10"13"391"0"0,1-1 0 0 0,0 1 0 0 0,1 0 0 0 0,0 1 0 0 0,0-1 0 0 0,0 1 0 0 0,0 0 0 0 0,1 0-1 0 0,0 1 1 0 0,13-7 0 0 0,-15 9-295 0 0,1 1 0 0 0,0 0 1 0 0,0 1-1 0 0,-1-1 0 0 0,1 1 0 0 0,0 0 0 0 0,0 1 0 0 0,0-1 0 0 0,0 1 0 0 0,0 1 0 0 0,0-1 0 0 0,0 1 0 0 0,0 0 0 0 0,0 0 0 0 0,0 0 0 0 0,7 4 1 0 0,10 4 594 0 0,26 14 1 0 0,-30-13-88 0 0,32 12 1 0 0,-43-20-610 0 0,0 0 0 0 0,-1 0 0 0 0,1-1 1 0 0,0 0-1 0 0,0 0 0 0 0,0 0 0 0 0,0-1 1 0 0,8-1-1 0 0,-4-1 66 0 0,0-1 1 0 0,-1 0-1 0 0,1-1 0 0 0,0 0 1 0 0,-1 0-1 0 0,0-2 1 0 0,0 1-1 0 0,0-1 0 0 0,-1-1 1 0 0,12-9-1 0 0,10-11 543 0 0,46-48 1 0 0,-56 51-696 0 0,-1 0 0 0 0,-1-2 0 0 0,-1 0 0 0 0,15-29 0 0 0,-31 50-111 0 0,-1-1 0 0 0,0 1 0 0 0,0-1 0 0 0,0 0 1 0 0,-1 0-1 0 0,0 1 0 0 0,0-1 0 0 0,-1 0 0 0 0,1-12 0 0 0,-1 16-2 0 0,-1-1 0 0 0,1 1 0 0 0,0-1 0 0 0,-1 1 0 0 0,0 0 0 0 0,1-1-1 0 0,-1 1 1 0 0,0 0 0 0 0,0-1 0 0 0,0 1 0 0 0,-3-3 0 0 0,3 3-2 0 0,0 1-1 0 0,0 0 1 0 0,-1 0-1 0 0,1 0 1 0 0,0 0 0 0 0,-1 0-1 0 0,1 0 1 0 0,0 1-1 0 0,-1-1 1 0 0,1 0 0 0 0,-1 1-1 0 0,1-1 1 0 0,-1 1-1 0 0,1-1 1 0 0,-1 1 0 0 0,0 0-1 0 0,1-1 1 0 0,-1 1-1 0 0,-2 0 1 0 0,1 1 10 0 0,-1 0-1 0 0,0-1 1 0 0,1 1-1 0 0,0 1 1 0 0,-1-1-1 0 0,1 0 1 0 0,-1 1-1 0 0,1 0 1 0 0,0 0 0 0 0,0 0-1 0 0,0 0 1 0 0,0 0-1 0 0,1 0 1 0 0,-1 1-1 0 0,-4 4 1 0 0,0 2 28 0 0,-1 0 1 0 0,1 1-1 0 0,-9 16 1 0 0,3-4 83 0 0,2 2 0 0 0,1-1 0 0 0,0 1 0 0 0,-7 33 0 0 0,14-44 114 0 0,1 0 0 0 0,0 0-1 0 0,0 0 1 0 0,2 1 0 0 0,-1-1-1 0 0,2 0 1 0 0,0 0-1 0 0,0 1 1 0 0,1-1 0 0 0,5 14-1 0 0,-6-23-216 0 0,0-1 0 0 0,1 1 0 0 0,-1-1 1 0 0,1 1-1 0 0,0-1 0 0 0,0 0 0 0 0,0 0 0 0 0,0 0 0 0 0,1 0 0 0 0,-1 0 0 0 0,1 0 0 0 0,0-1 0 0 0,0 1 0 0 0,0-1 0 0 0,0 0 0 0 0,0 0 0 0 0,0 0 0 0 0,1 0 0 0 0,-1-1 0 0 0,0 1 0 0 0,1-1 0 0 0,0 0 0 0 0,-1 0 1 0 0,1 0-1 0 0,0 0 0 0 0,7 0 0 0 0,0-1 6 0 0,0 0 0 0 0,0-1 1 0 0,0 0-1 0 0,0 0 1 0 0,-1-1-1 0 0,1-1 0 0 0,0 0 1 0 0,10-5-1 0 0,15-7 152 0 0,61-35 0 0 0,27-30-1419 0 0,-104 67 666 0 0,3-1-6998 0 0,-2 2-2624 0 0</inkml:trace>
  <inkml:trace contextRef="#ctx0" brushRef="#br0" timeOffset="1">1294 527 26607 0 0,'0'0'2936'0'0,"18"2"-3256"0"0,-1-5-88 0 0,-5-3-8 0 0,1-3-8 0 0,1-3 680 0 0,-1 0 144 0 0,-4-2 24 0 0,3 2-8112 0 0,5 0-1624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18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2891 4031 0 0,'-15'-37'1447'0'0,"2"-2"0"0"0,1 0-1 0 0,2 0 1 0 0,1-1 0 0 0,-4-66-1 0 0,11 81-740 0 0,0-12 901 0 0,2-50 0 0 0,2 56-1078 0 0,0-8 634 0 0,15-78 0 0 0,17-7 409 0 0,5 2 0 0 0,58-123 0 0 0,-47 129-851 0 0,76-165 115 0 0,-48 137-698 0 0,-48 91-92 0 0,-8 16 151 0 0,2 2 0 0 0,1 0 0 0 0,44-47-1 0 0,-24 37 335 0 0,85-66-1 0 0,122-63 222 0 0,-176 131-322 0 0,1 4 0 0 0,101-37-1 0 0,-95 45-78 0 0,54-19 141 0 0,-45 18-256 0 0,116-34 700 0 0,20 0-457 0 0,-58 16-302 0 0,-117 35-125 0 0,1 3-1 0 0,1 2 1 0 0,59-2 0 0 0,224 2 5 0 0,-91 3-57 0 0,-192 1 0 0 0,1-2 0 0 0,74-21 0 0 0,25-25 0 0 0,-104 31 0 0 0,-33 16 0 0 0,-2 3 0 0 0,-16 4 0 0 0,-1 2 0 0 0,-8 2 0 0 0,2-2-620 0 0,0-1-1 0 0,1 0 1 0 0,-13 1-1 0 0,-42-5-8148 0 0,23 1 3670 0 0,14 1-2047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4:05:19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1 521 5695 0 0,'2'1'443'0'0,"14"2"-543"0"0,67 11 4176 0 0,-72-13-3332 0 0,1-1-1 0 0,-1 0 0 0 0,0-1 0 0 0,1 0 1 0 0,17-4-1 0 0,408-121 7003 0 0,-377 107-6508 0 0,4 0-391 0 0,1 3 0 0 0,80-9 0 0 0,-108 20-640 0 0,42-11-1 0 0,-77 16 161 0 0,-6-6 13 0 0,-2 1-232 0 0,-1 1-1 0 0,1 0 1 0 0,-1 0 0 0 0,0 1 0 0 0,0 0-1 0 0,0 0 1 0 0,0 0 0 0 0,-9-1-1 0 0,-2-2 121 0 0,-55-20 846 0 0,-75-39 0 0 0,-84-36-141 0 0,181 83-854 0 0,-1 2 1 0 0,-89-15-1 0 0,121 29-98 0 0,0 0 0 0 0,0 1 0 0 0,-1 1 0 0 0,1 1 0 0 0,0 1 0 0 0,-39 8 0 0 0,45-3-12 0 0,4-2-218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0:59.0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2159 0 0,'1'2'160'0'0,"2"4"156"0"0,0 0-1 0 0,-1 0 0 0 0,1 0 0 0 0,-1 1 0 0 0,-1-1 0 0 0,1 0 1 0 0,0 8-1 0 0,1 15 969 0 0,-1-10-515 0 0,0 24 0 0 0,-3 57 1436 0 0,-4 88 1646 0 0,4-171-3540 0 0,-3 37 1513 0 0,-13 76 1 0 0,-1-27 191 0 0,15-75-1394 0 0,3-24-887 0 0,0 0-1 0 0,0-1 0 0 0,0 1 0 0 0,-1 0 0 0 0,0 0 0 0 0,-1 5 1 0 0,18-40-5930 0 0,-5 9 884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0:59.4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 3247 0 0,'0'0'251'0'0,"2"-1"-160"0"0,13-2 1035 0 0,1 0 1 0 0,-1 0-1 0 0,1 2 1 0 0,0 0-1 0 0,0 0 1 0 0,30 4-1 0 0,-13 2 1072 0 0,-25-4-1597 0 0,0 0 0 0 0,0 0 0 0 0,0 1 0 0 0,9 3 0 0 0,-15-4 928 0 0,2 0-885 0 0,109 37 2737 0 0,-111-37-2989 0 0,1 1 0 0 0,30 22 1640 0 0,-33-24-2006 0 0,1 1 1 0 0,-1-1-1 0 0,0 1 0 0 0,1-1 1 0 0,-1 1-1 0 0,0 0 0 0 0,0-1 1 0 0,0 1-1 0 0,0-1 0 0 0,1 1 1 0 0,-1-1-1 0 0,0 1 0 0 0,0 0 1 0 0,0-1-1 0 0,0 1 0 0 0,0-1 1 0 0,0 1-1 0 0,-1 0 0 0 0,1-1 1 0 0,0 1-1 0 0,0-1 0 0 0,0 1 1 0 0,-1 1 51 0 0,0 3 19 0 0,0 0 1 0 0,0 0-1 0 0,-1 0 0 0 0,1 0 1 0 0,-1-1-1 0 0,0 1 0 0 0,-1-1 1 0 0,-4 8-1 0 0,-27 31 608 0 0,29-37-610 0 0,-29 30 349 0 0,22-25-328 0 0,1 1 0 0 0,-13 17 0 0 0,8-7-187 0 0,-1-1 0 0 0,-21 22 1 0 0,4-14-3078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9615 0 0,'1'2'3776'0'0,"8"23"-772"0"0,-4-13-2131 0 0,-1 1 0 0 0,0 0-1 0 0,2 15 1 0 0,19 119 2742 0 0,9 85-1004 0 0,-28-182-2749 0 0,3 0 0 0 0,1-1 0 0 0,23 62 0 0 0,-31-105-400 0 0,0-1-1 0 0,0 0 0 0 0,6 9 0 0 0,5 1-5817 0 0,-4-9-1006 0 0</inkml:trace>
  <inkml:trace contextRef="#ctx0" brushRef="#br0" timeOffset="1">0 482 8951 0 0,'3'-2'267'0'0,"10"-8"400"0"0,-11 9-473 0 0,0 1-1 0 0,0-1 1 0 0,-1 0 0 0 0,1 1 0 0 0,0-1 0 0 0,0 1 0 0 0,0 0 0 0 0,0 0 0 0 0,0-1-1 0 0,2 2 1 0 0,11-3 1816 0 0,88-18 5904 0 0,33-8-4107 0 0,-34 3-1764 0 0,-31 9-3344 0 0,-24 4-5135 0 0,-13 2-2171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0:59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12 3335 0 0,'3'26'914'0'0,"-1"47"0"0"0,-4-43 600 0 0,0 38 1441 0 0,6-23 4508 0 0,-11-39-4663 0 0,13-17-2616 0 0,-1-1 0 0 0,-1 0 0 0 0,0 0 0 0 0,2-13 0 0 0,-4 16-145 0 0,0 0 0 0 0,1 0 0 0 0,0 0 1 0 0,0 0-1 0 0,1 0 0 0 0,0 1 0 0 0,1-1 1 0 0,-1 1-1 0 0,10-12 0 0 0,1 4 60 0 0,-13 12-96 0 0,1 0 1 0 0,0 1-1 0 0,1-1 1 0 0,-1 1-1 0 0,1 0 1 0 0,-1 0-1 0 0,7-4 1 0 0,-8 6 107 0 0,-2 1-106 0 0,0 0 1 0 0,1 0 0 0 0,-1 1 0 0 0,0-1-1 0 0,0 0 1 0 0,0 0 0 0 0,1 0 0 0 0,-1 0-1 0 0,0 0 1 0 0,0 0 0 0 0,1 0 0 0 0,-1 0 0 0 0,0 0-1 0 0,0 0 1 0 0,1 0 0 0 0,-1 0 0 0 0,0 0-1 0 0,0 0 1 0 0,1 0 0 0 0,-1 0 0 0 0,0 0-1 0 0,0 0 1 0 0,1 0 0 0 0,-1 0 0 0 0,0 0 0 0 0,0-1-1 0 0,0 1 1 0 0,1 0 0 0 0,-1 0 0 0 0,2-1 13 0 0,-1 0 0 0 0,1 0 1 0 0,0 0-1 0 0,0 0 1 0 0,-1 0-1 0 0,1 0 1 0 0,0 1-1 0 0,0-1 1 0 0,0 1-1 0 0,0-1 1 0 0,3 1-1 0 0,37-9 306 0 0,-41 9-611 0 0,1-1-129 0 0,7-4-805 0 0,1-3-3844 0 0,-1-1-1480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0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1 3223 0 0,'-1'7'65'0'0,"0"1"-1"0"0,0-1 0 0 0,0 0 0 0 0,-4 10 0 0 0,-3 12 1119 0 0,2 2 581 0 0,2-16-306 0 0,2 1 1 0 0,-2 23-1 0 0,1 7 1630 0 0,1-23-754 0 0,2 35 0 0 0,2-34-616 0 0,0 1-1 0 0,9 31 1 0 0,-10-53-1608 0 0,0 5 254 0 0,1 0-1 0 0,1 0 1 0 0,0 0 0 0 0,0 0 0 0 0,0-1 0 0 0,1 1-1 0 0,6 9 1 0 0,-8-15-334 0 0,0-1-1 0 0,0 1 1 0 0,0-1 0 0 0,0 0-1 0 0,0 0 1 0 0,0 0 0 0 0,1 0-1 0 0,-1-1 1 0 0,0 1 0 0 0,0-1-1 0 0,0 1 1 0 0,1-1 0 0 0,-1 0-1 0 0,0 1 1 0 0,1-1 0 0 0,-1 0-1 0 0,0-1 1 0 0,1 1 0 0 0,3-1-1 0 0,-1 0-213 0 0,-1 0 0 0 0,1-1 0 0 0,-1 1 0 0 0,0-1 0 0 0,0 0 0 0 0,0 0 0 0 0,0 0 0 0 0,0-1 0 0 0,0 1 0 0 0,4-5 0 0 0,-4 4-1098 0 0,0-1-1 0 0,-1 0 0 0 0,1 0 1 0 0,-1 0-1 0 0,3-5 1 0 0,6-14-6340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0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3599 0 0,'0'0'278'0'0,"0"3"-182"0"0,3 12 1495 0 0,0-1 0 0 0,1 0 1 0 0,0 1-1 0 0,1-2 0 0 0,1 1 1 0 0,0 0-1 0 0,9 14 0 0 0,-15-28-1578 0 0,60 85 6988 0 0,-47-68-5785 0 0,2 0 0 0 0,26 24 1 0 0,-26-28-731 0 0,0 1 202 0 0,1-1-1 0 0,0 0 0 0 0,1-1 0 0 0,0 0 0 0 0,38 17 0 0 0,-9-13-74 0 0,-45-16-720 0 0,0 0 0 0 0,0 0 1 0 0,0-1-1 0 0,0 1 0 0 0,-1 0 0 0 0,1 0 0 0 0,0 0 0 0 0,0-1 0 0 0,0 1 0 0 0,-1-1 0 0 0,1 1 0 0 0,0 0 0 0 0,0-1 0 0 0,-1 1 0 0 0,1-1 1 0 0,0 1-1 0 0,-1-1 0 0 0,1 0 0 0 0,-1 1 0 0 0,1-1 0 0 0,-1 0 0 0 0,1 1 0 0 0,-1-1 0 0 0,1 0 0 0 0,0-1 0 0 0,0 0 241 0 0,2-3-1123 0 0,1 0 0 0 0,-1 0 0 0 0,0 0 0 0 0,-1-1 0 0 0,4-7-1 0 0,-5 9-490 0 0,-1 1 0 0 0,1-1 0 0 0,0 0 0 0 0,-1 0 0 0 0,0-7 0 0 0,-1-5-5112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0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354 0 4087 0 0,'-1'5'176'0'0,"1"0"0"0"0,-1 0 0 0 0,0 0 0 0 0,0-1-1 0 0,-1 1 1 0 0,1 0 0 0 0,-1-1 0 0 0,0 1-1 0 0,-1-1 1 0 0,-2 5 0 0 0,-7 8 2570 0 0,-14 17 0 0 0,17-22-1217 0 0,4-6-627 0 0,-8 9 808 0 0,1 1 0 0 0,1 1-1 0 0,-13 25 1 0 0,9-15 282 0 0,-30 43 0 0 0,24-39-849 0 0,-2 4-257 0 0,9-12-409 0 0,-2 0 0 0 0,0 0 0 0 0,-2-2 0 0 0,-21 22-1 0 0,32-38-454 0 0,6-4-180 0 0,-1-2-1423 0 0,2 1 1455 0 0,0 0 1 0 0,-1 0-1 0 0,1 0 0 0 0,0 0 1 0 0,-1-1-1 0 0,1 1 0 0 0,0 0 1 0 0,0 0-1 0 0,-1 0 1 0 0,1 0-1 0 0,0 0 0 0 0,0-1 1 0 0,0 1-1 0 0,-1 0 0 0 0,1 0 1 0 0,0 0-1 0 0,0-1 1 0 0,0 1-1 0 0,-1 0 0 0 0,1 0 1 0 0,0-1-1 0 0,0 1 0 0 0,0 0 1 0 0,0 0-1 0 0,0-1 0 0 0,0-8-6049 0 0,3-3-1615 0 0</inkml:trace>
  <inkml:trace contextRef="#ctx0" brushRef="#br0" timeOffset="1">647 299 6991 0 0,'6'12'810'0'0,"-1"-1"0"0"0,0 1 0 0 0,-1 0-1 0 0,-1 1 1 0 0,5 21 0 0 0,1 7 4562 0 0,-5-23-2819 0 0,-1 1 0 0 0,2 28 0 0 0,-2-8 329 0 0,-3-37-2529 0 0,1 0-22 0 0,-1 0-28 0 0,0 3-992 0 0,-1 7-9443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1.3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83 3367 0 0,'0'0'258'0'0,"2"-1"-166"0"0,5-1 73 0 0,-6 2 636 0 0,2-1 274 0 0,43-16 2953 0 0,-44 17-3781 0 0,12-9 119 0 0,-2 1-2427 0 0,22-9 0 0 0</inkml:trace>
  <inkml:trace contextRef="#ctx0" brushRef="#br0" timeOffset="1">205 0 4031 0 0,'0'0'1160'0'0,"8"5"-752"0"0,-4-2 608 0 0,5-8-2760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1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2527 0 0,'0'0'391'0'0,"2"1"700"0"0,2 1-263 0 0,0-1 1 0 0,0 1-1 0 0,0-1 0 0 0,1 0 1 0 0,-1 0-1 0 0,0 0 0 0 0,1-1 1 0 0,-1 1-1 0 0,11-2 1883 0 0,-13 1-1775 0 0,29-4-214 0 0,-29 4-1861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2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66 232 2127 0 0,'-1'2'160'0'0,"-28"145"7200"0"0,22-120-5435 0 0,-2 30 0 0 0,8-51-1352 0 0,-1 0 1 0 0,0 0 0 0 0,0 0-1 0 0,0 0 1 0 0,-1-1 0 0 0,-3 6 0 0 0,5-9 328 0 0,0 9 5451 0 0,10-16-6023 0 0,0 0-1 0 0,1 1 1 0 0,-1 1-1 0 0,1-1 0 0 0,0 1 1 0 0,0 1-1 0 0,0 0 0 0 0,11-1 1 0 0,86 0 2067 0 0,-77 3-1661 0 0,-26 0-456 0 0,-1 0-51 0 0,7-1-111 0 0,-1-1 0 0 0,1 0 0 0 0,-1 0-1 0 0,16-8 1 0 0,-22 9-264 0 0,-1 0 54 0 0,-1 0 0 0 0,1-1 0 0 0,0 0 0 0 0,0 1 0 0 0,-1-1 0 0 0,1 0 0 0 0,1-3 0 0 0,-2 3-162 0 0,0 1-87 0 0,0-1 0 0 0,0 1 0 0 0,-1-1-1 0 0,1 1 1 0 0,0-1 0 0 0,-1 0 0 0 0,0 1-1 0 0,1-1 1 0 0,-1 0 0 0 0,0 1 0 0 0,0-1 0 0 0,0-2-1 0 0,0-4-1596 0 0,3-7-4418 0 0,2-2-1487 0 0</inkml:trace>
  <inkml:trace contextRef="#ctx0" brushRef="#br0" timeOffset="1">499 1 5039 0 0,'45'64'2587'0'0,"-33"-46"1264"0"0,-1 1-1 0 0,0 1 1 0 0,10 27-1 0 0,-18-36-3440 0 0,-1-1 0 0 0,1 1 0 0 0,-2-1 0 0 0,1 1 0 0 0,-2 0 0 0 0,1-1 0 0 0,-2 1 0 0 0,1 0 0 0 0,-1-1 0 0 0,-1 1 0 0 0,0 0 0 0 0,-5 16 0 0 0,-2-2 472 0 0,-1 0-1 0 0,0-1 1 0 0,-2-1 0 0 0,-15 24 0 0 0,11-22-873 0 0,-22 26 0 0 0,29-40-27 0 0,-1-1 0 0 0,0 0-1 0 0,-1 0 1 0 0,-17 12 0 0 0,23-18-131 0 0,0-1 0 0 0,-1 0 0 0 0,1-1 0 0 0,-1 1 0 0 0,0-1 0 0 0,-8 2 0 0 0,-3-1-2609 0 0,0-4-3542 0 0,-7-5-3422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3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4863 0 0,'0'0'375'0'0,"0"2"-143"0"0,16 52 3824 0 0,-8-27-1288 0 0,8 45 0 0 0,3 155 3496 0 0,-32 114-1474 0 0,-6-149-2771 0 0,19-190-1758 0 0,4 8-2446 0 0,-2-12 1773 0 0,0-1 0 0 0,0 1-1 0 0,0 0 1 0 0,0-1 0 0 0,0 0 0 0 0,-1 1-1 0 0,1-1 1 0 0,-1 0 0 0 0,2-4 0 0 0,9-32-5917 0 0,-8 26 2924 0 0,2-9-1983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3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60 2015 0 0,'0'0'5094'0'0,"2"-2"-4373"0"0,10-6-3 0 0,0 1 0 0 0,1 0-1 0 0,0 1 1 0 0,0 0 0 0 0,0 1 0 0 0,1 1 0 0 0,0 0-1 0 0,0 0 1 0 0,0 2 0 0 0,0 0 0 0 0,0 0 0 0 0,1 1-1 0 0,22 2 1 0 0,-4 0 282 0 0,-23-2-462 0 0,1 2-1 0 0,-1-1 1 0 0,0 1 0 0 0,17 5-1 0 0,-24-6-516 0 0,3 2 334 0 0,1 0 0 0 0,-1 0-1 0 0,0 0 1 0 0,-1 0 0 0 0,1 1-1 0 0,0 0 1 0 0,-1 1 0 0 0,6 3-1 0 0,-10-5-266 0 0,0-1-1 0 0,0 1 0 0 0,0 0 0 0 0,-1-1 0 0 0,1 1 0 0 0,0 0 0 0 0,-1 0 0 0 0,1 0 1 0 0,-1 0-1 0 0,0 0 0 0 0,0-1 0 0 0,0 1 0 0 0,0 3 0 0 0,-2 22 1032 0 0,-4-8-704 0 0,0 0 1 0 0,-2-1-1 0 0,0 1 0 0 0,-12 19 1 0 0,5-11-142 0 0,-3 6-45 0 0,-2-2 0 0 0,-41 52 0 0 0,11-24-9605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3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5839 0 0,'0'4'74'0'0,"0"1"0"0"0,0 0-1 0 0,0-1 1 0 0,1 1 0 0 0,0-1-1 0 0,0 1 1 0 0,2 5 0 0 0,-1-4 204 0 0,-1 0 0 0 0,0 0 1 0 0,2 9-1 0 0,2 16 2040 0 0,-3-25-1868 0 0,-1-1 0 0 0,0 0 0 0 0,0 1 0 0 0,0-1-1 0 0,-1 6 1 0 0,2 18 1682 0 0,-1-25-1743 0 0,0 1 1 0 0,-1-1-1 0 0,0 1 0 0 0,0 0 1 0 0,0-1-1 0 0,-1 7 1 0 0,-1 16 1605 0 0,3-23-1695 0 0,-1 0 0 0 0,-1 0 0 0 0,1 0 0 0 0,0-1 0 0 0,-2 7 1 0 0,-7 26 2242 0 0,0-19-476 0 0,8-16-1531 0 0,1 0-518 0 0,0-1-1 0 0,0 0 1 0 0,0 0-1 0 0,0 0 1 0 0,-1 0-1 0 0,1 0 1 0 0,0 0-1 0 0,0 0 1 0 0,0 0-1 0 0,0 0 1 0 0,0 0-1 0 0,-1 0 1 0 0,1 0-1 0 0,0 0 1 0 0,0 0-1 0 0,0 0 1 0 0,0 0-1 0 0,-1 0 1 0 0,1 0-1 0 0,0 0 1 0 0,0 0 0 0 0,0 0-1 0 0,0 0 1 0 0,0 0-1 0 0,-1 0 1 0 0,1-1-1 0 0,0 1 1 0 0,0 0-1 0 0,0 0 1 0 0,0 0-1 0 0,0 0 1 0 0,0 0-1 0 0,0 0 1 0 0,-1 0-1 0 0,1-1 1 0 0,2-1 32 0 0,-1-1 0 0 0,0 0 1 0 0,0 1-1 0 0,0-1 0 0 0,0 0 1 0 0,-1 1-1 0 0,1-1 0 0 0,-1 0 0 0 0,0 0 1 0 0,1-4-1 0 0,3-19 166 0 0,3-9-74 0 0,-6 28-144 0 0,0 0 1 0 0,1 0 0 0 0,3-11-1 0 0,31-76 218 0 0,-34 86-196 0 0,1 1 0 0 0,0 0 0 0 0,0 1 0 0 0,0-1 0 0 0,1 1 0 0 0,0-1 0 0 0,1 1 0 0 0,-1 0 0 0 0,1 1 0 0 0,0-1 0 0 0,7-5 0 0 0,-11 10 76 0 0,1 0 0 0 0,17-9 111 0 0,-17 9-37 0 0,20-1 693 0 0,-6 1-618 0 0,-14 1-181 0 0,3 2-165 0 0,-3-1-491 0 0,9-3-2243 0 0,-2 0-3782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4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3223 0 0,'-5'-10'2050'0'0,"23"22"3441"0"0,9 5-2997 0 0,-14-10-1732 0 0,-1 0 0 0 0,0 1 1 0 0,0 0-1 0 0,11 10 0 0 0,-15-9-414 0 0,1-1 0 0 0,-1 1-1 0 0,0 0 1 0 0,-1 1 0 0 0,0-1 0 0 0,-1 2 0 0 0,0-1-1 0 0,8 20 1 0 0,38 96 660 0 0,-51-124-1881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4.3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4111 0 0,'0'2'319'0'0,"1"6"43"0"0,-1 0-1 0 0,1 0 1 0 0,-2 0-1 0 0,1 0 1 0 0,-2 9-1 0 0,-1 14 1811 0 0,2 84 6811 0 0,0 5-3563 0 0,2-86-4139 0 0,8 85 2037 0 0,-7-106-2846 0 0,1 0 0 0 0,0 0 1 0 0,1 0-1 0 0,0 0 0 0 0,1-1 1 0 0,12 22-1 0 0,-15-31-452 0 0,0 0 0 0 0,0 0 0 0 0,0 0 1 0 0,1 0-1 0 0,-1 0 0 0 0,1-1 0 0 0,0 1 0 0 0,0-1 0 0 0,0 1 0 0 0,0-1 1 0 0,0 0-1 0 0,0 0 0 0 0,1-1 0 0 0,-1 1 0 0 0,0-1 0 0 0,1 1 0 0 0,0-1 1 0 0,-1 0-1 0 0,1-1 0 0 0,0 1 0 0 0,-1-1 0 0 0,1 1 0 0 0,0-1 0 0 0,0 0 1 0 0,0 0-1 0 0,-1-1 0 0 0,1 1 0 0 0,0-1 0 0 0,-1 0 0 0 0,1 0 0 0 0,0 0 0 0 0,-1 0 1 0 0,1-1-1 0 0,-1 1 0 0 0,0-1 0 0 0,1 0 0 0 0,4-4 0 0 0,34-25-2703 0 0,-20 16-1178 0 0,-1-2-3860 0 0,-7 4 93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4.9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5 737 5039 0 0,'0'0'1138'0'0,"0"-3"-465"0"0,-4-94 3152 0 0,4-152 1156 0 0,0 243-4911 0 0,15-157 1562 0 0,-6 113-947 0 0,22-73 1 0 0,-30 118-584 0 0,1 1 0 0 0,0 0 0 0 0,0 0 1 0 0,0 0-1 0 0,0 0 0 0 0,5-6 1 0 0,-6 8 239 0 0,13-5 430 0 0,-12 7-660 0 0,0 0 1 0 0,0-1-1 0 0,0 1 0 0 0,0 0 1 0 0,0 0-1 0 0,0 0 0 0 0,0 0 1 0 0,0 0-1 0 0,0 0 0 0 0,0 1 1 0 0,0-1-1 0 0,0 1 0 0 0,0-1 0 0 0,0 1 1 0 0,0 0-1 0 0,0 0 0 0 0,0 0 1 0 0,2 1-1 0 0,6 4 455 0 0,18 16 0 0 0,-20-16-83 0 0,11 9 180 0 0,-1 1 0 0 0,0 1 0 0 0,29 38 0 0 0,-24-28-7 0 0,-16-20-496 0 0,-1 0 0 0 0,0 0 0 0 0,-1 1 1 0 0,1 0-1 0 0,5 12 0 0 0,-3 0 60 0 0,-2 0-1 0 0,0 1 1 0 0,-1-1-1 0 0,-2 1 1 0 0,0 0-1 0 0,1 39 1 0 0,-5-40-71 0 0,-1-1-1 0 0,0 1 1 0 0,-2-1 0 0 0,0 0-1 0 0,-1 0 1 0 0,-1 0 0 0 0,-11 25-1 0 0,12-33-87 0 0,-1 0-1 0 0,-10 15 0 0 0,4-8 30 0 0,8-12-57 0 0,0-1 0 0 0,0 0 0 0 0,-1 0 0 0 0,1 0-1 0 0,-1-1 1 0 0,0 0 0 0 0,0 0 0 0 0,-1 0 0 0 0,1 0 0 0 0,-1-1 0 0 0,0 0 0 0 0,0 0 0 0 0,0 0-1 0 0,0-1 1 0 0,0 0 0 0 0,-9 2 0 0 0,9-3-19 0 0,1 0 0 0 0,-1-1 1 0 0,1 1-1 0 0,-1-1 0 0 0,1 0 0 0 0,-1 0 0 0 0,1-1 1 0 0,-1 1-1 0 0,1-1 0 0 0,-1-1 0 0 0,1 1 0 0 0,-1-1 1 0 0,1 0-1 0 0,0 0 0 0 0,0 0 0 0 0,0-1 0 0 0,0 0 1 0 0,0 0-1 0 0,-5-4 0 0 0,3 1-15 0 0,1 1 0 0 0,0-1 0 0 0,0 0 0 0 0,1-1 0 0 0,-1 1 0 0 0,1-1 0 0 0,1 0 0 0 0,-1 0 0 0 0,1-1 0 0 0,-4-10 0 0 0,4 7 0 0 0,0 0 0 0 0,1 1 0 0 0,1-1 0 0 0,-1-1 0 0 0,2 1 0 0 0,-1-18 0 0 0,2 22 0 0 0,0 0 0 0 0,1 0 0 0 0,0 0 0 0 0,1 1 0 0 0,-1-1 0 0 0,1 1 0 0 0,1-1 0 0 0,-1 1 0 0 0,1-1 0 0 0,0 1 0 0 0,0 0 0 0 0,6-6 0 0 0,-7 8 6 0 0,1 0 3 0 0,0-1 0 0 0,0 1 1 0 0,0 0-1 0 0,1 0 1 0 0,-1 0-1 0 0,1 0 0 0 0,0 1 1 0 0,0-1-1 0 0,0 1 1 0 0,1 0-1 0 0,-1 0 1 0 0,10-4-1 0 0,35-9 139 0 0,-5 6-144 0 0,-2 0-4 0 0,-22 5 0 0 0,-18 4-388 0 0,1 1 1 0 0,-1-1-1 0 0,0 1 0 0 0,0 0 0 0 0,1 0 1 0 0,-1 0-1 0 0,4 0 0 0 0,-3 1-737 0 0,0-1 1 0 0,0 1-1 0 0,0 0 0 0 0,0 1 1 0 0,0-1-1 0 0,0 0 1 0 0,0 1-1 0 0,3 2 0 0 0,6 5-7331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5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10479 0 0,'-3'9'928'0'0,"1"0"-736"0"0,1 4-192 0 0,-4 2 1992 0 0,1-1 2800 0 0,-3 1-2352 0 0,0 0-1104 0 0,-1-1-224 0 0,-1-2-48 0 0,0 0-8 0 0,-1-3-768 0 0,-1-3-48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7.3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7567 0 0,'9'5'168'0'0,"0"0"-1"0"0,-1 1 1 0 0,1 0-1 0 0,10 10 1 0 0,14 11 1658 0 0,-13-13 272 0 0,0 1 1 0 0,-2 1-1 0 0,0 1 0 0 0,28 33 0 0 0,-13-7 1155 0 0,29 50-1 0 0,-51-78-2484 0 0,16 18 1 0 0,-7-8-94 0 0,-13-18-523 0 0,4 5 374 0 0,-8-5-4749 0 0,5-30-11904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7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1 3311 0 0,'0'0'251'0'0,"0"2"-160"0"0,-30 59 2841 0 0,28-56-2359 0 0,0 1 0 0 0,-1-1 0 0 0,1 0 0 0 0,-5 5 0 0 0,3-5 250 0 0,1 1 1 0 0,0-1-1 0 0,-4 10 0 0 0,-10 32 2415 0 0,-17 49 1632 0 0,-29 74-207 0 0,52-147-4222 0 0,-1 0 0 0 0,-1 0 0 0 0,-29 36 0 0 0,36-51-1780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8.1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9503 0 0,'1'6'300'0'0,"0"0"0"0"0,1 0-1 0 0,0-1 1 0 0,0 1 0 0 0,4 7 0 0 0,-2-5 1730 0 0,1 0 1 0 0,0 0-1 0 0,1 0 1 0 0,0 0-1 0 0,8 7 2858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8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5095 0 0,'0'0'390'0'0,"2"-1"-252"0"0,38-28 5301 0 0,-39 28-5462 0 0,0 0 0 0 0,1 1 0 0 0,-1-1 0 0 0,0 1-1 0 0,1 0 1 0 0,-1-1 0 0 0,0 1 0 0 0,1 0 0 0 0,-1 0 0 0 0,1 0 0 0 0,-1 0 0 0 0,0 0 0 0 0,3 0-1 0 0,3 0-151 0 0,24-2-3406 0 0,-3-1 3618 0 0,-26 3 990 0 0,-1-1-922 0 0,8-4-1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8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 6911 0 0,'0'0'528'0'0,"2"0"-341"0"0,4 0 374 0 0,0-1 1 0 0,0 1-1 0 0,-1-1 0 0 0,10-3 1 0 0,8-1 3476 0 0,-20 4-2388 0 0,0 0-1264 0 0,8-3-39 0 0,-9 3-228 0 0,-17 12-12362 0 0,8-5 12353 0 0,-2 4 569 0 0,9-8 129 0 0,-1-1-655 0 0,0 1 0 0 0,0-1 0 0 0,1 1-1 0 0,-1 0 1 0 0,0 0 0 0 0,1-1-1 0 0,0 1 1 0 0,-1 0 0 0 0,1 0 0 0 0,0 2-1 0 0,-17 60 6504 0 0,15-53-5799 0 0,-1-1-1 0 0,-6 16 0 0 0,0 2 295 0 0,8-26-372 0 0,0 0-495 0 0,-1 7 4485 0 0,2-13-3086 0 0,12-3-897 0 0,-11 6-695 0 0,6-2 203 0 0,0 1-1 0 0,1-1 0 0 0,-1 1 1 0 0,1 1-1 0 0,0-1 1 0 0,0 1-1 0 0,12 0 0 0 0,-12 1 0 0 0,-1-1-1 0 0,1 1 0 0 0,0-2 1 0 0,0 1-1 0 0,12-5 0 0 0,-16 4-107 0 0,0 1 0 0 0,-1 0 0 0 0,1 0 0 0 0,0 1 0 0 0,0-1 0 0 0,0 1 0 0 0,5-1 0 0 0,-5 1-151 0 0,-1 0 1 0 0,1 0-1 0 0,-1 0 1 0 0,0-1 0 0 0,1 0-1 0 0,-1 0 1 0 0,0 1-1 0 0,5-4 1 0 0,-6 4-26 0 0,9-6 47 0 0,-10 5-274 0 0,0 0 0 0 0,0 0 0 0 0,0 0 0 0 0,0 0-1 0 0,0 0 1 0 0,0-1 0 0 0,0 1 0 0 0,0 0 0 0 0,0-1 0 0 0,0 1-1 0 0,-1-1 1 0 0,1 1 0 0 0,0-1 0 0 0,-1 1 0 0 0,1-1 0 0 0,-1-3-1 0 0,4-7-7945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09.2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3655 0 0,'0'0'278'0'0,"2"-1"-182"0"0,15 1 544 0 0,30 10 8218 0 0,-39-8-7827 0 0,-4-1-278 0 0,0 0 0 0 0,0 1 0 0 0,0 0 0 0 0,0 0 0 0 0,-1 0 0 0 0,1 1 0 0 0,0-1 0 0 0,-1 1 0 0 0,1 0 0 0 0,5 6 1 0 0,1 3 1290 0 0,15 22 1 0 0,-15-20-1034 0 0,-3-2-420 0 0,0 1 0 0 0,-1 0 0 0 0,-1 0 0 0 0,0 0 0 0 0,0 1 0 0 0,3 20 0 0 0,-4-16-505 0 0,0 1 0 0 0,-1-1 0 0 0,-1 1 0 0 0,-1 0 0 0 0,-1 0 0 0 0,0 0 0 0 0,-7 36 0 0 0,3-39-86 0 0,0-1 0 0 0,-1 0 0 0 0,-1 0 0 0 0,-1 0 0 0 0,-9 16 0 0 0,1-7 0 0 0,-1-1 0 0 0,-20 24 0 0 0,25-37 0 0 0,8-10 0 0 0,2-1 0 0 0,-5-1-1456 0 0,2-8-6116 0 0,0-3-2624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21.2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 4055 0 0,'-2'0'21'0'0,"0"0"0"0"0,0 0 0 0 0,0 0-1 0 0,0 1 1 0 0,1-1 0 0 0,-1 0 0 0 0,0 1-1 0 0,0 0 1 0 0,1-1 0 0 0,-1 1 0 0 0,0 0-1 0 0,1 0 1 0 0,-1 0 0 0 0,-2 2 0 0 0,3-1-12 0 0,0 0 0 0 0,0 1 0 0 0,0-1 0 0 0,0 0 0 0 0,0 0 0 0 0,1 0 0 0 0,-1 1 0 0 0,1-1 0 0 0,-1 0 0 0 0,1 0 0 0 0,0 5 0 0 0,-8 91 737 0 0,-9 141 7947 0 0,14-90-3458 0 0,19 175 0 0 0,-12-284-4153 0 0,22 166 2452 0 0,-19-173-3146 0 0,2 0 0 0 0,1-1 0 0 0,1 0 0 0 0,21 39 0 0 0,-20-46-250 0 0,1-2 0 0 0,2 1 0 0 0,0-2 0 0 0,2 0 0 0 0,0-1 0 0 0,1-1 0 0 0,35 30 0 0 0,-27-31-114 0 0,1-1-1 0 0,1-2 1 0 0,0 0-1 0 0,1-2 1 0 0,1-2-1 0 0,0 0 1 0 0,1-2-1 0 0,48 10 1 0 0,-28-11-1237 0 0,66 3 1 0 0,53-9-7381 0 0,-63-7-558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4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3567 0 0,'0'0'278'0'0,"2"0"-182"0"0,0-1 195 0 0,1 1 0 0 0,0-1 0 0 0,-1 1 0 0 0,1-1 0 0 0,0 0 0 0 0,-1 0 0 0 0,1 0 0 0 0,3-3 1 0 0,-3 3 255 0 0,0-1 1 0 0,1 0-1 0 0,-1 1 1 0 0,0 0-1 0 0,0 0 1 0 0,0 0-1 0 0,7-1 1 0 0,0 2-86 0 0,0-1 1 0 0,1 0 0 0 0,-1-1-1 0 0,18-5 1 0 0,-1-2-12 0 0,-11 4-204 0 0,0-1 1 0 0,28-14-1 0 0,-30 13-170 0 0,-6 4-73 0 0,-1 0-1 0 0,0-1 0 0 0,9-5 1 0 0,-15 9 0 0 0,-1 0-1 0 0,0 0 1 0 0,1-1 0 0 0,-1 1 0 0 0,0 0-1 0 0,1 0 1 0 0,-1 0 0 0 0,0 0 0 0 0,1 0-1 0 0,-1 0 1 0 0,0 1 0 0 0,1-1 0 0 0,-1 0-1 0 0,0 0 1 0 0,1 0 0 0 0,-1 0 0 0 0,0 0-1 0 0,1 0 1 0 0,-1 1 0 0 0,0-1 0 0 0,1 0-1 0 0,-1 0 1 0 0,0 0 0 0 0,0 1 0 0 0,1-1-1 0 0,-1 0 1 0 0,0 0 0 0 0,0 1 0 0 0,0-1-1 0 0,1 0 1 0 0,-1 1 0 0 0,6 4 36 0 0,-5-4-33 0 0,-1-1 0 0 0,1 1 0 0 0,0 0 1 0 0,-1-1-1 0 0,0 1 0 0 0,1 0 0 0 0,-1 0 0 0 0,1-1 0 0 0,-1 1 0 0 0,0 0 1 0 0,0 0-1 0 0,1-1 0 0 0,-1 1 0 0 0,0 0 0 0 0,0 0 0 0 0,0 0 0 0 0,0 0 1 0 0,0 0-1 0 0,0-1 0 0 0,0 2 0 0 0,-4 20 220 0 0,1-9-79 0 0,0 7 537 0 0,0 0 0 0 0,-1-1 1 0 0,-1 0-1 0 0,-13 34 0 0 0,5-17-1243 0 0,9-25-3794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1:21.9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376 0 3423 0 0,'15'10'282'0'0,"1"0"-1"0"0,-2 0 0 0 0,1 2 1 0 0,-1 0-1 0 0,-1 0 0 0 0,15 19 1 0 0,65 93 5892 0 0,-65-83-3714 0 0,61 103 4905 0 0,-69-106-5885 0 0,-2 2-1 0 0,-1 0 1 0 0,20 77 0 0 0,0 54 1281 0 0,-29-122-1916 0 0,3 77 1 0 0,-10-41-679 0 0,-4 0 1 0 0,-3 0-1 0 0,-4-1 0 0 0,-3 0 1 0 0,-25 82-1 0 0,-53 115-167 0 0,59-200 0 0 0,-59 108 0 0 0,-71 68 0 0 0,115-195 0 0 0,-102 105 0 0 0,71-98-2111 0 0,57-54-195 0 0,0 0 1 0 0,-24 11-1 0 0,2-6-7890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5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4031 0 0,'0'0'306'0'0,"2"1"-200"0"0,20 4 3584 0 0,40 3-1 0 0,-37-5-1030 0 0,34 8-1 0 0,222 49 4359 0 0,-143-42-5052 0 0,211 37 1106 0 0,104 35-172 0 0,-229-68-2502 0 0,3-18-118 0 0,51-21-279 0 0,-163 7 0 0 0,209-38 0 0 0,-130 15 0 0 0,506-40 0 0 0,-266 69 0 0 0,-345 9 0 0 0,0 5 0 0 0,162 39 0 0 0,-235-45 0 0 0,0 1 0 0 0,-1 0 0 0 0,29 15 0 0 0,-42-19 0 0 0,0-1 0 0 0,-1 1 0 0 0,0 1 0 0 0,1-1 0 0 0,-1 0 0 0 0,0 0 0 0 0,1 0 0 0 0,-1 1 0 0 0,0-1 0 0 0,0 1 0 0 0,0-1 0 0 0,0 1 0 0 0,0-1 0 0 0,0 1 0 0 0,-1 0 0 0 0,2 1 0 0 0,3 9 0 0 0,0-7-2031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8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54 11519 0 0,'-86'-47'887'0'0,"73"41"-570"0"0,10 7-268 0 0,7 6-30 0 0,-4 0 249 0 0,0 0 0 0 0,-1 0-1 0 0,0 0 1 0 0,-2 8 0 0 0,-19 54 5818 0 0,-18 30-3779 0 0,-12 21-754 0 0,34-80-918 0 0,2-5-1542 0 0,7-12-4908 0 0,2-2-1903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16383 0 0,'0'0'1707'0'0,"9"-3"-1054"0"0,-8 3-473 0 0,0 0 0 0 0,0 0 0 0 0,0 0 0 0 0,0 0 0 0 0,0 0 0 0 0,0 1 0 0 0,0-1 0 0 0,0 0 0 0 0,0 1 0 0 0,0-1 0 0 0,0 0 0 0 0,0 1 0 0 0,0-1 0 0 0,0 1 0 0 0,0-1-1 0 0,0 1 1 0 0,-1 0 0 0 0,1-1 0 0 0,0 1 0 0 0,0 0 0 0 0,-1-1 0 0 0,1 1 0 0 0,-1 0 0 0 0,1 0 0 0 0,0 0 0 0 0,-1 0 0 0 0,0 0 0 0 0,1-1 0 0 0,-1 1 0 0 0,1 2 0 0 0,-1-2 21 0 0,1 0 0 0 0,-1 0-1 0 0,1 0 1 0 0,0 1 0 0 0,-1-1 0 0 0,1 0 0 0 0,0 0 0 0 0,0-1 0 0 0,-1 1 0 0 0,1 0 0 0 0,0 0-1 0 0,0 0 1 0 0,0 0 0 0 0,0-1 0 0 0,0 1 0 0 0,0 0 0 0 0,1 0 0 0 0,-1-1 619 0 0,0 2-495 0 0,28 47 42 0 0,-2-2-2831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10 173 18487 0 0,'0'0'1924'0'0,"-9"-7"-1136"0"0,31-5 1590 0 0,-16 8-1677 0 0,1 0 1 0 0,0 0-1 0 0,11-4 1 0 0,-5 4-417 0 0,-1-2-1 0 0,16-8 1 0 0,3-2-115 0 0,-11 8-89 0 0,61-25 169 0 0,-33 15-230 0 0,-27 9-7 0 0,0 2 0 0 0,29-7 0 0 0,-44 12-12 0 0,-1 1 0 0 0,1 1 0 0 0,0-1 1 0 0,0 1-1 0 0,-1 0 0 0 0,1 0 0 0 0,0 1 0 0 0,-1-1 1 0 0,1 1-1 0 0,0 0 0 0 0,-1 1 0 0 0,1 0 1 0 0,-1 0-1 0 0,6 2 0 0 0,-7-1 32 0 0,0 0-1 0 0,0 0 1 0 0,0 0 0 0 0,0 1 0 0 0,-1 0-1 0 0,0-1 1 0 0,1 1 0 0 0,-1 0-1 0 0,-1 0 1 0 0,1 1 0 0 0,4 8 0 0 0,1 5 253 0 0,9 32 0 0 0,-13-39-234 0 0,3 11 313 0 0,-1 0 0 0 0,-1 0-1 0 0,-1 1 1 0 0,-1 0-1 0 0,-1 0 1 0 0,0 0 0 0 0,-2 0-1 0 0,-4 36 1 0 0,0-25-193 0 0,4-24-159 0 0,-1-1 0 0 0,0 1 0 0 0,-1-1 0 0 0,0 1 1 0 0,0-1-1 0 0,-7 18 0 0 0,8-26-151 0 0,1 0 0 0 0,-1 0 0 0 0,0 0 0 0 0,0 0 0 0 0,1 0 0 0 0,-1 0 0 0 0,0 0 0 0 0,0 0 0 0 0,0 0 0 0 0,0 0 0 0 0,0-1 0 0 0,0 1 0 0 0,0 0 0 0 0,0-1 0 0 0,-1 1 0 0 0,1-1 0 0 0,0 1 0 0 0,0-1 0 0 0,0 1 0 0 0,-2-1 0 0 0,0 0-267 0 0,1 1 0 0 0,0-2 0 0 0,-1 1 1 0 0,1 0-1 0 0,0 0 0 0 0,-1-1 0 0 0,1 1 0 0 0,0-1 1 0 0,0 0-1 0 0,-4-1 0 0 0,-3-3-1224 0 0,1 0 1 0 0,-1 0-1 0 0,1-1 0 0 0,-9-7 0 0 0,-21-25-5363 0 0,18 17 2644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5695 0 0,'0'0'443'0'0,"7"8"45"0"0,-6-1 739 0 0,0 0 0 0 0,0-1 0 0 0,-1 1 0 0 0,0 0 0 0 0,-1 0 0 0 0,0 0 0 0 0,0 0 0 0 0,-3 12 0 0 0,2-12-630 0 0,-13 55 2276 0 0,-26 67 1 0 0,17-58-2096 0 0,10-39-435 0 0,2-2-1598 0 0,7-11-5135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0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7831 0 0,'1'0'186'0'0,"0"0"-154"0"0,-1 0 1 0 0,0 0-1 0 0,1 0 1 0 0,-1 0 0 0 0,0-1-1 0 0,0 1 1 0 0,1 0 0 0 0,-1 0-1 0 0,0 0 1 0 0,1 0-1 0 0,-1-1 1 0 0,0 1 0 0 0,0 0-1 0 0,1 0 1 0 0,-1-1-1 0 0,0 1 1 0 0,0 0 0 0 0,1-3 2096 0 0,0 5-989 0 0,3 14 2274 0 0,4 30 1 0 0,-3 53 389 0 0,-3-62-2935 0 0,0 44 1191 0 0,-2-26-355 0 0,3-1 0 0 0,15 82 0 0 0,-15-125-1524 0 0,0 0 0 0 0,0 0 1 0 0,1-1-1 0 0,0 1 1 0 0,1-1-1 0 0,6 11 0 0 0,-9-18-139 0 0,0 0-1 0 0,0 0 0 0 0,0 0 0 0 0,1-1 0 0 0,-1 1 1 0 0,1-1-1 0 0,0 1 0 0 0,-1-1 0 0 0,1 0 0 0 0,0 0 1 0 0,1 0-1 0 0,-1 0 0 0 0,0 0 0 0 0,0-1 0 0 0,1 0 1 0 0,-1 0-1 0 0,1 0 0 0 0,-1 0 0 0 0,1 0 0 0 0,-1 0 1 0 0,1-1-1 0 0,6 0 0 0 0,9-1-41 0 0,0-1 0 0 0,1-1 0 0 0,-1-1 0 0 0,0-1 0 0 0,0-1 0 0 0,-1 0 0 0 0,0-1 0 0 0,19-11 0 0 0,-25 12 0 0 0,0 1 0 0 0,19-5 0 0 0,-21 7 0 0 0,0-1 0 0 0,0 0 0 0 0,0 0 0 0 0,-1 0 0 0 0,10-7 0 0 0,-18 10 0 0 0,0 1 0 0 0,0-1 0 0 0,0 0 0 0 0,0 1 0 0 0,0-1 0 0 0,0 1 0 0 0,0-1 0 0 0,0 1 0 0 0,1 0 0 0 0,1-1 0 0 0,1 8 60 0 0,-5-5-120 0 0,-7-8-180 0 0,5 3-793 0 0,-3-3 201 0 0,-4-16-18487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0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24 151 16327 0 0,'-17'5'1699'0'0,"16"-5"-1639"0"0,1 0 1 0 0,0 0-1 0 0,0 0 0 0 0,-1 0 1 0 0,1 0-1 0 0,0 0 1 0 0,0 0-1 0 0,-1 0 0 0 0,1 0 1 0 0,0 0-1 0 0,0-1 0 0 0,-1 1 1 0 0,1 0-1 0 0,0 0 1 0 0,0 0-1 0 0,-1 0 0 0 0,1-1 1 0 0,0 1-1 0 0,0 0 0 0 0,0 0 1 0 0,0 0-1 0 0,-1-1 1 0 0,1 1-1 0 0,0 0 0 0 0,0 0 1 0 0,0 0-1 0 0,0-1 0 0 0,0 1 1 0 0,0 0-1 0 0,0-1 1 0 0,-1 1-1 0 0,1 0 0 0 0,0 0 1 0 0,0-1-1 0 0,0 1 0 0 0,0 0 1 0 0,0 0-1 0 0,0-1 1 0 0,0 1-1 0 0,0 0 0 0 0,0 0 1 0 0,1-1-1 0 0,-1 1 0 0 0,0 0 1 0 0,0 0-1 0 0,0-1 1 0 0,0 1-1 0 0,0 0 0 0 0,0 0 1 0 0,0-1-1 0 0,1 1 0 0 0,-1 0 1 0 0,7-6 673 0 0,0 1 0 0 0,0 0 0 0 0,0 0-1 0 0,1 1 1 0 0,-1 0 0 0 0,12-4 0 0 0,8-5-415 0 0,-19 10-306 0 0,38-21 440 0 0,55-20 0 0 0,-87 39-370 0 0,0 0 1 0 0,1 1-1 0 0,0 1 0 0 0,-1 0 1 0 0,1 1-1 0 0,0 1 0 0 0,0 0 1 0 0,26 2-1 0 0,-34 1-41 0 0,0 0-1 0 0,-1 0 1 0 0,1 0 0 0 0,-1 1 0 0 0,0 0-1 0 0,0 0 1 0 0,0 1 0 0 0,0 0-1 0 0,0 0 1 0 0,-1 0 0 0 0,0 1 0 0 0,1-1-1 0 0,-2 1 1 0 0,1 0 0 0 0,-1 1-1 0 0,1-1 1 0 0,-2 1 0 0 0,1 0 0 0 0,0 0-1 0 0,2 8 1 0 0,-5-12 178 0 0,0 1 4 0 0,60 115 1208 0 0,10 20-1328 0 0,131 335 1456 0 0,-190-447-1722 0 0,-7-14-96 0 0,1-1-1 0 0,-1 1 1 0 0,-1 0-1 0 0,0 1 1 0 0,-1-1 0 0 0,0 1-1 0 0,1 14 1 0 0,-5-21-1958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 14999 0 0,'0'0'1158'0'0,"-7"8"4255"0"0,5-5-4834 0 0,0 0 0 0 0,0 0 0 0 0,1 0 0 0 0,-1 0 0 0 0,1 1 1 0 0,0-1-1 0 0,0 0 0 0 0,0 1 0 0 0,0 5 0 0 0,-2 35 1893 0 0,1 0-2049 0 0,-1-30-1498 0 0,0 0-1 0 0,-1 0 1 0 0,-8 17 0 0 0,7-19-4186 0 0,-14 22 1 0 0,7-18-1447 0 0</inkml:trace>
  <inkml:trace contextRef="#ctx0" brushRef="#br0" timeOffset="1">49 443 1951 0 0,'-5'5'378'0'0,"0"-1"-1"0"0,0-1 0 0 0,-1 1 0 0 0,1-1 0 0 0,-17 8 8892 0 0,34-16-3991 0 0,-4 2-3864 0 0,82-32 4778 0 0,-11 5-3824 0 0,235-95 1737 0 0,-300 120-3899 0 0,0 1 1 0 0,0 0-1 0 0,19-2 0 0 0,-12 2-4161 0 0,0 0-6279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1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4519 0 0,'0'0'480'0'0,"6"-7"-480"0"0,0-2 0 0 0,1-3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5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7 101 4255 0 0,'-6'-3'3362'0'0,"7"2"-2304"0"0,3-2-455 0 0,1 1-99 0 0,-1-1 0 0 0,0 1 0 0 0,0-1 0 0 0,0 0 1 0 0,0 0-1 0 0,0-1 0 0 0,-1 1 0 0 0,7-8 0 0 0,-8 8-381 0 0,0 1-1 0 0,0 0 1 0 0,1 0-1 0 0,-1 0 1 0 0,1 0 0 0 0,-1 0-1 0 0,1 0 1 0 0,0 1-1 0 0,0-1 1 0 0,0 1-1 0 0,5-2 1 0 0,12-6 286 0 0,-9 3-262 0 0,-7 3-90 0 0,1 0-1 0 0,0 0 0 0 0,0 1 0 0 0,0 0 1 0 0,0 0-1 0 0,0 1 0 0 0,0-1 0 0 0,8 0 1 0 0,5 2-1001 0 0,-8 4-3387 0 0</inkml:trace>
  <inkml:trace contextRef="#ctx0" brushRef="#br0" timeOffset="1">61 270 5095 0 0,'-1'-1'91'0'0,"0"0"-1"0"0,-1 0 0 0 0,1 0 0 0 0,-1 0 0 0 0,1 0 0 0 0,-1 1 0 0 0,0-1 1 0 0,1 1-1 0 0,-1-1 0 0 0,0 1 0 0 0,-1 0 0 0 0,2 0 29 0 0,1 0 0 0 0,0 0 0 0 0,-1 0 0 0 0,1 0 0 0 0,0 0 0 0 0,0 0 0 0 0,-1-1 0 0 0,1 1 0 0 0,0 0 0 0 0,-1 0 1 0 0,1 0-1 0 0,0 0 0 0 0,-1 0 0 0 0,1 0 0 0 0,0-1 0 0 0,0 1 0 0 0,-1 0 0 0 0,1 0 0 0 0,0 0 0 0 0,0-1 0 0 0,-1 1 0 0 0,1 0 0 0 0,0 0 0 0 0,0-1 0 0 0,0 1 0 0 0,0 0 0 0 0,-1-1 0 0 0,1 1 0 0 0,0 0 0 0 0,0-1 0 0 0,0 1 0 0 0,0 0 0 0 0,0 0 0 0 0,0-1 1 0 0,0 1-1 0 0,0 0 0 0 0,0-1 0 0 0,0 0 66 0 0,0 1 0 0 0,0-1 0 0 0,0 1 0 0 0,0 0 0 0 0,0-1 0 0 0,1 1 0 0 0,-1-1-1 0 0,0 1 1 0 0,0 0 0 0 0,0-1 0 0 0,1 1 0 0 0,-1 0 0 0 0,0-1 0 0 0,1 1 0 0 0,-1 0 0 0 0,0 0 0 0 0,1-1 0 0 0,-1 1 0 0 0,0 0 0 0 0,1 0 0 0 0,-1-1 0 0 0,1 1 0 0 0,9-9 1663 0 0,-9 7-1651 0 0,1 0 0 0 0,0 0 0 0 0,0 0 0 0 0,-1 0 0 0 0,1 0 0 0 0,0 1 0 0 0,0-1 0 0 0,4-1 0 0 0,10-10 570 0 0,-13 10-638 0 0,-1 1-1 0 0,1 0 1 0 0,0-1-1 0 0,0 1 0 0 0,0 0 1 0 0,6-2-1 0 0,9-8 199 0 0,-15 10-329 0 0,1 1 1 0 0,-1-1 0 0 0,0 1 0 0 0,0 0 0 0 0,1 0 0 0 0,-1 0 0 0 0,1 0 0 0 0,-1 1 0 0 0,4-1 0 0 0,7-1-5891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3:30.3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4031 0 0,'0'0'306'0'0,"2"1"-200"0"0,20 5 427 0 0,-1 2 0 0 0,0 0 0 0 0,28 15 0 0 0,17 8 857 0 0,62 29-460 0 0,-63-28-298 0 0,148 91 3286 0 0,-155-85-2161 0 0,1-3 0 0 0,90 39 1 0 0,-96-54-661 0 0,0-2 1 0 0,1-3 0 0 0,1-1-1 0 0,0-4 1 0 0,1-1 0 0 0,78 1-1 0 0,-21-16-214 0 0,-48 2-399 0 0,-53 3-392 0 0,-1 0 1 0 0,1-1-1 0 0,0 0 0 0 0,-1 0 0 0 0,0-2 0 0 0,20-7 1 0 0,-5-2 67 0 0,31-20-1 0 0,-36 21-52 0 0,61-39 234 0 0,60-33 678 0 0,-124 75-854 0 0,1 2 0 0 0,0 0 0 0 0,0 1 0 0 0,0 1-1 0 0,1 0 1 0 0,0 2 0 0 0,0 0 0 0 0,-1 2 0 0 0,2 0 0 0 0,-1 1 0 0 0,27 4 0 0 0,-8 1-105 0 0,-1 2 1 0 0,-1 2-1 0 0,57 20 0 0 0,105 54 210 0 0,-63-23-192 0 0,-50-25-78 0 0,148 57 0 0 0,-203-82 0 0 0,2-1 0 0 0,-1-1 0 0 0,1-2 0 0 0,34 2 0 0 0,-44-6 0 0 0,-1-2 0 0 0,1 0 0 0 0,0-2 0 0 0,-1 0 0 0 0,1-2 0 0 0,39-11 0 0 0,67-31 0 0 0,-107 40 0 0 0,0 0 0 0 0,1 2 0 0 0,-1 1 0 0 0,1 0 0 0 0,0 2 0 0 0,31 2 0 0 0,138 22 0 0 0,-141-15 0 0 0,29 6 0 0 0,95 31 0 0 0,74 37 0 0 0,-54-15 0 0 0,-149-53 0 0 0,86 15 0 0 0,-113-26 0 0 0,0-1 0 0 0,1-1 0 0 0,-1-1 0 0 0,1-1 0 0 0,-1 0 0 0 0,0-2 0 0 0,26-5 0 0 0,15-7 0 0 0,0 4 0 0 0,1 2 0 0 0,0 3 0 0 0,0 2 0 0 0,0 3 0 0 0,69 8 0 0 0,170 12 0 0 0,-215-18 0 0 0,130-15 0 0 0,14-21 0 0 0,-89 11 0 0 0,0 7 0 0 0,168 1 0 0 0,-272 16 0 0 0,330-10 0 0 0,-259-2 0 0 0,-33 3 0 0 0,140 2 0 0 0,-157 12 0 0 0,0 3 0 0 0,0 3 0 0 0,0 2 0 0 0,-1 2 0 0 0,64 27 0 0 0,-54-18 0 0 0,0-4 0 0 0,2-2 0 0 0,0-3 0 0 0,124 10 0 0 0,-147-24 0 0 0,86-6 0 0 0,44-19 0 0 0,-111 14 0 0 0,279-52 0 0 0,-72 11 0 0 0,160-13 0 0 0,-350 53 0 0 0,-33 4 0 0 0,0 1 0 0 0,66 2 0 0 0,-71 8 0 0 0,-25-2 0 0 0,0 0 0 0 0,28-2 0 0 0,7-9 0 0 0,-34 5 0 0 0,26-1 0 0 0,4 4 0 0 0,-22 1 0 0 0,39-5 0 0 0,14-10 0 0 0,28-5 0 0 0,-26 13 0 0 0,37-5 0 0 0,-41-4 0 0 0,28-3 0 0 0,65 1 0 0 0,-40 6 0 0 0,128-7 0 0 0,-65 6 0 0 0,57-14-841 0 0,-183 16-720 0 0,113-34-1 0 0,-124 26-5616 0 0,1-1-2144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7:39.9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1 3599 0 0,'0'0'1012'0'0,"-1"3"-301"0"0,1 0-384 0 0,0 0 0 0 0,0 0 0 0 0,0 0-1 0 0,0 1 1 0 0,1-1 0 0 0,-1 0 0 0 0,1 0 0 0 0,1 4-1 0 0,-1-3-69 0 0,0 0-1 0 0,0 0 1 0 0,-1 0-1 0 0,1 0 1 0 0,-1 0-1 0 0,0 0 1 0 0,0 0-1 0 0,-1 5 1 0 0,-7 33 2005 0 0,6-37-2066 0 0,-11 44 1253 0 0,-29 64-1 0 0,30-81-885 0 0,-6 13 1132 0 0,-30 56 1 0 0,45-95-1459 0 0,-1 0 1 0 0,0 0-1 0 0,0 0 1 0 0,-1-1-1 0 0,0 0 1 0 0,0 0-1 0 0,-6 5 1 0 0,9-9-147 0 0,1 0 0 0 0,0 0 0 0 0,-1 0 1 0 0,1 1-1 0 0,0-1 0 0 0,0 0 0 0 0,0 1 1 0 0,0-1-1 0 0,0 1 0 0 0,0-1 1 0 0,0 1-1 0 0,0 1 0 0 0,0-2 1 0 0,0 0-1 0 0,0 0 1 0 0,-1 0 0 0 0,1 0-1 0 0,0 0 1 0 0,0 0 0 0 0,-1 0-1 0 0,1-1 1 0 0,0 1 0 0 0,-1 0-1 0 0,1-1 1 0 0,-3 1 0 0 0,3 0 108 0 0,-1 0 183 0 0,2-2-361 0 0,0 1 1 0 0,-1 0-1 0 0,1 0 0 0 0,0 0 1 0 0,0 0-1 0 0,-1 0 0 0 0,1 0 1 0 0,0 0-1 0 0,0 0 0 0 0,-1 0 1 0 0,1 0-1 0 0,0 0 0 0 0,0 0 1 0 0,-1 0-1 0 0,1 0 0 0 0,0 1 1 0 0,0-1-1 0 0,-1 0 1 0 0,1 0-1 0 0,0 0 0 0 0,0 0 1 0 0,0 0-1 0 0,-1 0 0 0 0,1 1 1 0 0,0-1-1 0 0,0 0 0 0 0,0 0 1 0 0,0 0-1 0 0,-1 1 0 0 0,1-1 1 0 0,0 0-1 0 0,0 0 1 0 0,0 0-1 0 0,0 1 0 0 0,0-1 1 0 0,-1 0-1 0 0,3 0 189 0 0,-1-5-124 0 0,-1 4-80 0 0,0 0 0 0 0,1-1 1 0 0,-1 1-1 0 0,1 0 0 0 0,0 0 0 0 0,-1 0 0 0 0,1 0 0 0 0,0 0 1 0 0,0 0-1 0 0,0 0 0 0 0,-1 0 0 0 0,1 0 0 0 0,0 0 0 0 0,2-1 1 0 0,7-8 65 0 0,-2 0 44 0 0,0 0 0 0 0,0 1 0 0 0,1 0 0 0 0,0 1 0 0 0,0-1 0 0 0,12-6 0 0 0,-20 14-2 0 0,0 1-94 0 0,0-1 1 0 0,-1 0 0 0 0,1 1-1 0 0,0-1 1 0 0,-1 0 0 0 0,1 1-1 0 0,0-1 1 0 0,0 1 0 0 0,0-1-1 0 0,0 1 1 0 0,0 0 0 0 0,0-1-1 0 0,-1 1 1 0 0,1 0 0 0 0,0 0-1 0 0,2-1 1 0 0,14-2 523 0 0,-15 3-472 0 0,0 0 0 0 0,1 0 0 0 0,-1 0-1 0 0,0 1 1 0 0,1-1 0 0 0,-1 1 0 0 0,0-1 0 0 0,0 1 0 0 0,1 0 0 0 0,1 1-1 0 0,-2-1 79 0 0,-1 0 1 0 0,13 12 148 0 0,-13-12-168 0 0,1 1-4 0 0,5 11 61 0 0,-3-6-41 0 0,0 0 0 0 0,0 0 0 0 0,0 0-1 0 0,2 11 1 0 0,2 5 251 0 0,-2 2-190 0 0,-5-19-170 0 0,0 0 91 0 0,-1 0-1 0 0,1 0 1 0 0,-1 0-1 0 0,-1 0 1 0 0,-1 8-1 0 0,-1 1 91 0 0,-5 28 176 0 0,7-35-320 0 0,0 4 27 0 0,4-23-42 0 0,3-3-61 0 0,-1 2 0 0 0,0 0 0 0 0,1 0 0 0 0,0 0 0 0 0,1 1 0 0 0,15-20 0 0 0,-7 12 0 0 0,-12 15 0 0 0,0 0 0 0 0,1 0 0 0 0,-1 0 0 0 0,1 0 0 0 0,0 1 0 0 0,7-5 0 0 0,6-7 0 0 0,-13 12 0 0 0,0-1 0 0 0,1 0 0 0 0,-1 1 0 0 0,1 0 0 0 0,0 0 0 0 0,0 0 0 0 0,6-2 0 0 0,-8 3 0 0 0,1 1 0 0 0,15 3 0 0 0,-15-3 0 0 0,1 1 0 0 0,11 6 0 0 0,-10-1 0 0 0,-4-4 0 0 0,0 0 0 0 0,0 1 0 0 0,-1-1 0 0 0,1 0 0 0 0,0 0 0 0 0,0-1 0 0 0,0 1 0 0 0,0 0 0 0 0,0-1 0 0 0,0 1 0 0 0,0-1 0 0 0,4 1 0 0 0,19 1 0 0 0,-8-3 0 0 0,-12-2 0 0 0,-3 1 0 0 0,2 0 0 0 0,3-2 0 0 0,1-1 0 0 0,-1 1 0 0 0,0-1 0 0 0,10-9 0 0 0,15-12 0 0 0,-12 11 0 0 0,-15 12 0 0 0,5-3 0 0 0,18-2 0 0 0,-24 7 0 0 0,1 1 0 0 0,-1-1 0 0 0,0 1 0 0 0,0-1 0 0 0,1 1 0 0 0,4 1 0 0 0,4 3 0 0 0,-1 7 0 0 0,-4 2 0 0 0,-6-9 0 0 0,-1-1 0 0 0,0 1 0 0 0,0 0 0 0 0,0-1 0 0 0,0 1 0 0 0,0 0 0 0 0,-1 4 0 0 0,0-4 0 0 0,0 0 0 0 0,-1 0 0 0 0,0 0 0 0 0,0 0 0 0 0,0-1 0 0 0,-1 1 0 0 0,1 0 0 0 0,-1-1 0 0 0,0 1 0 0 0,-2 3 0 0 0,-20 31 0 0 0,18-28 0 0 0,6-9 0 0 0,0-1 0 0 0,0 1 0 0 0,-1-1 0 0 0,1 0 0 0 0,0 1 0 0 0,0-1 0 0 0,0 0 0 0 0,0 1 0 0 0,-1-1 0 0 0,1 0 0 0 0,0 1 0 0 0,0-1 0 0 0,-1 0 0 0 0,1 1 0 0 0,0-1 0 0 0,-1 0 0 0 0,1 0 0 0 0,0 0 0 0 0,-1 1 0 0 0,1-1 0 0 0,0 0 0 0 0,-1 0 0 0 0,-17 9 0 0 0,15-6 263 0 0,-15 5-1982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19.3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0 3567 0 0,'0'0'278'0'0,"1"3"-182"0"0,4 11 594 0 0,0 0 1 0 0,11 20-1 0 0,-9-23 81 0 0,-2 1 0 0 0,1-1-1 0 0,-2 1 1 0 0,0 1 0 0 0,3 14 0 0 0,-3 2 1154 0 0,-1 0 1 0 0,-3 37 0 0 0,-8 60 1680 0 0,6-107-3307 0 0,-7 47 1236 0 0,-4-1 1 0 0,-26 82-1 0 0,19-76-233 0 0,15-51-145 0 0,-5 41 1 0 0,9-57-1249 0 0,2 4 1037 0 0,9-4-169 0 0,-6-4-726 0 0,0 1 1 0 0,0-1 0 0 0,0 0 0 0 0,0 0-1 0 0,0 0 1 0 0,0-1 0 0 0,-1 1-1 0 0,1-1 1 0 0,0 0 0 0 0,0 0 0 0 0,0-1-1 0 0,0 1 1 0 0,4-3 0 0 0,7-5 268 0 0,26-18 0 0 0,-25 15-147 0 0,42-34 370 0 0,-20 14-306 0 0,67-60-86 0 0,14-13-26 0 0,-92 84-125 0 0,-16 12 0 0 0,1 0 0 0 0,24-14 0 0 0,-35 22-84 0 0,-1 1 1 0 0,0 0-1 0 0,0 0 0 0 0,1 0 1 0 0,-1 0-1 0 0,0 0 0 0 0,0-1 1 0 0,1 1-1 0 0,-1 0 0 0 0,0 0 1 0 0,0 0-1 0 0,1-1 0 0 0,-1 1 1 0 0,0 0-1 0 0,0 0 0 0 0,0-1 1 0 0,0 1-1 0 0,1 0 0 0 0,-1 0 1 0 0,0-1-1 0 0,0 1 0 0 0,0 0 1 0 0,0-1-1 0 0,0 1 0 0 0,0 0 1 0 0,0 0-1 0 0,0-1 0 0 0,0 1 1 0 0,0 0-1 0 0,0-1 0 0 0,0 1 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19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1067 4663 0 0,'0'0'360'0'0,"0"-1"-29"0"0,1-4 202 0 0,1 1 0 0 0,0 0 0 0 0,0-1 0 0 0,0 1 0 0 0,0 0 0 0 0,1 0 0 0 0,4-5 0 0 0,5-9 750 0 0,108-170 4613 0 0,-13 44-3213 0 0,-40 59-1026 0 0,197-258 4316 0 0,-187 258-4280 0 0,-13 14-580 0 0,-46 51-419 0 0,37-32 0 0 0,-38 33-343 0 0,-16 17-71 0 0,-14 21-3227 0 0,0-3-544 0 0,3-8-3975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0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1 274 5671 0 0,'12'-4'261'0'0,"3"-2"247"0"0,0 0-1 0 0,-1 0 1 0 0,0-1 0 0 0,18-13-1 0 0,27-21 2513 0 0,2 2-1 0 0,1 3 1 0 0,91-39 0 0 0,-95 50-1366 0 0,-54 23-1522 0 0,-1 1 0 0 0,1 0 0 0 0,-1-1 0 0 0,1 2 0 0 0,-1-1 0 0 0,1 0 0 0 0,0 1 0 0 0,-1-1 0 0 0,1 1 0 0 0,0 0 0 0 0,0 1 0 0 0,6 0 0 0 0,-9-1-112 0 0,-1 1 0 0 0,1-1 0 0 0,0 0 0 0 0,-1 1 0 0 0,1-1 0 0 0,0 1 0 0 0,-1-1 0 0 0,1 1 0 0 0,-1-1-1 0 0,1 1 1 0 0,-1-1 0 0 0,1 1 0 0 0,-1 0 0 0 0,1-1 0 0 0,-1 1 0 0 0,0 0 0 0 0,1-1 0 0 0,-1 1 0 0 0,0 1 0 0 0,2 0 45 0 0,1 3-25 0 0,-1 0-1 0 0,1 0 1 0 0,-1 0 0 0 0,0 0-1 0 0,0 1 1 0 0,0-1 0 0 0,-1 0-1 0 0,0 1 1 0 0,0-1 0 0 0,0 1-1 0 0,-1 0 1 0 0,0-1 0 0 0,0 1-1 0 0,0-1 1 0 0,-1 7 0 0 0,-2 9 53 0 0,0 0 0 0 0,-2 0 1 0 0,0 0-1 0 0,-1-1 0 0 0,-1 0 1 0 0,-18 37-1 0 0,3-13-6 0 0,-17 33-30 0 0,17-40 9 0 0,-10 18 414 0 0,-27 65-1 0 0,57-117-228 0 0,1-1 92 0 0,0 1-1 0 0,0-1 0 0 0,0 1 0 0 0,1 0 0 0 0,-1-1 0 0 0,1 1 0 0 0,-1 4 0 0 0,12-7 381 0 0,-7-1-627 0 0,0 0 0 0 0,0 0 0 0 0,0 0 0 0 0,-1 0 0 0 0,1-1 0 0 0,0 0 0 0 0,-1 0 0 0 0,7-4 0 0 0,-2 1 129 0 0,0-1 1 0 0,12-12-1 0 0,60-62 451 0 0,-76 77-666 0 0,1-1 0 0 0,-1 1 1 0 0,11-6-1 0 0,16-11-216 0 0,-30 20-653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0.8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3367 0 0,'-1'7'261'0'0,"2"0"-1"0"0,-1 0 0 0 0,1 0 1 0 0,0 0-1 0 0,0-1 1 0 0,1 1-1 0 0,0 0 0 0 0,4 10 1 0 0,5 17 2182 0 0,22 118 8568 0 0,-21-115-8762 0 0,-11-34-1245 0 0,1 1-48 0 0,14 31 882 0 0,-14-32-1156 0 0,5 10 311 0 0,8 4-470 0 0,-12-15-338 0 0,-2 0-109 0 0,1-1 0 0 0,0 0 1 0 0,0 1-1 0 0,0-1 0 0 0,0 0 0 0 0,0 0 0 0 0,0 0 0 0 0,1-1 1 0 0,-1 1-1 0 0,2 0 0 0 0,2 1 74 0 0,-2-1-83 0 0,-1-1 1 0 0,1 1-1 0 0,-1-1 0 0 0,1 0 1 0 0,-1 0-1 0 0,1 0 1 0 0,-1-1-1 0 0,1 1 0 0 0,-1-1 1 0 0,6-1-1 0 0,9-2 176 0 0,-13 3-182 0 0,-1 0 0 0 0,0 0 0 0 0,1-1 0 0 0,-1 1 0 0 0,0-1 0 0 0,0 0 0 0 0,4-4 0 0 0,21-8 243 0 0,-22 11-205 0 0,-1 0 0 0 0,1 0 0 0 0,10-8 0 0 0,-10 6 18 0 0,0 1 0 0 0,0 0 0 0 0,10-4 0 0 0,24-9 487 0 0,-31 11-449 0 0,1 2 0 0 0,0-1 0 0 0,0 1 0 0 0,0 1 1 0 0,21-3-1 0 0,-21 6-144 0 0,-9 2-12 0 0,-1 0 0 0 0,15 8 1 0 0,-16-10-256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1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146 0 3799 0 0,'0'0'291'0'0,"0"3"-192"0"0,-1 9 255 0 0,0-1-1 0 0,-1 1 1 0 0,0-1 0 0 0,-1 0 0 0 0,0 0-1 0 0,-1 0 1 0 0,0 0 0 0 0,-8 13 0 0 0,4-8 318 0 0,0 0 1 0 0,-7 20-1 0 0,0 1 1693 0 0,-35 59 4457 0 0,38-77-5006 0 0,6-6 254 0 0,6-13-2024 0 0,0 0 1 0 0,0 1-1 0 0,1-1 1 0 0,-1 0-1 0 0,0 0 1 0 0,0 0 0 0 0,0 0-1 0 0,0 0 1 0 0,0 0-1 0 0,0 0 1 0 0,0 0 0 0 0,0 0-1 0 0,0 0 1 0 0,0 0-1 0 0,1 0 1 0 0,-1 0-1 0 0,0 0 1 0 0,0 0 0 0 0,0 0-1 0 0,0 0 1 0 0,0 0-1 0 0,0 0 1 0 0,0 0 0 0 0,0 0-1 0 0,1 0 1 0 0,-1 0-1 0 0,0 0 1 0 0,0 0-1 0 0,0 0 1 0 0,0 0 0 0 0,0 0-1 0 0,0 0 1 0 0,0 0-1 0 0,0 0 1 0 0,0 0-1 0 0,1 0 1 0 0,-1 0 0 0 0,0 0-1 0 0,0 0 1 0 0,0 0-1 0 0,0 0 1 0 0,0 0 0 0 0,0 0-1 0 0,0 0 1 0 0,0-1-1 0 0,0 1 1 0 0,0 0-1 0 0,0 0 1 0 0,0 0 0 0 0,0 0-1 0 0,1 0 1 0 0,-1 0-1 0 0,0 0 1 0 0,19-19 1171 0 0,89-86-642 0 0,-71 77-469 0 0,-35 27-106 0 0,-1 0-1 0 0,0 0 1 0 0,1 0-1 0 0,-1 0 1 0 0,0 0 0 0 0,1 1-1 0 0,0-1 1 0 0,-1 0-1 0 0,1 1 1 0 0,-1-1 0 0 0,1 1-1 0 0,-1 0 1 0 0,1-1-1 0 0,0 1 1 0 0,-1 0 0 0 0,1 0-1 0 0,2 0 1 0 0,-3 1 15 0 0,0 0 0 0 0,0-1 0 0 0,0 1 0 0 0,0 0 0 0 0,0 0 0 0 0,0 0 0 0 0,-1 0 0 0 0,1 0 0 0 0,0 0 0 0 0,0 0 0 0 0,-1 0 0 0 0,1 0 0 0 0,-1 0 0 0 0,1 0 0 0 0,-1 1 0 0 0,1-1 0 0 0,-1 0 0 0 0,0 2 0 0 0,1 11 206 0 0,0 1 1 0 0,-2 0-1 0 0,0 0 1 0 0,0 0-1 0 0,-2 0 0 0 0,0-1 1 0 0,-5 16-1 0 0,-5 9 823 0 0,-24 50 0 0 0,-2 5 403 0 0,38-92-1395 0 0,0-1-42 0 0,1-1-1 0 0,-1 1 0 0 0,1-1 0 0 0,0 1 0 0 0,0 0 0 0 0,-1-1 1 0 0,1 1-1 0 0,0 0 0 0 0,0-1 0 0 0,0 1 0 0 0,0 0 0 0 0,0 0 1 0 0,0-1-1 0 0,0 1 0 0 0,0 0 0 0 0,0-1 0 0 0,0 1 0 0 0,1 1 1 0 0,-1-2-11 0 0,0 0 0 0 0,0 0 0 0 0,0 0 0 0 0,0 0 1 0 0,0 0-1 0 0,0 0 0 0 0,0 1 0 0 0,0-1 0 0 0,0 0 0 0 0,0 0 1 0 0,0 0-1 0 0,0 0 0 0 0,0 0 0 0 0,0 0 0 0 0,0 0 1 0 0,0 0-1 0 0,0 0 0 0 0,0 0 0 0 0,0 0 0 0 0,0 0 0 0 0,0 0 1 0 0,1 0-1 0 0,-1 0 0 0 0,0 0 0 0 0,0 0 0 0 0,0 0 0 0 0,0 1 1 0 0,0-1-1 0 0,0 0 0 0 0,0 0 0 0 0,0 0 0 0 0,0 0 1 0 0,0 0-1 0 0,0 0 0 0 0,0 0 0 0 0,1 0 0 0 0,-1 0 0 0 0,0 0 1 0 0,0 0-1 0 0,0 0 0 0 0,0-1 0 0 0,0 1 0 0 0,0 0 0 0 0,0 0 1 0 0,0 0-1 0 0,0 0 0 0 0,0 0 0 0 0,0 0 0 0 0,0 0 1 0 0,0 0-1 0 0,0 0 0 0 0,1 0 0 0 0,-1 0 0 0 0,0 0 0 0 0,0 0 1 0 0,0 0-1 0 0,0 0 0 0 0,0 0 0 0 0,0 0 0 0 0,0 0 1 0 0,0 0-1 0 0,0-1 0 0 0,0 1 0 0 0,0 0 0 0 0,3-4-2 0 0,-3 4 2 0 0,12-22 0 0 0,-5 11 0 0 0,0 6 0 0 0,6 0 0 0 0,-10 6 0 0 0,-3-1 0 0 0,1 0 0 0 0,0 0 0 0 0,0-1 0 0 0,-1 1 0 0 0,1 0 0 0 0,0 1 0 0 0,0-1 0 0 0,-1 0 0 0 0,1 0 0 0 0,0 0 0 0 0,0 0 0 0 0,-1 0 0 0 0,1 1 0 0 0,0-1 0 0 0,-1 0 0 0 0,1 1 0 0 0,0-1 0 0 0,-1 0 0 0 0,1 1 0 0 0,0-1 0 0 0,-1 1 0 0 0,1-1 0 0 0,-1 1 0 0 0,1-1 0 0 0,-1 1 0 0 0,1 0 0 0 0,-1-1 0 0 0,0 1 0 0 0,1 0 0 0 0,-1-1 0 0 0,1 1 0 0 0,-1 0 0 0 0,0-1 0 0 0,1 2 0 0 0,-1 1 0 0 0,3 5 0 0 0,0 1 0 0 0,-1-1 0 0 0,-1 1 0 0 0,1 0 0 0 0,-2-1 0 0 0,1 11 0 0 0,-1-13 0 0 0,0 4 0 0 0,-1 22 0 0 0,1-22 0 0 0,1-4 0 0 0,-1 0 0 0 0,1 0 0 0 0,0 1 0 0 0,2 6 0 0 0,-2-8 0 0 0,7 17 0 0 0,-5-12 0 0 0,1-6 0 0 0,1-9 0 0 0,-2-6 0 0 0,0 0 0 0 0,0 0 0 0 0,1-22 0 0 0,3-58 0 0 0,-2 38-2865 0 0,3-23-6574 0 0,-5 60 599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2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12 2759 0 0,'17'6'1108'0'0,"-4"-3"-86"0"0,-1-2-1 0 0,0 0 1 0 0,0 0-1 0 0,21-2 0 0 0,50-10 2218 0 0,10 0 491 0 0,-84 11-2955 0 0,-1 0-1 0 0,0 1 1 0 0,15 2-1 0 0,-19-2-403 0 0,0 0-1 0 0,0 1 0 0 0,0-1 1 0 0,0 1-1 0 0,0-1 1 0 0,0 1-1 0 0,0 0 1 0 0,6 5-1 0 0,-9-5-209 0 0,1-1-1 0 0,-1 1 0 0 0,1 0 1 0 0,-1 0-1 0 0,0 0 0 0 0,1 0 1 0 0,-1 0-1 0 0,0 0 0 0 0,-1 0 1 0 0,1 1-1 0 0,0-1 0 0 0,-1 0 1 0 0,1 0-1 0 0,-1 1 0 0 0,1-1 1 0 0,-1 0-1 0 0,0 1 1 0 0,0-1-1 0 0,0 0 0 0 0,0 1 1 0 0,-1-1-1 0 0,0 3 0 0 0,-2 6 163 0 0,0-1 0 0 0,0 0 0 0 0,-8 16 0 0 0,8-19-215 0 0,-9 15 548 0 0,-24 36 0 0 0,5-9 33 0 0,10-13-177 0 0,-31 54 579 0 0,-63 83 1 0 0,95-147-936 0 0,-39 54 207 0 0,48-63-368 0 0,0 0 0 0 0,-13 33 0 0 0,23-48-535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2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81 7687 0 0,'9'-4'794'0'0,"9"-6"60"0"0,11-4 5221 0 0,-2 1-1817 0 0,-18 9-3169 0 0,0-1 1 0 0,1 1-1 0 0,-1 1 1 0 0,1-1-1 0 0,0 2 0 0 0,16-4 1 0 0,-15 5-420 0 0,0 0-1 0 0,20-6 1 0 0,-29 6-158 0 0,10 2-320 0 0,-8-1-192 0 0,-1 1 0 0 0,0-1 0 0 0,1 0-1 0 0,-1-1 1 0 0,0 1 0 0 0,6-2 0 0 0,-8 2-320 0 0,2 8-5091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2.7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3 250 2879 0 0,'0'-1'6'0'0,"0"1"-1"0"0,-1 0 0 0 0,1 0 0 0 0,0 0 0 0 0,0 0 0 0 0,0 0 0 0 0,0 0 0 0 0,0 0 0 0 0,-1 0 0 0 0,1 0 0 0 0,0 0 0 0 0,0 0 0 0 0,0-1 1 0 0,0 1-1 0 0,0 0 0 0 0,0 0 0 0 0,0 0 0 0 0,0 0 0 0 0,-1 0 0 0 0,1-1 0 0 0,0 1 0 0 0,0 0 0 0 0,0 0 0 0 0,0 0 0 0 0,0 0 1 0 0,0 0-1 0 0,0-1 0 0 0,0 1 0 0 0,0 0 0 0 0,0 0 0 0 0,0 0 0 0 0,0 0 0 0 0,0-1 0 0 0,0 1 0 0 0,0 0 0 0 0,0 0 0 0 0,0 0 1 0 0,0 0-1 0 0,0 0 0 0 0,0-1 0 0 0,0 1 0 0 0,1 0 0 0 0,-1 0 0 0 0,0 0 0 0 0,0 0 0 0 0,0 0 0 0 0,0 0 0 0 0,0-1 0 0 0,0 1 0 0 0,7-12 217 0 0,-4 6 997 0 0,-2 3-788 0 0,1 1 1 0 0,0-1-1 0 0,-1 0 1 0 0,1 1-1 0 0,0-1 0 0 0,1 1 1 0 0,-1 0-1 0 0,0 0 0 0 0,1 0 1 0 0,2-2-1 0 0,9-8 1575 0 0,21-17 2208 0 0,-7 6-1632 0 0,-22 18-1985 0 0,1 0 0 0 0,0 0 0 0 0,8-4 0 0 0,-8 5-45 0 0,1-1 0 0 0,-1 0 0 0 0,9-7-1 0 0,-8 6-72 0 0,0-1 0 0 0,14-6 0 0 0,-12 7-47 0 0,0 0 0 0 0,8-8-1 0 0,5 0 79 0 0,-21 13-448 0 0,1 0-1 0 0,0-1 1 0 0,0 0-1 0 0,0 1 1 0 0,4-5-1 0 0,-6 5-87 0 0,0 1 0 0 0,-1-1 0 0 0,1 1 0 0 0,0 0 0 0 0,0-1 1 0 0,0 1-1 0 0,0 0 0 0 0,-1 0 0 0 0,1 0 0 0 0,0 0 0 0 0,0-1 0 0 0,0 1 0 0 0,0 0 0 0 0,0 0 0 0 0,0 1 0 0 0,1-1 0 0 0,5-1-814 0 0,-7 1 787 0 0,0 0 1 0 0,0 0-1 0 0,0 0 0 0 0,0 0 1 0 0,0 0-1 0 0,0 0 0 0 0,0 1 1 0 0,0-1-1 0 0,0 0 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27 17591 0 0,'1'-22'1347'0'0,"-1"17"-632"0"0,-1 15-149 0 0,-2 19 885 0 0,-4 79 2598 0 0,-8 130-2331 0 0,4-90-2995 0 0,12-114-388 0 0,4-13-5664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5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30 542 6967 0 0,'-4'0'96'0'0,"0"0"0"0"0,-1 0-1 0 0,1 0 1 0 0,0 1-1 0 0,-5 0 1 0 0,14 2 717 0 0,1-1 0 0 0,-1-1 0 0 0,1 1 0 0 0,0-1 0 0 0,-1 0 1 0 0,8 1-1 0 0,17-3 752 0 0,1-2 1 0 0,49-9 0 0 0,57-24 1153 0 0,-57 10-1272 0 0,123-60 0 0 0,68-55-65 0 0,-32 15-533 0 0,-189 101-720 0 0,-6 2 171 0 0,1 2 0 0 0,1 2 0 0 0,49-14 0 0 0,-88 32-246 0 0,0 0-1 0 0,-1 0 1 0 0,1 0-1 0 0,6 1 1 0 0,-7 0-23 0 0,-6 0-31 0 0,1 1-1 0 0,-1-1 1 0 0,0 0 0 0 0,0 0 0 0 0,0 0-1 0 0,1 0 1 0 0,-1 0 0 0 0,0 0 0 0 0,0 0-1 0 0,0 0 1 0 0,1 0 0 0 0,-1 1 0 0 0,0-1-1 0 0,0 0 1 0 0,0 0 0 0 0,0 0 0 0 0,1 0-1 0 0,-1 1 1 0 0,0-1 0 0 0,0 0 0 0 0,0 0-1 0 0,0 0 1 0 0,0 1 0 0 0,0-1 0 0 0,0 0-1 0 0,0 0 1 0 0,0 1 0 0 0,1-1 0 0 0,-1 0-1 0 0,0 0 1 0 0,0 0 0 0 0,0 1 0 0 0,0-1-1 0 0,0 0 1 0 0,0 0 0 0 0,0 1 0 0 0,-1-1-1 0 0,1 0 1 0 0,0 0 0 0 0,0 1 0 0 0,0-1-1 0 0,0 0 1 0 0,0 0 0 0 0,0 0 0 0 0,0 1 0 0 0,0-1-1 0 0,-1 0 1 0 0,1 0 0 0 0,-5 11-338 0 0,3-8 314 0 0,-2 4-2074 0 0,-1 0-3463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3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3223 0 0,'-3'12'2444'0'0,"3"-10"-1754"0"0,0 0 0 0 0,1 1 0 0 0,-1-1 0 0 0,0 0-1 0 0,1 0 1 0 0,-1 1 0 0 0,1-1 0 0 0,0 0 0 0 0,0 0-1 0 0,2 3 1120 0 0,-2-2-769 0 0,1 2-660 0 0,0-2 3 0 0,-1 0 0 0 0,1 1 0 0 0,-1-1-1 0 0,0 1 1 0 0,1 4 0 0 0,-1-7-269 0 0,-1 1 0 0 0,1-1 0 0 0,-1 0 0 0 0,1 1 0 0 0,0-1 0 0 0,0 0 0 0 0,-1 1 0 0 0,1-1-1 0 0,0 0 1 0 0,1 1 0 0 0,6 11 589 0 0,7 13 4 0 0,-14-24-546 0 0,5 10 99 0 0,-5-8-233 0 0,1 0 0 0 0,-1 0 0 0 0,0 1 0 0 0,0-1 0 0 0,-1 0 0 0 0,1 0 0 0 0,-1 0 0 0 0,0 1 0 0 0,0-1 0 0 0,0 0-1 0 0,-1 0 1 0 0,1 0 0 0 0,-1 0 0 0 0,0 1 0 0 0,-1-1 0 0 0,1 0 0 0 0,0 0 0 0 0,-1-1 0 0 0,-3 6 0 0 0,5-8-18 0 0,-1 1 1 0 0,0-1-1 0 0,0 0 0 0 0,0 0 1 0 0,0 1-1 0 0,0-1 1 0 0,0 0-1 0 0,0 0 0 0 0,-1 0 1 0 0,1 0-1 0 0,0-1 0 0 0,0 1 1 0 0,-1 0-1 0 0,-2 1 1 0 0,-11 8 134 0 0,6 0-38 0 0,8-8-73 0 0,-1 0 0 0 0,1 0 0 0 0,-1 0 0 0 0,1-1 0 0 0,-1 1 0 0 0,0-1 0 0 0,0 1 0 0 0,0-1 0 0 0,0 0 0 0 0,0 0 0 0 0,0 0 0 0 0,-3 2 0 0 0,2-2 55 0 0,0 0-1 0 0,0 1 1 0 0,0-1 0 0 0,1 1-1 0 0,-1 0 1 0 0,-3 3 0 0 0,5-3-20 0 0,-1-1 0 0 0,0 1 0 0 0,0-1 0 0 0,0 1 0 0 0,-1-1 0 0 0,1 0 0 0 0,0 0 0 0 0,0 0 0 0 0,-1 0 0 0 0,-2 0 0 0 0,3 0-5 0 0,0 0-1 0 0,0-1 0 0 0,0 1 1 0 0,1 0-1 0 0,-1 0 0 0 0,0 0 1 0 0,0 0-1 0 0,0 0 0 0 0,-2 3 1 0 0,3-3-19 0 0,1 0 0 0 0,-2 0 1 0 0,1-1-1 0 0,0 1 0 0 0,0 0 1 0 0,0 0-1 0 0,0-1 0 0 0,0 1 0 0 0,-1-1 1 0 0,1 1-1 0 0,0-1 0 0 0,-1 1 1 0 0,1-1-1 0 0,0 0 0 0 0,-1 0 0 0 0,1 1 1 0 0,0-1-1 0 0,-1 0 0 0 0,1 0 1 0 0,-2-1-1 0 0,2 1 6 0 0,0 0 1 0 0,0 0-1 0 0,0 0 1 0 0,0 0-1 0 0,0-1 1 0 0,0 2-1 0 0,0-1 0 0 0,0 0 1 0 0,0 0-1 0 0,0 0 1 0 0,1 0-1 0 0,-1 1 1 0 0,0-1-1 0 0,0 0 1 0 0,0 1-1 0 0,0-1 1 0 0,0 0-1 0 0,0 1 1 0 0,1 0-1 0 0,-1-1 0 0 0,0 1 1 0 0,0-1-1 0 0,1 1 1 0 0,-1 0-1 0 0,-1 1 1907 0 0,3-3-1675 0 0,2-5-79 0 0,1 1-1 0 0,-1 0 1 0 0,1 1 0 0 0,0-1 0 0 0,1 1 0 0 0,-1-1-1 0 0,1 1 1 0 0,0 1 0 0 0,0-1 0 0 0,7-3 0 0 0,2-1 168 0 0,1 0 1 0 0,26-9-1 0 0,15-4-24 0 0,32-11-231 0 0,-21 13-112 0 0,76-13 1 0 0,-131 30 3 0 0,3 0-47 0 0,0 0 0 0 0,0 1 1 0 0,16 1-1 0 0,-30 0-723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3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62 182 6991 0 0,'-1'-1'59'0'0,"0"0"0"0"0,1 0-1 0 0,-1 0 1 0 0,0-1 0 0 0,1 1-1 0 0,-1 0 1 0 0,1 0 0 0 0,-1-1-1 0 0,1 1 1 0 0,0 0 0 0 0,-1-1-1 0 0,1 1 1 0 0,0-1 0 0 0,0-1-1 0 0,5-7 7945 0 0,-4 20-4805 0 0,-4 22-1303 0 0,2-25-1731 0 0,-11 58-709 0 0,-5-1-3702 0 0,10-43 1817 0 0,2-5-149 0 0,-6 24 0 0 0,11-38 2083 0 0,-4 10-166 0 0,4-11 1126 0 0,9-9 148 0 0,-6 4-472 0 0,4-4 470 0 0,1 0 0 0 0,9-8 1 0 0,-14 14-300 0 0,0 0 0 0 0,0 0 0 0 0,0 0 0 0 0,0 0 0 0 0,0 0 0 0 0,1 1 0 0 0,-1-1 0 0 0,1 1 0 0 0,-1 0 0 0 0,6-1 0 0 0,-5 2 88 0 0,1 0 0 0 0,-1-1 0 0 0,0 1 0 0 0,0 1 0 0 0,0-1 0 0 0,0 1 0 0 0,1-1 1 0 0,-1 1-1 0 0,0 0 0 0 0,0 1 0 0 0,0-1 0 0 0,0 1 0 0 0,-1 0 0 0 0,1 0 0 0 0,0 0 1 0 0,-1 0-1 0 0,1 0 0 0 0,-1 1 0 0 0,0 0 0 0 0,0 0 0 0 0,0-1 0 0 0,0 2 0 0 0,0-1 0 0 0,-1 0 1 0 0,1 1-1 0 0,2 4 0 0 0,4 9 447 0 0,-1 0 1 0 0,-1 1-1 0 0,0-1 1 0 0,6 28-1 0 0,-12-41-747 0 0,3 11 393 0 0,-1 1 0 0 0,-1 0 0 0 0,0 0 0 0 0,-1 0-1 0 0,-1 0 1 0 0,-2 29 0 0 0,-1-12-336 0 0,3-32-155 0 0,0-1 0 0 0,0 0 0 0 0,0 0 0 0 0,0 1 0 0 0,0-1 0 0 0,0 0 0 0 0,0 1 0 0 0,0-1 0 0 0,0 0 0 0 0,0 0 1 0 0,-1 1-1 0 0,1-1 0 0 0,0 0 0 0 0,0 1 0 0 0,0-1 0 0 0,0 0 0 0 0,0 0 0 0 0,0 1 0 0 0,-1-1 0 0 0,1 0 0 0 0,0 0 0 0 0,0 1 0 0 0,0-1 0 0 0,0 0 0 0 0,-1 0 0 0 0,1 0 0 0 0,0 0 0 0 0,0 1 0 0 0,-1-1 0 0 0,1 0 0 0 0,0 0 1 0 0,0 0-1 0 0,-1 0 0 0 0,1 0 0 0 0,-1 0-12 0 0,1 0 1 0 0,-1-1 0 0 0,1 1 0 0 0,-1-1 0 0 0,1 1 0 0 0,-1-1-1 0 0,1 1 1 0 0,0-1 0 0 0,0 0 0 0 0,-1 1 0 0 0,1-1-1 0 0,0 1 1 0 0,0-1 0 0 0,-1 0 0 0 0,1 1 0 0 0,0-1 0 0 0,0 0-1 0 0,-3-19-1503 0 0,1 0-1 0 0,1 0 0 0 0,2-28 0 0 0,-2-23-5755 0 0,0 54 5238 0 0,-1-1-1 0 0,0 1 1 0 0,-2 0-1 0 0,-5-18 1 0 0,8 30 1973 0 0,0 1-1 0 0,0-1 1 0 0,0 1 0 0 0,1 0 0 0 0,0-1 0 0 0,0 1 0 0 0,0-1 0 0 0,0 1 0 0 0,1-1-1 0 0,1-6 1 0 0,3-5 170 0 0,10-24 0 0 0,-2 3 991 0 0,-7 20 234 0 0,0 0-1 0 0,1 0 1 0 0,1 0 0 0 0,1 1 0 0 0,0 0-1 0 0,1 1 1 0 0,1 0 0 0 0,0 0-1 0 0,20-18 1 0 0,-15 17-126 0 0,-13 12-966 0 0,1 1 0 0 0,0-1 0 0 0,0 0 0 0 0,0 1 0 0 0,0 0 1 0 0,0 0-1 0 0,0 0 0 0 0,8-2 0 0 0,35-21 1734 0 0,-45 25-1866 0 0,2-4-85 0 0,-2 3-841 0 0,1-3 1665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4.0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8 3079 0 0,'-7'-7'-14'0'0,"13"14"1780"0"0,4 5 2913 0 0,-3-3-1292 0 0,58 84 5730 0 0,-21-28-6119 0 0,50 100 0 0 0,-50-84-912 0 0,-28-51-1582 0 0,-1 1 1 0 0,21 64-1 0 0,-30-73-311 0 0,-1 0 0 0 0,0 1 0 0 0,-2 0 0 0 0,-1 0 0 0 0,0 31 0 0 0,-3 3-174 0 0,-1 36-125 0 0,1-86-339 0 0,-1 5-354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4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13 2303 0 0,'1'-1'61'0'0,"0"0"0"0"0,-1 0-1 0 0,1 0 1 0 0,0 0 0 0 0,0 1-1 0 0,0-1 1 0 0,-1 0 0 0 0,1 0-1 0 0,0 1 1 0 0,0-1 0 0 0,0 0-1 0 0,0 1 1 0 0,0-1 0 0 0,0 1-1 0 0,1 0 1 0 0,-1-1-1 0 0,0 1 1 0 0,0 0 0 0 0,0-1-1 0 0,0 1 1 0 0,0 0 0 0 0,0 0-1 0 0,1 0 1 0 0,-1 0 0 0 0,0 0-1 0 0,7 1 3933 0 0,-8 0-3804 0 0,0 1 0 0 0,0-1 1 0 0,0 1-1 0 0,1-1 1 0 0,-1 0-1 0 0,0 1 0 0 0,1-1 1 0 0,-1 0-1 0 0,2 3 1 0 0,2 4 218 0 0,-2 3 568 0 0,0 0 0 0 0,-1 1 0 0 0,0-1 0 0 0,0 0 0 0 0,-2 17 0 0 0,-11 57 5175 0 0,7-56-4999 0 0,-2 0 0 0 0,-1 0 0 0 0,-1-1 0 0 0,-19 42 0 0 0,25-65-1008 0 0,0 0 0 0 0,-1-1 0 0 0,1 1 0 0 0,-1-1-1 0 0,-7 7 1 0 0,-10 14 137 0 0,12-6-146 0 0,8-17-123 0 0,0 1-1 0 0,0 0 1 0 0,0 0 0 0 0,-1 0-1 0 0,1-1 1 0 0,-1 1 0 0 0,0 0-1 0 0,1-1 1 0 0,-1 0-1 0 0,0 1 1 0 0,-1-1 0 0 0,-3 3-1 0 0,-2 2-258 0 0,5-4-377 0 0,2-9-551 0 0,1 5 978 0 0,1 0 0 0 0,-1 0 0 0 0,0 0 0 0 0,0 0 0 0 0,1 0 0 0 0,-1 0 0 0 0,1 0 0 0 0,-1 0 0 0 0,1 0 0 0 0,-1 0 0 0 0,1 0 0 0 0,-1 1 0 0 0,1-1 0 0 0,0 0 0 0 0,1-1 0 0 0,7-11-1933 0 0,-4-5-88 0 0,-4 14 1463 0 0,0 0 0 0 0,0-1 0 0 0,1 1 0 0 0,-1 0 0 0 0,1 1 0 0 0,0-1 1 0 0,0 0-1 0 0,1 0 0 0 0,4-5 0 0 0,39-51-6045 0 0,-33 41 5923 0 0,31-34 0 0 0,-3 14 1719 0 0,-21 21 1064 0 0,-2 0 0 0 0,0-1 0 0 0,22-30 0 0 0,-31 37 862 0 0,1 1 0 0 0,0-1 0 0 0,22-16-1 0 0,-11 1 2019 0 0,-20 27-4787 0 0,-1 0 0 0 0,0 0 0 0 0,0 0 0 0 0,0 0-1 0 0,0 0 1 0 0,0 0 0 0 0,0 0 0 0 0,0 0 0 0 0,0 0 0 0 0,0 0 0 0 0,0 0 0 0 0,0-1 0 0 0,0 1 0 0 0,0 0 0 0 0,1 0 0 0 0,-1 0 0 0 0,0 0 0 0 0,0 0 0 0 0,0 0 0 0 0,0 0 0 0 0,0 0 0 0 0,0 0 0 0 0,0 0 0 0 0,0 0-1 0 0,0 0 1 0 0,0-1 0 0 0,0 1 0 0 0,0 0 0 0 0,0 0 0 0 0,0 0 0 0 0,0 0 0 0 0,0 0 0 0 0,0 0 0 0 0,0 0 0 0 0,0 0 0 0 0,0 0 0 0 0,0 0 0 0 0,0-1 0 0 0,0 1 0 0 0,0 0 0 0 0,0 0 0 0 0,0 0 0 0 0,0 0 0 0 0,0 0-1 0 0,0 0 1 0 0,-1 0 0 0 0,1 0 0 0 0,0 0 0 0 0,0 0 0 0 0,0 0 0 0 0,0 0 0 0 0,0 0 0 0 0,0 0 0 0 0,0-1 0 0 0,0 1 0 0 0,0 0 0 0 0,0 0 0 0 0,0 0 0 0 0,0 0 0 0 0,-1 0 0 0 0,-5 2-907 0 0,-3 3-2685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4.7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4863 0 0,'5'41'2476'0'0,"-3"22"9631"0"0,-2-61-11978 0 0,-1 7 1802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5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13 4831 0 0,'1'-1'43'0'0,"0"0"0"0"0,0 0 1 0 0,0 0-1 0 0,0 0 0 0 0,1 0 0 0 0,-1 0 0 0 0,0 0 0 0 0,0 1 0 0 0,0-1 0 0 0,1 0 0 0 0,-1 1 0 0 0,0-1 0 0 0,1 1 0 0 0,-1 0 0 0 0,1-1 0 0 0,-1 1 0 0 0,4 0 1321 0 0,1 1 1947 0 0,5 3 5732 0 0,-10-1-8521 0 0,0 0 0 0 0,0 0 0 0 0,0 0 1 0 0,0 0-1 0 0,-1 0 0 0 0,1 0 1 0 0,-1 0-1 0 0,0 0 0 0 0,0 1 0 0 0,0-1 1 0 0,-1 4-1 0 0,0-2-336 0 0,0-1 0 0 0,-1 1 0 0 0,1-1 0 0 0,-1 1 0 0 0,0-1 0 0 0,0 0 0 0 0,-3 5 0 0 0,0-2-1057 0 0,-1 0 1 0 0,0 0-1 0 0,0 0 0 0 0,0-1 0 0 0,-1 0 0 0 0,0 0 1 0 0,-13 8-1 0 0,9-7-4352 0 0,-2 2-1217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5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175 117 2847 0 0,'1'1'214'0'0,"6"5"437"0"0,-1 1 0 0 0,-1-1 0 0 0,1 1 0 0 0,-1 0-1 0 0,0 0 1 0 0,4 8 0 0 0,-1-2 1035 0 0,-1-2 529 0 0,-1 0 0 0 0,0 0-1 0 0,6 17 1 0 0,-11-25-1379 0 0,4 19 547 0 0,-5-22-1647 0 0,0 1 0 0 0,0-1 0 0 0,0 1 0 0 0,0-1 0 0 0,0 1 0 0 0,0-1 0 0 0,0 0 0 0 0,0 1 0 0 0,0-1 0 0 0,0 1 0 0 0,0-1 0 0 0,0 1 0 0 0,0-1 0 0 0,1 1 0 0 0,-1-1 0 0 0,0 0 0 0 0,0 1 0 0 0,1-1 0 0 0,-1 1 0 0 0,0-1 0 0 0,0 0 0 0 0,1 1 0 0 0,-1-1 0 0 0,1 0 0 0 0,-1 1 0 0 0,0-1 0 0 0,1 0 0 0 0,0 1 0 0 0,3-13-2373 0 0,2-24 522 0 0,-6 33 983 0 0,0 0 92 0 0,0 2 980 0 0,2-17-1028 0 0,-2-30 0 0 0,0 46 1190 0 0,-1-1 5 0 0,1-1-43 0 0,0-1 0 0 0,0 0 0 0 0,0 1 1 0 0,0-1-1 0 0,1 1 0 0 0,-1-1 0 0 0,1 1 0 0 0,0 0 0 0 0,1-1 0 0 0,-1 1 0 0 0,1 0 1 0 0,0 0-1 0 0,0 0 0 0 0,0 0 0 0 0,0 0 0 0 0,1 0 0 0 0,0 0 0 0 0,0 1 0 0 0,0 0 1 0 0,0-1-1 0 0,6-3 0 0 0,3-1 829 0 0,1 1 0 0 0,0 0 1 0 0,1 1-1 0 0,0 1 0 0 0,0 0 1 0 0,19-3-1 0 0,-8 1 1446 0 0,-18 4-1805 0 0,-3 2 63 0 0,0-1 0 0 0,-1 1 0 0 0,1 0 0 0 0,0 1 1 0 0,-1-1-1 0 0,1 0 0 0 0,0 1 0 0 0,0 0 0 0 0,-1 0 0 0 0,1 0 1 0 0,0 0-1 0 0,4 2 0 0 0,-7-2 419 0 0,3 12 1374 0 0,0 3-1506 0 0,-5-10-760 0 0,0 0-1 0 0,-1 0 0 0 0,1 0 0 0 0,-1 0 1 0 0,0 0-1 0 0,0-1 0 0 0,-1 1 1 0 0,0-1-1 0 0,1 1 0 0 0,-7 6 0 0 0,-2 2 99 0 0,-23 21-1 0 0,-1-9-127 0 0,9-8-251 0 0,25-16 24 0 0,-1-2-38 0 0,-4-4 581 0 0,-8-9-7937 0 0,13 13 7433 0 0,-1 3 91 0 0,0 0 0 0 0,0 0 0 0 0,0 0 0 0 0,1 0 0 0 0,-1 0 0 0 0,0 1 1 0 0,1-1-1 0 0,-2 4 0 0 0,1-4 42 0 0,2 0-14 0 0,-1-1 0 0 0,0 0-1 0 0,1 0 1 0 0,-1 1 0 0 0,1-1 0 0 0,0 0 0 0 0,-1 1 0 0 0,1-1-1 0 0,0 0 1 0 0,0 3 0 0 0,1 1-25 0 0,6-3 0 0 0,32-3 0 0 0,-21-2 41 0 0,-14-2-17 0 0,-2 3-14 0 0,-2 2 218 0 0,0 8 287 0 0,-1-8-500 0 0,1 0 1 0 0,0 0 0 0 0,0-1 0 0 0,0 1 0 0 0,-1 0-1 0 0,1 0 1 0 0,0 0 0 0 0,0 0 0 0 0,0 0 0 0 0,-1 0-1 0 0,1-1 1 0 0,0 1 0 0 0,0 0 0 0 0,0 0 0 0 0,-1 0 0 0 0,1 0-1 0 0,0 0 1 0 0,0 0 0 0 0,-1 0 0 0 0,1 0 0 0 0,0 0-1 0 0,0 0 1 0 0,-1 0 0 0 0,1 0 0 0 0,0 0 0 0 0,0 0 0 0 0,-1 0-1 0 0,1 0 1 0 0,0 1 0 0 0,0-1 0 0 0,0 0 0 0 0,-1 0-1 0 0,1 0 1 0 0,0 0 0 0 0,0 0 0 0 0,0 0 0 0 0,-1 1 0 0 0,1-1-1 0 0,0 0 1 0 0,0 0 0 0 0,0 0 0 0 0,0 1 0 0 0,0-1-1 0 0,-1 0 1 0 0,1 0 0 0 0,0 0 0 0 0,0 1 0 0 0,0-1 0 0 0,0 0-1 0 0,0 0 1 0 0,0 0 0 0 0,0 1 0 0 0,0-1 0 0 0,0 1-1 0 0,-1 1 31 0 0,0-1 418 0 0,15 1-368 0 0,-13-1-87 0 0,1-1 1 0 0,0 1-1 0 0,0-1 0 0 0,0 0 1 0 0,0 0-1 0 0,0 0 1 0 0,3 0-1 0 0,46-5-313 0 0,-51 5 291 0 0,0 0 0 0 0,1 0 0 0 0,-1 0 0 0 0,0 0 0 0 0,0 0-1 0 0,0 0 1 0 0,1 0 0 0 0,-1 0 0 0 0,0 0 0 0 0,0 0 0 0 0,1 0 0 0 0,-1 0 0 0 0,0 0 0 0 0,0 0-1 0 0,0 0 1 0 0,1 0 0 0 0,-1 0 0 0 0,0 0 0 0 0,0 0 0 0 0,0 0 0 0 0,1 0 0 0 0,-1 0 0 0 0,0 1-1 0 0,0-1 1 0 0,0 0 0 0 0,1 0 0 0 0,-1 0 0 0 0,0 0 0 0 0,0 0 0 0 0,0 1 0 0 0,0-1 0 0 0,1 0-1 0 0,-1 0 1 0 0,0 0 0 0 0,0 1 0 0 0,0-1 0 0 0,0 0 0 0 0,0 0 0 0 0,0 0 0 0 0,0 1 0 0 0,0-1-1 0 0,-3 12-65 0 0,-13 13 29 0 0,-1-7-420 0 0,0-1-1 0 0,-23 18 0 0 0,8-6 83 0 0,-59 48 34 0 0,62-54 355 0 0,-51 33 0 0 0,27-19 317 0 0,-26 20 1110 0 0,73-53-1039 0 0,1 0 0 0 0,0 0 0 0 0,-8 10 0 0 0,3-4 1685 0 0,10-10-2020 0 0,0 1 0 0 0,0-1 0 0 0,0 0 0 0 0,0 0 0 0 0,0 1 0 0 0,0-1 0 0 0,0 0 0 0 0,0 1 0 0 0,0-1 0 0 0,0 0 0 0 0,0 1 0 0 0,0-1 0 0 0,0 0 0 0 0,0 1 0 0 0,0-1 0 0 0,1 0 0 0 0,-1 0 0 0 0,0 1 0 0 0,0-1 0 0 0,0 0 0 0 0,0 1 0 0 0,0-1 0 0 0,1 0 0 0 0,8-1 121 0 0,1 0 0 0 0,-1-1 0 0 0,0-1-1 0 0,1 0 1 0 0,-1 0 0 0 0,-1-1 0 0 0,13-6 0 0 0,-3 2 18 0 0,37-19 304 0 0,0-2 0 0 0,-2-2 0 0 0,79-61 0 0 0,5-7 866 0 0,-101 72-893 0 0,58-32 0 0 0,-72 49-411 0 0,-16 7-70 0 0,1 0 0 0 0,-1-1 0 0 0,1 0-1 0 0,-1 0 1 0 0,8-8 0 0 0,-12 11-597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6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4863 0 0,'44'93'2302'0'0,"-31"-63"578"0"0,51 124 9673 0 0,-32-47-9408 0 0,-24-78-3980 0 0,-3-11-8143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6.4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4031 0 0,'1'2'306'0'0,"6"17"460"0"0,-1 1 0 0 0,-1 0-1 0 0,4 35 1 0 0,-2-18 1441 0 0,13 107 6023 0 0,17 72-1261 0 0,-36-211-7144 0 0,1 0 0 0 0,-1 0 0 0 0,1 0 0 0 0,4 7 0 0 0,-6-12 49 0 0,1 0 0 0 0,-1 1-1 0 0,0-1 1 0 0,1 0 0 0 0,-1 0-1 0 0,0 0 1 0 0,1 1 0 0 0,-1-1-1 0 0,1 0 1 0 0,-1 0 0 0 0,1 0-1 0 0,-1 0 1 0 0,1 1 0 0 0,-1-1-1 0 0,0 0 1 0 0,1 0 0 0 0,-1 0 0 0 0,1 0-1 0 0,-1 0 1 0 0,1 0 0 0 0,-1 0-1 0 0,1-1 1 0 0,-1 1 0 0 0,1 0-1 0 0,-1 0 1 0 0,11-4-5286 0 0,0-3-1184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6.8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 2383 0 0,'3'-1'81'0'0,"0"0"-1"0"0,1 1 0 0 0,-1-1 0 0 0,0 1 0 0 0,1 0 0 0 0,-1 0 1 0 0,1 1-1 0 0,-1-1 0 0 0,0 1 0 0 0,1-1 0 0 0,-1 1 0 0 0,6 2 0 0 0,-4 0 198 0 0,0-1 0 0 0,0 1 0 0 0,0 0 0 0 0,0 0 0 0 0,0 1 0 0 0,7 7 1 0 0,1 3 554 0 0,-1 1 1 0 0,-1 1 0 0 0,15 23-1 0 0,-24-34-764 0 0,10 16 1690 0 0,0 2 0 0 0,-2-1-1 0 0,-1 2 1 0 0,-1-1 0 0 0,-1 1-1 0 0,-1 0 1 0 0,5 42-1 0 0,-8-48-832 0 0,2 0-1 0 0,6 18 0 0 0,2 5 921 0 0,-12-39-1703 0 0,0 0 0 0 0,0 0-1 0 0,0 0 1 0 0,0 0 0 0 0,0 0 0 0 0,1 0 0 0 0,-1 0 0 0 0,0 0 0 0 0,1-1 0 0 0,0 1 0 0 0,-1-1 0 0 0,4 3 0 0 0,0 0 168 0 0,-2-2-223 0 0,0 0 0 0 0,0-1 1 0 0,0 1-1 0 0,0 0 0 0 0,0-1 0 0 0,1 0 0 0 0,-1 1 1 0 0,1-2-1 0 0,-1 1 0 0 0,1 0 0 0 0,-1-1 0 0 0,1 1 1 0 0,-1-1-1 0 0,1 0 0 0 0,0 0 0 0 0,-1 0 0 0 0,1-1 1 0 0,-1 1-1 0 0,1-1 0 0 0,-1 0 0 0 0,1 0 0 0 0,-1 0 1 0 0,0 0-1 0 0,1-1 0 0 0,-1 0 0 0 0,0 1 0 0 0,0-1 1 0 0,0 0-1 0 0,0 0 0 0 0,0-1 0 0 0,-1 1 0 0 0,6-6 1 0 0,7-10 9 0 0,-8 9-58 0 0,0 1-1 0 0,6-12 1 0 0,29-39-36 0 0,-36 49-94 0 0,-5 9 36 0 0,0 1 0 0 0,0-1 0 0 0,0 0 1 0 0,-1 0-1 0 0,1 0 0 0 0,0-1 1 0 0,0 1-1 0 0,-1 0 0 0 0,1 0 0 0 0,-1 0 1 0 0,1 0-1 0 0,-1-1 0 0 0,1 1 0 0 0,-1 0 1 0 0,0 0-1 0 0,0-1 0 0 0,0 1 1 0 0,1 0-1 0 0,-1-1 0 0 0,0 1 0 0 0,-1 0 1 0 0,1 0-1 0 0,0-1 0 0 0,0 1 1 0 0,0 0-1 0 0,-1-1 0 0 0,0 0 0 0 0,-2-2-1077 0 0,2 6-429 0 0</inkml:trace>
  <inkml:trace contextRef="#ctx0" brushRef="#br0" timeOffset="1">197 805 2303 0 0,'-4'13'169'0'0,"1"1"0"0"0,-4 23 0 0 0,6-33 238 0 0,1 1 0 0 0,0 0 0 0 0,0 0 1 0 0,1-1-1 0 0,-1 1 0 0 0,1 0 0 0 0,0-1 1 0 0,0 1-1 0 0,1-1 0 0 0,-1 1 0 0 0,3 4 1 0 0,-3-8 117 0 0,0 1 0 0 0,0-1 0 0 0,-1 0 0 0 0,1 1 0 0 0,0-1 0 0 0,1 0 0 0 0,-1 0 1 0 0,0 1-1 0 0,0-1 0 0 0,0 0 0 0 0,1 0 0 0 0,-1-1 0 0 0,0 1 0 0 0,1 0 0 0 0,-1 0 0 0 0,1-1 1 0 0,-1 1-1 0 0,1 0 0 0 0,0-1 0 0 0,-1 0 0 0 0,3 1 0 0 0,1-1 381 0 0,1 1-1 0 0,-1-1 1 0 0,1-1 0 0 0,9-1-1 0 0,-1 0 650 0 0,-4 1-875 0 0,-1 0 0 0 0,0-1 0 0 0,0-1 0 0 0,0 1 0 0 0,15-8 0 0 0,43-25 1339 0 0,-36 17-1526 0 0,-21 13-377 0 0,-1 0 0 0 0,1-1 0 0 0,-1 0 0 0 0,0 0-1 0 0,-1-1 1 0 0,15-15 0 0 0,-19 17-112 0 0,1 0 1 0 0,0 1-1 0 0,0 0 0 0 0,1 0 1 0 0,-1 0-1 0 0,9-4 0 0 0,14-10-2 0 0,-17 10 4 0 0,-1 0 0 0 0,1 1 0 0 0,12-5-1 0 0,33-19-135 0 0,-56 31-81 0 0,1-1 0 0 0,-1 0-1 0 0,0 0 1 0 0,1 1 0 0 0,-1-1 0 0 0,0 0-1 0 0,1 0 1 0 0,-1 1 0 0 0,0-1-1 0 0,0 0 1 0 0,0 0 0 0 0,0 0 0 0 0,0 1-1 0 0,0-1 1 0 0,0 0 0 0 0,0 0-1 0 0,0 0 1 0 0,0 1 0 0 0,0-1 0 0 0,0 0-1 0 0,-1 0 1 0 0,1 1 0 0 0,-1-2-1 0 0,-8-21-11203 0 0,3 13 4384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5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2759 0 0,'3'2'7882'0'0,"1"7"-5705"0"0,-1 0 0 0 0,5 14 1 0 0,6 47 389 0 0,-11-52-1673 0 0,4 26 150 0 0,-7-32-678 0 0,2 0-203 0 0,8 3-945 0 0,-1-8-5190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7.2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6191 0 0,'0'0'472'0'0,"1"2"-306"0"0,33 90 5170 0 0,-23-55-820 0 0,13 75 1 0 0,-16-41-1479 0 0,-3 0-1 0 0,-5 96 1 0 0,-1-135-2394 0 0,0-7-441 0 0,0 1 0 0 0,-11 48-1 0 0,10-68-219 0 0</inkml:trace>
  <inkml:trace contextRef="#ctx0" brushRef="#br0" timeOffset="1">127 193 4631 0 0,'-7'-15'360'0'0,"1"-1"513"0"0,7 12-338 0 0,0 2-57 0 0,0-1 754 0 0,-1-1 0 0 0,0 1 0 0 0,0 0 0 0 0,0 0 0 0 0,0 0 1 0 0,-1-1-1 0 0,0-4 1833 0 0,-4 5 28 0 0,2 0-4994 0 0,3 8-2887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7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68 402 5727 0 0,'1'3'443'0'0,"4"17"-191"0"0,-3-9-113 0 0,-2-3 1690 0 0,-3 25 3588 0 0,0-20-3990 0 0,-1 1 0 0 0,0-1 0 0 0,-9 19 0 0 0,4-16 1244 0 0,-13 21 0 0 0,6-10 327 0 0,15-26-2494 0 0,2 4-1268 0 0</inkml:trace>
  <inkml:trace contextRef="#ctx0" brushRef="#br0" timeOffset="1">551 1 6967 0 0,'12'0'12768'0'0,"-13"5"-10653"0"0,-7 18-473 0 0,-3-2-9917 0 0,5-12 1681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7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248 1 6335 0 0,'9'4'644'0'0,"1"0"-1"0"0,18 4 0 0 0,-20-7 304 0 0,-1 1 0 0 0,0 0 0 0 0,0 1 0 0 0,0 0 0 0 0,0 0 0 0 0,11 7 0 0 0,-16-9-790 0 0,-1 0 0 0 0,0 0 0 0 0,1 1 0 0 0,-1-1 0 0 0,0 0 0 0 0,0 0 0 0 0,1 1 0 0 0,-1-1 0 0 0,0 1 0 0 0,-1-1 0 0 0,1 1 0 0 0,0 0 0 0 0,0-1 0 0 0,-1 1 0 0 0,1 0 0 0 0,0-1 0 0 0,-1 1 0 0 0,0 0 1 0 0,1 2-1 0 0,-1-1-5 0 0,-1 0 0 0 0,1 0 1 0 0,0 1-1 0 0,-1-1 1 0 0,0 0-1 0 0,0 0 1 0 0,1 0-1 0 0,-2-1 0 0 0,1 1 1 0 0,-2 4-1 0 0,-2 1 28 0 0,-1 0 0 0 0,0 0 0 0 0,0-1 0 0 0,0 1-1 0 0,-1-2 1 0 0,-10 10 0 0 0,-12 8 136 0 0,0-1 21 0 0,-35 23-1 0 0,-97 56 1644 0 0,150-96-1665 0 0,-6 5 1886 0 0,17-11-2185 0 0,0 0 0 0 0,-1 0 0 0 0,1 0 1 0 0,0 0-1 0 0,0 0 0 0 0,0 0 0 0 0,0 0 1 0 0,0 0-1 0 0,0 0 0 0 0,0 1 0 0 0,0-1 0 0 0,0 0 1 0 0,0 0-1 0 0,0 0 0 0 0,0 0 0 0 0,0 0 1 0 0,0 0-1 0 0,0 0 0 0 0,0 0 0 0 0,0 0 1 0 0,0 0-1 0 0,0 0 0 0 0,0 0 0 0 0,0 0 0 0 0,0 1 1 0 0,0-1-1 0 0,0 0 0 0 0,1 0 0 0 0,-1 0 1 0 0,0 0-1 0 0,0 0 0 0 0,0 0 0 0 0,0 0 1 0 0,0 0-1 0 0,0 0 0 0 0,0 0 0 0 0,0 0 0 0 0,0 0 1 0 0,0 0-1 0 0,0 0 0 0 0,0 0 0 0 0,0 0 1 0 0,0 0-1 0 0,0 0 0 0 0,0 0 0 0 0,1 0 1 0 0,-1 0-1 0 0,0 0 0 0 0,0 0 0 0 0,0 0 0 0 0,0 0 1 0 0,0 0-1 0 0,0 0 0 0 0,0 0 0 0 0,0 0 1 0 0,0 0-1 0 0,0 0 0 0 0,0 0 0 0 0,0 0 1 0 0,0 0-1 0 0,1 0 0 0 0,-1 0 0 0 0,14-1 370 0 0,181-11 3825 0 0,-186 11-4146 0 0,26-1 143 0 0,49-10 0 0 0,15-1 4 0 0,-82 12-212 0 0,74-8 0 0 0,-76 7 0 0 0,-1-1 0 0 0,1 0 0 0 0,-1-2 0 0 0,15-5 0 0 0,-11 4-2111 0 0,-16 5 1342 0 0,0 1 1 0 0,-1 0-1 0 0,1 0 1 0 0,0 0-1 0 0,0 0 1 0 0,0 0-1 0 0,-1 0 1 0 0,3 1-1 0 0,8 3-9427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8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5783 0 0,'2'0'158'0'0,"-1"0"-135"0"0,0-1 0 0 0,-1 1 1 0 0,1 0-1 0 0,-1 0 0 0 0,1 0 0 0 0,0 0 1 0 0,-1-1-1 0 0,1 1 0 0 0,-1 0 0 0 0,1 0 0 0 0,-1-1 1 0 0,1 1-1 0 0,-1-1 0 0 0,1 1 0 0 0,-1 0 1 0 0,0-1-1 0 0,1 1 0 0 0,-1-1 0 0 0,1 1 1 0 0,-1-1-1 0 0,0 1 0 0 0,1-1 0 0 0,9-12 8598 0 0,-12 24-3591 0 0,-3 25-4802 0 0,5-35-407 0 0,0 1 0 0 0,0-1 0 0 0,1 0 0 0 0,-1 0 1 0 0,0 0-1 0 0,0 0 0 0 0,1 0 0 0 0,-1 0 0 0 0,1 0 0 0 0,-1 0 1 0 0,1-1-1 0 0,-1 1 0 0 0,1 0 0 0 0,-1 0 0 0 0,1 0 0 0 0,0 0 1 0 0,0-1-1 0 0,-1 1 0 0 0,1 0 0 0 0,1 0 0 0 0,5 3-4113 0 0,2-3-1031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8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610 0 5783 0 0,'-1'1'444'0'0,"-4"2"-341"0"0,-1 1 0 0 0,1-1 0 0 0,-8 9 0 0 0,-13 9 1095 0 0,-189 127 6628 0 0,-27 16-2400 0 0,210-143-4253 0 0,-19 9 1884 0 0,37-19 22 0 0,16-11-2729 0 0,41-9 281 0 0,0-2 1 0 0,-1-1-1 0 0,0-3 0 0 0,-1-1 0 0 0,55-30 0 0 0,-4 4-477 0 0,-15 9-76 0 0,-58 26-78 0 0,-8 7 0 0 0,-9 4 0 0 0,-1-4 0 0 0,-1 1 0 0 0,0-1 0 0 0,1 0 0 0 0,-1 0 0 0 0,0 1 0 0 0,0-1 0 0 0,0 0 0 0 0,0 0 0 0 0,1 1 0 0 0,-1-1 0 0 0,0 0 0 0 0,0 1 0 0 0,0-1 0 0 0,0 0 0 0 0,0 0 0 0 0,0 1 0 0 0,0-1 0 0 0,0 0 0 0 0,0 1 0 0 0,0-1 0 0 0,0 0 0 0 0,0 1 0 0 0,0-1 0 0 0,0 0 0 0 0,0 1 0 0 0,0-1 0 0 0,0 0 0 0 0,0 1 0 0 0,0-1 0 0 0,0 0 0 0 0,-1 0 0 0 0,1 1 0 0 0,0-1 0 0 0,0 0 0 0 0,0 0 0 0 0,-1 1 0 0 0,1-1 0 0 0,0 0 0 0 0,0 0 0 0 0,0 1 0 0 0,-1-1 0 0 0,1 0 0 0 0,0 0 0 0 0,0 0 0 0 0,-1 0 0 0 0,1 1 0 0 0,-1-1 0 0 0,0 0 0 0 0,-60 56-5975 0 0,44-39-891 0 0,-3-3-1749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29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2471 0 0,'1'1'187'0'0,"2"2"538"0"0,-1 0 0 0 0,0 0 0 0 0,0 0 0 0 0,0 0 0 0 0,0 0 0 0 0,0 0 0 0 0,-1 0-1 0 0,0 0 1 0 0,1 1 0 0 0,-1-1 0 0 0,1 8 0 0 0,0-3 459 0 0,2 6 703 0 0,-1 0 0 0 0,0 0 0 0 0,-1 0 0 0 0,0 0 0 0 0,-1 25 0 0 0,-3-20-713 0 0,0 1 0 0 0,-1-1 0 0 0,-9 30 0 0 0,-17 50 774 0 0,28-97-2049 0 0,-2 8-152 0 0,3-10 155 0 0,0 1 0 0 0,-1-1 0 0 0,1 1-1 0 0,0-1 1 0 0,-1 1 0 0 0,1 0-1 0 0,0-1 1 0 0,0 1 0 0 0,0-1 0 0 0,-1 1-1 0 0,1 0 1 0 0,0-1 0 0 0,0 1 0 0 0,0-1-1 0 0,0 1 1 0 0,0 0 0 0 0,0-1-1 0 0,0 1 1 0 0,0-1 0 0 0,0 1 0 0 0,1 0-1 0 0,-1-1 1 0 0,0 1 0 0 0,0-1 0 0 0,0 1-1 0 0,1-1 1 0 0,-1 1 0 0 0,0 0-1 0 0,1-1 1 0 0,-1 1 0 0 0,0-1 0 0 0,1 1-1 0 0,-1-1 1 0 0,1 1 0 0 0,6-19-5458 0 0,-3 7 4311 0 0,18-84-7952 0 0,-15 30 8700 0 0,-6 57 501 0 0,3-30 1059 0 0,-3 35-817 0 0,0 1 0 0 0,-1-1 0 0 0,2 0 0 0 0,-1 0 0 0 0,0 1 0 0 0,0-1-1 0 0,1 1 1 0 0,-1-1 0 0 0,1 1 0 0 0,4-4 0 0 0,4-4 1355 0 0,2 0 0 0 0,-1 2 0 0 0,1-1 0 0 0,1 1-1 0 0,-1 1 1 0 0,1 0 0 0 0,21-7 0 0 0,-31 13-1331 0 0,0 0 1 0 0,-1 0 0 0 0,1 1 0 0 0,0-1-1 0 0,0 1 1 0 0,0 0 0 0 0,0 0 0 0 0,0 0-1 0 0,0 0 1 0 0,-1 1 0 0 0,1-1 0 0 0,0 1-1 0 0,0-1 1 0 0,0 1 0 0 0,-1 0-1 0 0,1 0 1 0 0,0 0 0 0 0,3 3 0 0 0,-5-3 153 0 0,0-1-409 0 0,0 1 1 0 0,0 0-1 0 0,0-1 1 0 0,0 1-1 0 0,-1 0 1 0 0,1 0 0 0 0,0 0-1 0 0,0-1 1 0 0,-1 1-1 0 0,1 0 1 0 0,-1 0-1 0 0,1 0 1 0 0,-1 0-1 0 0,1 2 1 0 0,7 16 150 0 0,-7-18-164 0 0,2 9-2 0 0,0-1 0 0 0,0 0 0 0 0,-1 1 0 0 0,-1 0 0 0 0,2 14 0 0 0,-3-1 0 0 0,-3 28 0 0 0,-9 46 0 0 0,12-93 0 0 0,0-2 0 0 0,0-1 0 0 0,0 0 0 0 0,0 0 0 0 0,0 0 0 0 0,-1 1 0 0 0,1-1 0 0 0,0 0 0 0 0,-1 0 0 0 0,1 0 0 0 0,-1 0 0 0 0,1 1 0 0 0,-1-1 0 0 0,1 0 0 0 0,-1 0 0 0 0,0 0 0 0 0,-1 1 0 0 0,2-1 0 0 0,0-1 0 0 0,-1 1 0 0 0,1-1 0 0 0,0 0 0 0 0,0 0 0 0 0,-1 1 0 0 0,1-1 0 0 0,0 0 0 0 0,-1 1 0 0 0,1-1 0 0 0,0 0 0 0 0,-1 0 0 0 0,1 0 0 0 0,0 1 0 0 0,-1-1 0 0 0,1 0 0 0 0,-1 0 0 0 0,1 0 0 0 0,-1 0 0 0 0,1 0 0 0 0,0 0 0 0 0,-1 0 0 0 0,1 0 0 0 0,-1 0 0 0 0,1 0 0 0 0,0 0 0 0 0,-1 0 0 0 0,1 0 0 0 0,-1 0 0 0 0,1 0 0 0 0,0 0 0 0 0,-1-1 0 0 0,0 1 0 0 0,-3-1 0 0 0,1 0 0 0 0,-1 0 0 0 0,0 0 0 0 0,1-1 0 0 0,-1 1 0 0 0,0-1 0 0 0,1 0 0 0 0,0 0 0 0 0,0-1 0 0 0,-1 1 0 0 0,1 0 0 0 0,1-1 0 0 0,-1 0 0 0 0,0 0 0 0 0,1 0 0 0 0,-1 0 0 0 0,-1-4 0 0 0,-19-20 0 0 0,20 23 0 0 0,0 1 0 0 0,0 0 0 0 0,0-1 0 0 0,1 1 0 0 0,-4-8 0 0 0,3 5-324 0 0,1 1 1 0 0,0 0-1 0 0,0-1 1 0 0,0 1-1 0 0,0-1 0 0 0,1 1 1 0 0,0-1-1 0 0,1 0 1 0 0,-1 1-1 0 0,1-1 0 0 0,0 0 1 0 0,0 0-1 0 0,1 1 1 0 0,0-1-1 0 0,0 0 0 0 0,0 1 1 0 0,1-1-1 0 0,-1 1 0 0 0,1-1 1 0 0,1 1-1 0 0,-1 0 1 0 0,1 0-1 0 0,5-8 0 0 0,-1 5-1618 0 0,0 1-1 0 0,1 0 0 0 0,0 1 0 0 0,0 0 1 0 0,12-7-1 0 0,-2 0-1178 0 0,-14 11 2483 0 0,0 0 1 0 0,0 0-1 0 0,0 1 0 0 0,1-1 0 0 0,7-1 0 0 0,-8 2 495 0 0,1 0-1 0 0,-1-1 1 0 0,1 0 0 0 0,5-2-1 0 0,-10 4 320 0 0,0-1-1 0 0,1 1 1 0 0,-1 0-1 0 0,1 0 1 0 0,-1-1-1 0 0,0 1 1 0 0,1 0-1 0 0,-1 0 1 0 0,1 0-1 0 0,-1 0 1 0 0,1 0-1 0 0,-1 0 1 0 0,0 0-1 0 0,1-1 1 0 0,-1 1-1 0 0,1 0 1 0 0,-1 1-1 0 0,1-1 1 0 0,-1 0-1 0 0,1 0 1 0 0,-1 0-1 0 0,0 0 0 0 0,1 0 1 0 0,-1 0-1 0 0,1 0 1 0 0,-1 1-1 0 0,1-1 1 0 0,-1 0-1 0 0,0 0 1 0 0,1 1-1 0 0,-1-1 1 0 0,0 0-1 0 0,1 1 1 0 0,-1-1-1 0 0,0 0 1 0 0,1 1-1 0 0,-1-1 1 0 0,0 0-1 0 0,0 1 1 0 0,1-1-1 0 0,-1 0 1 0 0,0 1-1 0 0,0-1 1 0 0,0 1-1 0 0,0-1 1 0 0,0 1-1 0 0,1-1 0 0 0,-1 0 1 0 0,0 1-1 0 0,0-1 1 0 0,0 1-1 0 0,0 3 454 0 0,1-1-1 0 0,-1 1 1 0 0,0-1-1 0 0,0 0 1 0 0,0 6-1 0 0,-3 30 3471 0 0,3-38-3506 0 0,0 1-370 0 0,1-1-1 0 0,-1 1 0 0 0,1-1 1 0 0,0 0-1 0 0,0 0 0 0 0,0 1 1 0 0,0-1-1 0 0,2 2 0 0 0,-1-3-188 0 0,1 0 0 0 0,0 0-1 0 0,-1-1 1 0 0,1 1 0 0 0,0-1-1 0 0,0 1 1 0 0,3-2 0 0 0,-5 1-30 0 0,1 1 0 0 0,0-1-1 0 0,-1 1 1 0 0,1 0 0 0 0,-1 0 0 0 0,1 0 0 0 0,-1 0 0 0 0,1 0 0 0 0,0 0 0 0 0,-1 1 0 0 0,1-1 0 0 0,-1 0 0 0 0,1 1-1 0 0,2 1 1 0 0,14 1 71 0 0,-14-2-53 0 0,0 0 0 0 0,0 0-1 0 0,0 1 1 0 0,1-1 0 0 0,-1 1 0 0 0,-1 0 0 0 0,1 0-1 0 0,0 0 1 0 0,0 0 0 0 0,-1 1 0 0 0,1-1 0 0 0,3 5-1 0 0,-2-2 49 0 0,1-1-1 0 0,-1-1 0 0 0,0 1 0 0 0,1-1 1 0 0,6 3-1 0 0,3 2 246 0 0,6 0 124 0 0,-6-3-141 0 0,-13-5-282 0 0,-1 1 0 0 0,1-1 0 0 0,-1 1 0 0 0,1-1 0 0 0,0 1 0 0 0,-1-1 0 0 0,1 0 0 0 0,-1 0 0 0 0,4 0 0 0 0,23 3 129 0 0,-27-3-135 0 0,0 0 0 0 0,0 0 0 0 0,0 0-1 0 0,0 0 1 0 0,0 0 0 0 0,0 1 0 0 0,0-1 0 0 0,0 0 0 0 0,0 1-1 0 0,0-1 1 0 0,0 1 0 0 0,0-1 0 0 0,0 1 0 0 0,0-1 0 0 0,-1 1-1 0 0,1 0 1 0 0,0 0 0 0 0,0-1 0 0 0,-1 1 0 0 0,1 0 0 0 0,0 0 0 0 0,-1 0-1 0 0,2 1 1 0 0,-2 0 19 0 0,1 0-1 0 0,-1-1 0 0 0,1 1 1 0 0,-1 0-1 0 0,0 0 1 0 0,1 0-1 0 0,-1 0 0 0 0,0 0 1 0 0,0 0-1 0 0,-1 0 1 0 0,0 4-1 0 0,-1 4 194 0 0,-2 1 0 0 0,1-1-1 0 0,-9 17 1 0 0,10-22-93 0 0,-5 6 237 0 0,1 1-1 0 0,-13 15 1 0 0,-10 16 232 0 0,2 3-798 0 0,-52 65 1 0 0,25-48-8186 0 0,15-21-1175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30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215 7 4975 0 0,'2'-1'235'0'0,"0"0"-1"0"0,0 0 0 0 0,-1 0 0 0 0,1 1 0 0 0,0-1 0 0 0,0 1 0 0 0,0-1 0 0 0,0 1 1 0 0,0 0-1 0 0,0 0 0 0 0,0 0 0 0 0,0 0 0 0 0,3 0 0 0 0,-5 1-85 0 0,1-1 0 0 0,0 1-1 0 0,-1-1 1 0 0,1 1 0 0 0,-1-1 0 0 0,1 1-1 0 0,-1 0 1 0 0,1-1 0 0 0,-1 1 0 0 0,1 0-1 0 0,-1-1 1 0 0,0 1 0 0 0,1 0 0 0 0,-1 0-1 0 0,0-1 1 0 0,0 1 0 0 0,0 0 0 0 0,1 0-1 0 0,-1-1 1 0 0,0 1 0 0 0,0 0 0 0 0,0 0-1 0 0,0 0 1 0 0,0-1 0 0 0,-1 3 0 0 0,1 7 668 0 0,-1 1-1 0 0,-1 0 1 0 0,0 0 0 0 0,0-1 0 0 0,-1 0 0 0 0,0 1 0 0 0,-7 14 0 0 0,-5 6 1126 0 0,-20 29 0 0 0,22-42-1006 0 0,-18 21 0 0 0,-3 4 86 0 0,12-10-286 0 0,-33 43 1258 0 0,52-72-2127 0 0,-11 11 1910 0 0,13-15-1749 0 0,1 1 0 0 0,0-1 1 0 0,0 0-1 0 0,0 0 0 0 0,0 0 1 0 0,0 0-1 0 0,0 0 0 0 0,0 0 1 0 0,-1 0-1 0 0,1 0 0 0 0,0 0 1 0 0,0 0-1 0 0,0 0 0 0 0,0 0 1 0 0,0 0-1 0 0,0 0 0 0 0,-1 0 1 0 0,1 0-1 0 0,0 0 0 0 0,0 0 1 0 0,0 0-1 0 0,0 0 0 0 0,0 0 1 0 0,0 0-1 0 0,0 0 0 0 0,-1 0 1 0 0,1-1-1 0 0,0 1 0 0 0,0 0 1 0 0,0 0-1 0 0,0 0 0 0 0,0 0 1 0 0,0 0-1 0 0,0 0 0 0 0,0 0 1 0 0,0 0-1 0 0,0 0 0 0 0,-1-1 1 0 0,0-9 259 0 0,1 3-249 0 0,1 0 0 0 0,0 0 0 0 0,0 0 1 0 0,1 0-1 0 0,0 0 0 0 0,0 0 0 0 0,1 1 0 0 0,0-1 1 0 0,0 1-1 0 0,0 0 0 0 0,1 0 0 0 0,5-7 0 0 0,7-7 39 0 0,36-36 0 0 0,-40 45-98 0 0,10-11 171 0 0,36-27-1 0 0,-45 39-84 0 0,0 2 1 0 0,0 0-1 0 0,0 1 1 0 0,29-11-1 0 0,-17 8-23 0 0,-20 7-32 0 0,0 1 1 0 0,1 0-1 0 0,-1 0 0 0 0,0 0 1 0 0,1 0-1 0 0,-1 1 0 0 0,1 0 0 0 0,-1 1 1 0 0,1-1-1 0 0,-1 1 0 0 0,1 0 0 0 0,-1 0 1 0 0,8 2-1 0 0,-3 2-12 0 0,-7-2 0 0 0,-1 0 0 0 0,0 1 0 0 0,0-1 0 0 0,0 1 0 0 0,0-1 0 0 0,0 1 0 0 0,-1 0 0 0 0,1 0 0 0 0,-1 0 0 0 0,0 0 0 0 0,0 0 0 0 0,0 0 0 0 0,1 5 0 0 0,0 2 0 0 0,-1 0 0 0 0,0 0 0 0 0,0 11 0 0 0,-2-6 0 0 0,0 0 0 0 0,-1-1 0 0 0,-1 1 0 0 0,0-1 0 0 0,-1 1 0 0 0,-1-1 0 0 0,0-1 0 0 0,-14 27 0 0 0,32-74 0 0 0,-9 26 0 0 0,0 1 0 0 0,1 0 0 0 0,0 1 0 0 0,0-1 0 0 0,0 1 0 0 0,1 0 0 0 0,0 0 0 0 0,0 1 0 0 0,8-6 0 0 0,-11 10 0 0 0,0-1 0 0 0,0 1 0 0 0,0 0 0 0 0,0 0 0 0 0,0 0 0 0 0,1 1 0 0 0,-1-1 0 0 0,0 1 0 0 0,0 0 0 0 0,1 0 0 0 0,-1 0 0 0 0,6 1 0 0 0,4 1 0 0 0,25 8 0 0 0,-28-7 0 0 0,1 0 0 0 0,13 2 0 0 0,-18-4 0 0 0,1-1 0 0 0,-1 0 0 0 0,1 0 0 0 0,-1-1 0 0 0,1 0 0 0 0,-1 0 0 0 0,0 0 0 0 0,1-1 0 0 0,-1 0 0 0 0,0 0 0 0 0,0-1 0 0 0,9-5 0 0 0,1-2 0 0 0,0-1 0 0 0,26-25 0 0 0,-28 24 0 0 0,0 0 0 0 0,0 0 0 0 0,22-11 0 0 0,-30 19 0 0 0,3 1 0 0 0,-7 3 0 0 0,2 5 0 0 0,-3-2 0 0 0,-1 0 0 0 0,1 0 0 0 0,-1 0 0 0 0,0 1 0 0 0,0-1 0 0 0,0 0 0 0 0,0 0 0 0 0,0 0 0 0 0,-1 0 0 0 0,0 0 0 0 0,1 0 0 0 0,-1 0 0 0 0,-2 5 0 0 0,-3 4 0 0 0,-12 21 0 0 0,16-28 0 0 0,-15 22-1369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31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0 3023 0 0,'0'2'220'0'0,"2"13"1374"0"0,-2 1-1 0 0,0 0 0 0 0,-1 0 0 0 0,-1 0 0 0 0,0 0 0 0 0,-6 20 0 0 0,-20 55 5578 0 0,8-32-4811 0 0,-2 17-94 0 0,-62 185 3157 0 0,54-184-5042 0 0,30-77-731 0 0,4-28-13094 0 0,-2 8 5553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31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1 126 3823 0 0,'18'8'12247'0'0,"-14"0"-11974"0"0,2 7 1542 0 0,0 0 0 0 0,-2 1-1 0 0,6 27 1 0 0,1 51 2141 0 0,-4-35-1650 0 0,-6-50-2086 0 0,-1-2 116 0 0,1 0-1 0 0,0 0 0 0 0,1 1 1 0 0,-1-1-1 0 0,2 0 0 0 0,-1 0 1 0 0,7 12-1 0 0,-9-18-335 0 0,0-1 0 0 0,0 0 0 0 0,0 0 0 0 0,0 0 0 0 0,0 1 0 0 0,0-1 0 0 0,1 0 0 0 0,-1 0 0 0 0,0 0 0 0 0,0 0 0 0 0,0 1 0 0 0,0-1 0 0 0,1 0 0 0 0,-1 0 0 0 0,0 0 0 0 0,0 0 0 0 0,0 0 0 0 0,1 0 0 0 0,-1 0 0 0 0,0 1 0 0 0,0-1 0 0 0,1 0 0 0 0,-1 0 0 0 0,0 0 0 0 0,0 0 0 0 0,1 0 0 0 0,-1 0 0 0 0,0 0 0 0 0,0 0 0 0 0,1 0 0 0 0,-1 0 0 0 0,0 0 0 0 0,0 0 0 0 0,0 0 0 0 0,1-1 0 0 0,-1 1 0 0 0,0 0 0 0 0,0 0 0 0 0,0 0 0 0 0,1 0 0 0 0,-1 0 0 0 0,0 0 0 0 0,0-1 0 0 0,0 1 0 0 0,1 0 0 0 0,-1 0 0 0 0,6-8 0 0 0,-6 8 0 0 0,12-23 0 0 0,-1 0 0 0 0,-1-1 0 0 0,-1 0 0 0 0,7-29 0 0 0,5-34 0 0 0,-6 23 0 0 0,-7 24-60 0 0,-4 22 15 0 0,1-1 0 0 0,0 1 0 0 0,8-18 0 0 0,-10 27 56 0 0,-1 3 41 0 0,3-1 74 0 0,3 2-83 0 0,5 6-35 0 0,3 5-8 0 0,-13-1 0 0 0,-1-3 0 0 0,6 7 0 0 0,2 0 0 0 0,-1 0 0 0 0,-1 1 0 0 0,15 20 0 0 0,-20-24 0 0 0,5 6 0 0 0,-1 0 0 0 0,-1 0 0 0 0,8 20 0 0 0,-12-26 0 0 0,1 0 0 0 0,0 0 0 0 0,1-1 0 0 0,0 1 0 0 0,5 6 0 0 0,3 5 0 0 0,32 48 0 0 0,-40-57 0 0 0,9 11 0 0 0,-4-6-13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32.6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193 1 1951 0 0,'0'0'3282'0'0,"-7"8"1730"0"0,-3 31 413 0 0,-22 69 167 0 0,-54 174 1928 0 0,28-105-3535 0 0,61-213-3985 0 0,7-7-104 0 0,1 1 0 0 0,2 0 0 0 0,21-44-1 0 0,-19 47 34 0 0,-14 39 70 0 0,23-62-1030 0 0,32-58-1 0 0,-40 92 2028 0 0,36-48 0 0 0,-51 75-664 0 0,0 0-252 0 0,5-3 64 0 0,-4 4-144 0 0,-1 1 0 0 0,0-1 0 0 0,0 0 1 0 0,0 0-1 0 0,1 0 0 0 0,-1 1 0 0 0,0-1 0 0 0,0 1 0 0 0,0-1 1 0 0,0 1-1 0 0,0-1 0 0 0,0 1 0 0 0,0 0 0 0 0,0-1 0 0 0,0 1 1 0 0,0 0-1 0 0,0 0 0 0 0,0 0 0 0 0,-1 0 0 0 0,1-1 0 0 0,0 1 0 0 0,-1 0 1 0 0,1 1-1 0 0,0-1 0 0 0,-1 0 0 0 0,1 1 0 0 0,1 2 0 0 0,19 25 0 0 0,9 22 0 0 0,40 97 0 0 0,-62-130 0 0 0,3 4 0 0 0,-2 1 0 0 0,0 0 0 0 0,-2 0 0 0 0,0 1 0 0 0,4 36 0 0 0,-10-55 0 0 0,-1 1 0 0 0,0 0 0 0 0,0 0 0 0 0,-1-1 0 0 0,0 1 0 0 0,-2 8 0 0 0,3-13 0 0 0,-1 2 0 0 0,0-1 0 0 0,0 1 0 0 0,0 0 0 0 0,0-1 0 0 0,0 1 0 0 0,-1-1 0 0 0,1 1 0 0 0,-1-1 0 0 0,1 0 0 0 0,-4 3 0 0 0,0 1 0 0 0,4-5 0 0 0,1 0 0 0 0,-1 0 0 0 0,0 0 0 0 0,0-1 0 0 0,0 1 0 0 0,0 0 0 0 0,0 0 0 0 0,-1-1 0 0 0,1 1 0 0 0,0-1 0 0 0,0 1 0 0 0,0-1 0 0 0,0 1 0 0 0,-1-1 0 0 0,1 0 0 0 0,0 0 0 0 0,0 0 0 0 0,-1 1 0 0 0,1-1 0 0 0,0 0 0 0 0,-1 0 0 0 0,1-1 0 0 0,0 1 0 0 0,0 0 0 0 0,-1 0 0 0 0,-1-1 0 0 0,1 0 0 0 0,0 1 0 0 0,-1 0 0 0 0,1-1 0 0 0,0 1 0 0 0,-1 0 0 0 0,-4 1 0 0 0,5-1 0 0 0,0 1 0 0 0,0-1 0 0 0,0 0 0 0 0,0 0 0 0 0,0 0 0 0 0,0-1 0 0 0,0 1 0 0 0,0 0 0 0 0,0-1 0 0 0,0 1 0 0 0,-2-2 0 0 0,-18-3 0 0 0,18 5 0 0 0,-1-1 0 0 0,0 0 0 0 0,1 0 0 0 0,-1-1 0 0 0,0 1 0 0 0,1-1 0 0 0,0 0 0 0 0,-1 0 0 0 0,-4-4 0 0 0,-6-2 0 0 0,11 7 0 0 0,0-1 0 0 0,-11-12 0 0 0,4 2 0 0 0,3-2 0 0 0,6 9 0 0 0,0-1 0 0 0,1 1 0 0 0,-1 0 0 0 0,1-1 0 0 0,0 1 0 0 0,1-1 0 0 0,0 1 0 0 0,0-1 0 0 0,0 1 0 0 0,0-1 0 0 0,2-6 0 0 0,-1 4 0 0 0,1-1 0 0 0,1 1 0 0 0,-1 0 0 0 0,1 0 0 0 0,1 0 0 0 0,6-12 0 0 0,-10 19 0 0 0,1 0 0 0 0,0 0 0 0 0,0 0 0 0 0,0 0 0 0 0,0 0 0 0 0,0 1 0 0 0,0-1 0 0 0,0 0 0 0 0,0 0 0 0 0,0 1 0 0 0,0-1 0 0 0,1 0 0 0 0,-1 1 0 0 0,0-1 0 0 0,0 1 0 0 0,1 0 0 0 0,-1-1 0 0 0,0 1 0 0 0,1 0 0 0 0,-1 0 0 0 0,0 0 0 0 0,1 0 0 0 0,-1 0 0 0 0,0 0 0 0 0,1 0 0 0 0,-1 0 0 0 0,0 0 0 0 0,0 1 0 0 0,1-1 0 0 0,-1 0 0 0 0,2 2 0 0 0,-1-1-129 0 0,0 0 0 0 0,-1-1-1 0 0,1 1 1 0 0,0 0 0 0 0,0-1 0 0 0,0 1 0 0 0,0-1-1 0 0,0 0 1 0 0,0 0 0 0 0,0 0 0 0 0,0 0 0 0 0,0 0-1 0 0,0 0 1 0 0,0 0 0 0 0,0 0 0 0 0,0-1 0 0 0,0 1 0 0 0,0-1-1 0 0,0 0 1 0 0,0 1 0 0 0,-1-1 0 0 0,1 0 0 0 0,0 0-1 0 0,0 0 1 0 0,-1 0 0 0 0,1 0 0 0 0,-1-1 0 0 0,2-1-1 0 0,8-6-2589 0 0,2-1-4291 0 0,-3 1-1346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42 11575 0 0,'-12'10'7373'0'0,"30"-18"-1769"0"0,-11 5-6872 0 0,26-16 1954 0 0,4-1-948 0 0,-36 19-256 0 0,11 2-1957 0 0,-5 1-2517 0 0</inkml:trace>
  <inkml:trace contextRef="#ctx0" brushRef="#br0" timeOffset="1">70 109 2959 0 0,'-1'2'220'0'0,"-17"30"14802"0"0,30-32-13945 0 0,-8 0-1021 0 0,0 0-1 0 0,0 0 1 0 0,0 0-1 0 0,-1 0 1 0 0,1-1-1 0 0,0 1 1 0 0,0-1-1 0 0,5-2 1 0 0,-5 1-286 0 0,-1 1 0 0 0,1-1 0 0 0,-1 0 0 0 0,0-1 0 0 0,0 1 0 0 0,4-4 0 0 0,7-10-4999 0 0,-7 5-351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33.0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6127 0 0,'0'2'339'0'0,"0"0"1"0"0,0 0-1 0 0,1 0 0 0 0,-1-1 0 0 0,1 1 0 0 0,-1 0 0 0 0,1 0 0 0 0,0-1 0 0 0,-1 1 0 0 0,1 0 0 0 0,0-1 0 0 0,0 1 0 0 0,0-1 0 0 0,0 1 0 0 0,1-1 1 0 0,1 2-1 0 0,-1-1 360 0 0,0 0 1 0 0,-1 1 0 0 0,1-1 0 0 0,0 0 0 0 0,-1 1-1 0 0,1-1 1 0 0,0 4 0 0 0,10 28 2036 0 0,5 9-439 0 0,-3 1 0 0 0,10 51-1 0 0,1 83-69 0 0,-1 99 1197 0 0,-23-255-3424 0 0,1 18 0 0 0,-3 51 0 0 0,-1-85-469 0 0,0-6-641 0 0,-1-6-1252 0 0,3 3 1221 0 0,0-1 0 0 0,1 0 0 0 0,-1 0 0 0 0,1 1 0 0 0,0-1 0 0 0,0 0 0 0 0,2-5 0 0 0,0 1-2788 0 0,1-8-2929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33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0 238 3767 0 0,'1'-2'291'0'0,"5"-29"-88"0"0,-4 24 71 0 0,-1 0 0 0 0,1-1 0 0 0,-1 0 0 0 0,0 1 0 0 0,-1-1 0 0 0,0 1 0 0 0,-1-10 0 0 0,1 15 35 0 0,0 0 1 0 0,0 0 0 0 0,0 1-1 0 0,1-1 1 0 0,-1 0-1 0 0,0 0 1 0 0,1 0 0 0 0,0 1-1 0 0,-1-1 1 0 0,1 0-1 0 0,0 1 1 0 0,0-1-1 0 0,1-2 1 0 0,5-10 1913 0 0,-6 12-1821 0 0,0-1 0 0 0,1 1-1 0 0,-1 0 1 0 0,0 0 0 0 0,1 0 0 0 0,-1 0 0 0 0,1 0 0 0 0,0 0-1 0 0,0 0 1 0 0,3-2 0 0 0,11-12 1726 0 0,-12 12-1785 0 0,0 0-1 0 0,1 1 1 0 0,-1-1-1 0 0,1 1 1 0 0,0 0 0 0 0,0 0-1 0 0,0 0 1 0 0,0 1 0 0 0,1 0-1 0 0,5-2 1 0 0,3-2 126 0 0,-11 5-322 0 0,1 0 0 0 0,-1 0-1 0 0,1 0 1 0 0,-1 0-1 0 0,1 0 1 0 0,0 1-1 0 0,-1 0 1 0 0,1 0-1 0 0,4 0 1 0 0,15-1 442 0 0,-17 0-448 0 0,0 0 10 0 0,0-1-1 0 0,0 2 0 0 0,-1-1 0 0 0,1 0 1 0 0,0 1-1 0 0,0 1 0 0 0,0-1 1 0 0,0 1-1 0 0,9 1 0 0 0,19 6 604 0 0,-25-7-510 0 0,0 0 1 0 0,0 2-1 0 0,0-1 1 0 0,13 6-1 0 0,-12-3-23 0 0,0 0 0 0 0,-1 1 0 0 0,0 0 0 0 0,0 0 0 0 0,0 1 0 0 0,-1 0 0 0 0,9 10 0 0 0,-14-13-148 0 0,0-1 0 0 0,-1 1-1 0 0,1-1 1 0 0,-1 1 0 0 0,0 0 0 0 0,0 0-1 0 0,-1 0 1 0 0,1 0 0 0 0,-1 0 0 0 0,0 1-1 0 0,0-1 1 0 0,0 0 0 0 0,0 0 0 0 0,-1 1-1 0 0,0-1 1 0 0,0 1 0 0 0,0-1 0 0 0,0 0-1 0 0,-1 1 1 0 0,-1 6 0 0 0,-2 3-73 0 0,-1-1 1 0 0,0 1-1 0 0,-1-1 1 0 0,-1 0-1 0 0,0-1 1 0 0,0 0-1 0 0,-1 0 0 0 0,-17 19 1 0 0,-7 4-4 0 0,-49 38 0 0 0,23-22-12 0 0,57-50-523 0 0,-11 13 762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34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76 898 4199 0 0,'0'0'326'0'0,"-1"2"-216"0"0,0-2 93 0 0,1 1 0 0 0,-1 0 0 0 0,0 0 0 0 0,0-1 0 0 0,1 1-1 0 0,-1 0 1 0 0,0-1 0 0 0,0 1 0 0 0,0-1 0 0 0,0 1-1 0 0,0-1 1 0 0,0 0 0 0 0,0 1 0 0 0,0-1 0 0 0,0 0 0 0 0,0 0-1 0 0,0 0 1 0 0,0 0 0 0 0,0 1 0 0 0,-1-2 0 0 0,1 1 74 0 0,-1 0 0 0 0,1-1 1 0 0,0 1-1 0 0,0-1 0 0 0,-1 0 0 0 0,1 1 1 0 0,0-1-1 0 0,0 0 0 0 0,0 0 1 0 0,0 0-1 0 0,0 0 0 0 0,0 0 0 0 0,0 0 1 0 0,0 0-1 0 0,-1-2 0 0 0,-3-5 446 0 0,0 0-1 0 0,1 0 0 0 0,0 0 1 0 0,1-1-1 0 0,-1 0 0 0 0,2 0 0 0 0,-1 1 1 0 0,1-2-1 0 0,1 1 0 0 0,-1 0 1 0 0,1-15-1 0 0,2-10-107 0 0,8-63 1 0 0,-3 49-15 0 0,22-224-105 0 0,-13 164-231 0 0,-13 92-176 0 0,1 1-1 0 0,1 1 1 0 0,10-27-1 0 0,-5 17 46 0 0,-6 17-35 0 0,0 0 0 0 0,0 0 1 0 0,1 0-1 0 0,0 1 0 0 0,0 0 0 0 0,1 0 0 0 0,-1 0 0 0 0,12-11 0 0 0,-12 14 110 0 0,0-1-1 0 0,1 0 1 0 0,-1 1 0 0 0,1 0 0 0 0,0 0 0 0 0,0 0 0 0 0,0 1 0 0 0,1-1 0 0 0,-1 1-1 0 0,0 0 1 0 0,1 1 0 0 0,7-2 0 0 0,-5 3 8 0 0,1 0 0 0 0,0 0 0 0 0,-1 1 0 0 0,1 0 0 0 0,0 0 0 0 0,-1 1 0 0 0,0 1 0 0 0,1-1 0 0 0,10 6 0 0 0,5 3 738 0 0,41 25 0 0 0,-56-29-955 0 0,0 0 0 0 0,0 1 0 0 0,-1 0 0 0 0,1 0 0 0 0,-2 0 0 0 0,1 1 0 0 0,-2 1 0 0 0,1-1 0 0 0,-1 1 0 0 0,0 0 0 0 0,5 14 0 0 0,5 15 0 0 0,18 69 0 0 0,-34-107 0 0 0,10 34 0 0 0,10 73 0 0 0,-18-93 0 0 0,-2 0 0 0 0,1 0 0 0 0,-2 0 0 0 0,0 0 0 0 0,0 0 0 0 0,-2 0 0 0 0,-6 23 0 0 0,4-26 0 0 0,-1-1 0 0 0,0 0 0 0 0,0 0 0 0 0,-1-1 0 0 0,0 0 0 0 0,-1 0 0 0 0,0-1 0 0 0,-1 0 0 0 0,0 0 0 0 0,-13 10 0 0 0,12-12 0 0 0,1-1 0 0 0,-1 0 0 0 0,-1 0 0 0 0,1-1 0 0 0,-1 0 0 0 0,1-1 0 0 0,-2-1 0 0 0,1 1 0 0 0,0-1 0 0 0,-19 1 0 0 0,25-3 0 0 0,-1-1 0 0 0,0 0 0 0 0,1 0 0 0 0,-1-1 0 0 0,1 0 0 0 0,-1 0 0 0 0,1 0 0 0 0,0-1 0 0 0,-1 1 0 0 0,1-1 0 0 0,0-1 0 0 0,0 1 0 0 0,0-1 0 0 0,0 1 0 0 0,1-1 0 0 0,-1-1 0 0 0,1 1 0 0 0,0-1 0 0 0,0 0 0 0 0,0 0 0 0 0,0 0 0 0 0,1 0 0 0 0,-1-1 0 0 0,1 1 0 0 0,0-1 0 0 0,0 0 0 0 0,1 0 0 0 0,0 0 0 0 0,0 0 0 0 0,0 0 0 0 0,0 0 0 0 0,1-1 0 0 0,0 1 0 0 0,0-1 0 0 0,0 1 0 0 0,1-1 0 0 0,0 1 0 0 0,0-1 0 0 0,0 0 0 0 0,2-9 0 0 0,0 6 0 0 0,0 1 0 0 0,1-1 0 0 0,-1 1 0 0 0,2 0 0 0 0,-1 0 0 0 0,1 0 0 0 0,0 0 0 0 0,1 1 0 0 0,0-1 0 0 0,0 1 0 0 0,0 0 0 0 0,11-10 0 0 0,-8 10 0 0 0,-1-1 0 0 0,0 0 0 0 0,0 0 0 0 0,8-15 0 0 0,-13 21 13 0 0,7-14-99 0 0,-6 9-780 0 0,6-14 1183 0 0,-7 13-3371 0 0,-2 0-3445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34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133 1 6335 0 0,'1'-1'3626'0'0,"1"6"-1603"0"0,1 8 1339 0 0,-3 1-1548 0 0,-1 1-1 0 0,-1-1 1 0 0,-4 20 0 0 0,-1-10-76 0 0,-1 1 0 0 0,-17 37 0 0 0,6-17-325 0 0,8-20 45 0 0,-15 28-1 0 0,25-50-1304 0 0,1-3-140 0 0,0 1-1 0 0,0-1 1 0 0,-1 1 0 0 0,1-1 0 0 0,0 1-1 0 0,0-1 1 0 0,-1 1 0 0 0,1-1 0 0 0,0 1-1 0 0,-1-1 1 0 0,1 0 0 0 0,-1 1-1 0 0,1-1 1 0 0,0 0 0 0 0,-1 1 0 0 0,1-1-1 0 0,-1 0 1 0 0,1 1 0 0 0,-1-1 0 0 0,1 0-1 0 0,-1 0 1 0 0,1 1 0 0 0,-1-1 0 0 0,0 0-1 0 0,1 0 1 0 0,-1 0 0 0 0,1 0 0 0 0,-1 0-1 0 0,1 0 1 0 0,-1 0 0 0 0,1 0-1 0 0,-1 0 1 0 0,0 0 0 0 0,0 0 0 0 0,0 0-69 0 0,1 0 1 0 0,-1 0 0 0 0,1-1-1 0 0,-1 1 1 0 0,0 0 0 0 0,1 0 0 0 0,-1 0-1 0 0,1 0 1 0 0,-1 0 0 0 0,0-1-1 0 0,1 1 1 0 0,-1 0 0 0 0,1-1-1 0 0,-1 1 1 0 0,1 0 0 0 0,-1-1-1 0 0,1 1 1 0 0,-1 0 0 0 0,1-1 0 0 0,0 1-1 0 0,-1-1 1 0 0,1 1 0 0 0,-1-1-1 0 0,1 0 1 0 0,-1 0-84 0 0,0-1-1 0 0,1 0 1 0 0,0 1 0 0 0,-1-1-1 0 0,1 1 1 0 0,0-1 0 0 0,-1 1 0 0 0,1-1-1 0 0,0-2 1 0 0,3-17-3276 0 0,0 5-4032 0 0,-2 15 7130 0 0,1-12-7823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35.1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5695 0 0,'1'1'199'0'0,"0"0"-1"0"0,0-1 1 0 0,1 1-1 0 0,-1 0 1 0 0,0-1-1 0 0,1 1 0 0 0,-1-1 1 0 0,1 0-1 0 0,-1 0 1 0 0,0 1-1 0 0,1-1 1 0 0,-1 0-1 0 0,1 0 1 0 0,1 0-1 0 0,8 1 2712 0 0,12 8 2751 0 0,-20-7-5006 0 0,0 0 0 0 0,-1-1-1 0 0,1 0 1 0 0,0 0-1 0 0,-1 0 1 0 0,1 0-1 0 0,0 0 1 0 0,0 0-1 0 0,0-1 1 0 0,0 1 0 0 0,0-1-1 0 0,0 0 1 0 0,-1 0-1 0 0,1 0 1 0 0,6-1-1 0 0,-8 1-518 0 0,0 0 0 0 0,0 0-1 0 0,0 0 1 0 0,0 0 0 0 0,1 0-1 0 0,-1 1 1 0 0,0-1-1 0 0,0 0 1 0 0,0 1 0 0 0,0-1-1 0 0,0 1 1 0 0,0-1 0 0 0,0 1-1 0 0,0 0 1 0 0,0-1 0 0 0,0 1-1 0 0,0 0 1 0 0,0 0-1 0 0,-1-1 1 0 0,1 1 0 0 0,0 0-1 0 0,0 1 1 0 0,1 0 8 0 0,-1 0 1 0 0,1-1-1 0 0,-1 1 1 0 0,1-1 0 0 0,0 0-1 0 0,-1 0 1 0 0,1 0-1 0 0,0 1 1 0 0,0-2-1 0 0,3 3 1 0 0,-3-3-120 0 0,0 1 0 0 0,1 0 0 0 0,-1 0 0 0 0,0 0 0 0 0,0 0 0 0 0,0 0 0 0 0,0 0 0 0 0,2 2 0 0 0,-3-1-17 0 0,1-1 0 0 0,-1 0 0 0 0,0 0 0 0 0,1 0 0 0 0,0-1 0 0 0,-1 1 0 0 0,1 0 0 0 0,0 0 0 0 0,-1-1 0 0 0,1 1 0 0 0,0-1 0 0 0,0 0 0 0 0,3 1 0 0 0,11 3-3 0 0,-15-4-5 0 0,0 1 0 0 0,1-1 0 0 0,-1 1 0 0 0,0-1 0 0 0,0 1 0 0 0,0-1 0 0 0,1 0-1 0 0,-1 0 1 0 0,0 0 0 0 0,1 0 0 0 0,-1 0 0 0 0,0 0 0 0 0,0 0 0 0 0,1 0 0 0 0,-1 0 0 0 0,0 0 0 0 0,2-1 0 0 0,-2 0 0 0 0,0 1 0 0 0,0-1 0 0 0,-1 1 0 0 0,1 0 0 0 0,0-1 0 0 0,-1 1 0 0 0,1 0 0 0 0,0 0 0 0 0,0 0 0 0 0,0 0 0 0 0,-1-1 0 0 0,1 1 0 0 0,0 0 0 0 0,0 0 0 0 0,-1 0 0 0 0,1 1 0 0 0,0-1 0 0 0,0 0 0 0 0,0 0 0 0 0,-1 0 0 0 0,1 1 0 0 0,0-1 0 0 0,0 0 0 0 0,-1 1 0 0 0,1-1 0 0 0,0 0 0 0 0,-1 1 0 0 0,1-1 0 0 0,1 2 0 0 0,1 1-1485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41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4255 0 0,'0'0'273'0'0,"0"1"-1"0"0,0 0 1 0 0,0-1-1 0 0,1 1 1 0 0,-1-1-1 0 0,0 1 1 0 0,1 0-1 0 0,-1-1 0 0 0,0 1 1 0 0,1-1-1 0 0,-1 1 1 0 0,1-1-1 0 0,-1 1 1 0 0,1-1-1 0 0,-1 1 0 0 0,1-1 1 0 0,0 1-1 0 0,20 16 6058 0 0,-19-16-5605 0 0,18 5 1299 0 0,8-7-2231 0 0,-10-1-5153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16:41.4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77 5039 0 0,'0'0'388'0'0,"2"-1"-254"0"0,15-10 1158 0 0,-15 9-768 0 0,0 0 0 0 0,0 1 0 0 0,1-1 0 0 0,-1 1-1 0 0,0-1 1 0 0,0 1 0 0 0,1 0 0 0 0,-1 0 0 0 0,5-1-1 0 0,-4 1 124 0 0,0 0-1 0 0,1-1 1 0 0,-1 1 0 0 0,0-1-1 0 0,5-2 1 0 0,-5 2-270 0 0,-1 0 0 0 0,1 1 0 0 0,0 0 1 0 0,-1-1-1 0 0,1 1 0 0 0,0 0 0 0 0,0 1 1 0 0,4-2-1 0 0,59-6 3599 0 0,-61 7-3785 0 0,-1 1 0 0 0,0-2 1 0 0,1 1-1 0 0,7-4 0 0 0,-9 4-157 0 0,1-1-1 0 0,-1 1 0 0 0,0 0 1 0 0,1 0-1 0 0,-1 0 1 0 0,1 1-1 0 0,-1-1 1 0 0,7 1-1 0 0,9-1-273 0 0,-15 1 92 0 0,1 0 1 0 0,-1 0-1 0 0,1 0 0 0 0,6 1 1 0 0,-9 0-622 0 0,0-1-1 0 0,0 1 1 0 0,0 0 0 0 0,0-1 0 0 0,0 1 0 0 0,0 0-1 0 0,0 0 1 0 0,1 2 0 0 0,8 6-6426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7:44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2946 445 8207 0 0,'5'-5'728'0'0,"-2"7"-584"0"0,1 8-144 0 0,4-5 1536 0 0,-8-2 288 0 0,4 6 1936 0 0,-4-3-2624 0 0,2 3-144 0 0,1 6-32 0 0,0-5-8 0 0,-5-7-592 0 0,1 3-112 0 0,5 8-24 0 0,2-7-5816 0 0</inkml:trace>
  <inkml:trace contextRef="#ctx0" brushRef="#br0" timeOffset="1">3233 372 3679 0 0,'-1'2'284'0'0,"-38"64"1680"0"0,23-41-626 0 0,-128 192 9028 0 0,89-148-7271 0 0,14-19-462 0 0,36-43-2154 0 0,-1 0-1 0 0,0-1 0 0 0,0 0 1 0 0,-10 7-1 0 0,6-4 791 0 0,8-7-656 0 0,5-4 1833 0 0,87-59-251 0 0,-20 12-1817 0 0,-32 20-263 0 0,-16 12-115 0 0,-17 12 0 0 0,0 1 0 0 0,1-1 0 0 0,-1 1 0 0 0,1 1 0 0 0,8-5 0 0 0,-11 7 0 0 0,-1 0 0 0 0,-1 1 0 0 0,1-1 0 0 0,-1 0 0 0 0,0 0 0 0 0,1 0 0 0 0,-1 1 0 0 0,0-1 0 0 0,0 0 0 0 0,0 0 0 0 0,2-2 0 0 0,10-9 0 0 0,-6 4 0 0 0,-10 11-867 0 0,-4 2-2248 0 0,1 0 0 0 0,0 0 0 0 0,-9 10 1 0 0,7-4-5304 0 0</inkml:trace>
  <inkml:trace contextRef="#ctx0" brushRef="#br0" timeOffset="2">2910 886 6647 0 0,'0'0'514'0'0,"2"3"-336"0"0,7 9 868 0 0,0-1-1 0 0,-1 2 0 0 0,11 22 0 0 0,-15-26-43 0 0,0-1 0 0 0,-2 1 0 0 0,1-1 0 0 0,-1 1-1 0 0,0 0 1 0 0,0-1 0 0 0,0 18 0 0 0,-2-19-461 0 0,0 13 1692 0 0,-5 38 0 0 0,-2-23-493 0 0,-17 51 0 0 0,24-85-2242 0 0,-4-34-13928 0 0,5 17 8723 0 0</inkml:trace>
  <inkml:trace contextRef="#ctx0" brushRef="#br0" timeOffset="3">2889 941 2991 0 0,'1'-2'220'0'0,"8"-6"331"0"0,0-1 0 0 0,-1 0 0 0 0,12-17 0 0 0,14-9 1385 0 0,-31 33-1653 0 0,0-1-1 0 0,0 1 0 0 0,0 0 0 0 0,0 0 0 0 0,1 0 0 0 0,-1 1 1 0 0,5-2-1 0 0,-6 2 362 0 0,10-3 774 0 0,12 3 7032 0 0,-12 5-7188 0 0,-8-3-915 0 0,0 1-1 0 0,1 0 1 0 0,-1 0-1 0 0,0 0 1 0 0,0 1 0 0 0,0-1-1 0 0,0 1 1 0 0,-1 0-1 0 0,1 0 1 0 0,-1 0-1 0 0,1 1 1 0 0,-1-1 0 0 0,0 1-1 0 0,4 7 1 0 0,-6-9 38 0 0,1 1-1 0 0,5 9 106 0 0,0 0 1 0 0,5 14-1 0 0,-7-15-97 0 0,1 1 1 0 0,10 17 0 0 0,4 5 502 0 0,-15-22-590 0 0,-1 0 0 0 0,0 0 0 0 0,-1 0 0 0 0,3 20 0 0 0,1 5-25 0 0,9 75-224 0 0,-13-85-57 0 0,-1 2 0 0 0,-2-28 0 0 0,0-1 0 0 0,0 0 0 0 0,0 0 0 0 0,0 0 0 0 0,0 0 0 0 0,0 0 0 0 0,0 1 0 0 0,0-1 0 0 0,0 0 0 0 0,0 0 0 0 0,0 0 0 0 0,0 0 0 0 0,0 0 0 0 0,0 0 0 0 0,0 1 0 0 0,0-1 0 0 0,0 0 0 0 0,0 0 0 0 0,0 0 0 0 0,0 0 0 0 0,0 0 0 0 0,-1 0 0 0 0,1 0 0 0 0,0 1 0 0 0,0-1 0 0 0,0 0 0 0 0,0 0 0 0 0,0 0 0 0 0,0 0 0 0 0,0 0 0 0 0,-1 0 0 0 0,1 0 0 0 0,0 0 0 0 0,0 0 0 0 0,0 0 0 0 0,0 0 0 0 0,0 0 0 0 0,0 0 0 0 0,-1 0 0 0 0,1 0 0 0 0,0 0 0 0 0,0 0 0 0 0,0 0 0 0 0,0 0 0 0 0,0 0 0 0 0,-1 0 0 0 0,1 0 0 0 0,0 0 0 0 0,0 0 0 0 0,0 0 0 0 0,0 0 0 0 0,0 0 0 0 0,0 0 0 0 0,-1 0 0 0 0,1 0 0 0 0,0 0 0 0 0,0 0 0 0 0,0 0 0 0 0,0 0 0 0 0,0-1 0 0 0,0 1 0 0 0,0 0 0 0 0,0 0 0 0 0,0 0 0 0 0,-1 0 0 0 0,-6-7 0 0 0,7 7 0 0 0,-7-8-171 0 0,0 0 0 0 0,1-1 1 0 0,0 0-1 0 0,1 0 0 0 0,-6-12 0 0 0,5 9-178 0 0,-1 0-1 0 0,-11-15 1 0 0,5 10-1647 0 0,-31-30 1 0 0,37 41 1177 0 0,-1-1-1 0 0,0 2 1 0 0,0-1 0 0 0,0 1 0 0 0,-1 0-1 0 0,-16-6 1 0 0,15 7 121 0 0,-1 0-1 0 0,0 1 0 0 0,-14-3 1 0 0,-1 2 559 0 0,25 4 930 0 0,0-1-624 0 0,1 0-1 0 0,0 0 1 0 0,0 0-1 0 0,0 0 1 0 0,-1 0 0 0 0,1 0-1 0 0,0 0 1 0 0,1 0-1 0 0,-1 0 1 0 0,0 0-1 0 0,0-2 1 0 0,3 1-1 0 0,0-1 0 0 0,0 0 0 0 0,0 1-1 0 0,0 0 1 0 0,0-1 0 0 0,1 1 0 0 0,-1 0 0 0 0,1 1 0 0 0,-1-1 0 0 0,1 1 0 0 0,0-1-1 0 0,-1 1 1 0 0,1 0 0 0 0,0 1 0 0 0,0-1 0 0 0,0 1 0 0 0,0-1 0 0 0,0 1 0 0 0,0 0 0 0 0,0 1-1 0 0,-1-1 1 0 0,1 1 0 0 0,0-1 0 0 0,0 1 0 0 0,0 0 0 0 0,-1 1 0 0 0,1-1 0 0 0,0 1 0 0 0,3 1-1 0 0,17 16 1197 0 0,-18-15-1130 0 0,-5-2 187 0 0,1 0 181 0 0,-2-1-507 0 0,0 0 1 0 0,1-1 0 0 0,-1 1-1 0 0,0-1 1 0 0,0 1-1 0 0,0-1 1 0 0,1 0-1 0 0,-1 1 1 0 0,0-1 0 0 0,1 1-1 0 0,-1-1 1 0 0,0 1-1 0 0,1-1 1 0 0,-1 0-1 0 0,1 1 1 0 0,-1-1-1 0 0,1 1 1 0 0,0-1-70 0 0,1 1 1 0 0,-1-1-1 0 0,0 0 0 0 0,0 1 0 0 0,0-1 0 0 0,1 0 1 0 0,-1 0-1 0 0,0 0 0 0 0,0 0 0 0 0,0 0 1 0 0,1 0-1 0 0,-1 0 0 0 0,0 0 0 0 0,0 0 0 0 0,0 0 1 0 0,1-1-1 0 0,-1 1 0 0 0,0-1 0 0 0,0 1 1 0 0,0-1-1 0 0,0 1 0 0 0,0-1 0 0 0,0 0 1 0 0,0 1-1 0 0,0-1 0 0 0,0 0 0 0 0,0 0 0 0 0,0 0 1 0 0,0 1-1 0 0,0-1 0 0 0,-1 0 0 0 0,1 0 1 0 0,0 0-1 0 0,-1-1 0 0 0,1 1 0 0 0,-1 0 0 0 0,1-1 1 0 0,2-18 0 0 0,-2 16-26 0 0,-1 1 0 0 0,1-1 0 0 0,0 0 0 0 0,0 0-1 0 0,0 0 1 0 0,3-6 0 0 0,9-22-372 0 0,-10 23-62 0 0,0 1 0 0 0,9-15-1 0 0,-9 16 241 0 0,-2 6 157 0 0,-1 0-1 0 0,1 0 1 0 0,0-1-1 0 0,-1 1 1 0 0,1 0 0 0 0,0 0-1 0 0,0 0 1 0 0,0 0-1 0 0,0 0 1 0 0,0 0 0 0 0,0 0-1 0 0,0 0 1 0 0,0 0-1 0 0,0 1 1 0 0,0-1 0 0 0,0 0-1 0 0,1 1 1 0 0,-1-1-1 0 0,0 1 1 0 0,1-1-1 0 0,2 0 1 0 0,-4 1 54 0 0,1 0-1 0 0,0 0 1 0 0,0 0 0 0 0,0 0-1 0 0,0 0 1 0 0,-1 1 0 0 0,1-1-1 0 0,0 0 1 0 0,0 0 0 0 0,0 0-1 0 0,-1 1 1 0 0,1-1-1 0 0,0 0 1 0 0,0 1 0 0 0,-1-1-1 0 0,1 1 1 0 0,0-1 0 0 0,-1 1-1 0 0,1-1 1 0 0,0 1 0 0 0,-1 0-1 0 0,1-1 1 0 0,-1 1 0 0 0,1 0-1 0 0,-1-1 1 0 0,1 1-1 0 0,-1 0 1 0 0,0-1 0 0 0,1 3-1 0 0,9 19 1201 0 0,-10-21-1225 0 0,5 10 757 0 0,-5-11-734 0 0,0 0 0 0 0,0 0 0 0 0,0 0 0 0 0,0 1 0 0 0,0-1 0 0 0,0 0 0 0 0,0 0 0 0 0,1 0 0 0 0,-1 0 0 0 0,0 0 0 0 0,0 0 0 0 0,0 0 0 0 0,0 0 0 0 0,0 0 0 0 0,0 0 0 0 0,0 0 0 0 0,0 0 0 0 0,1 1 0 0 0,-1-1 0 0 0,0 0 0 0 0,0 0 0 0 0,0 0 0 0 0,0 0 0 0 0,0 0 0 0 0,0 0 0 0 0,1 0 0 0 0,-1 0 0 0 0,0 0 0 0 0,0 0 0 0 0,0 0 0 0 0,0 0 0 0 0,0-1 0 0 0,0 1 0 0 0,1 0 0 0 0,-1 0 0 0 0,0 0 0 0 0,0 0 0 0 0,0 0 0 0 0,8-16 314 0 0,-6 11-449 0 0,3-12-756 0 0,0-2 0 0 0,-1 1 0 0 0,-1-1 1 0 0,-1 1-1 0 0,0-37 0 0 0,-2 53 272 0 0,0 4 752 0 0,4 22 903 0 0,1 0 0 0 0,1 0 0 0 0,10 27 0 0 0,-1-17-220 0 0,30 49-1 0 0,2 3 65 0 0,-38-67-895 0 0,-1 0 0 0 0,6 21 0 0 0,-12-33 0 0 0,-1 0 0 0 0,1 0 0 0 0,-1 0 0 0 0,0 0 0 0 0,-1 0 0 0 0,0 0 0 0 0,0 0 0 0 0,0 0 0 0 0,-1 0 0 0 0,-2 8 0 0 0,2-12 0 0 0,0 0 0 0 0,0 0 0 0 0,0 0 0 0 0,0 0 0 0 0,-1-1 0 0 0,1 1 0 0 0,-1 0 0 0 0,0-1 0 0 0,0 0 0 0 0,0 1 0 0 0,0-1 0 0 0,0 0 0 0 0,0 0 0 0 0,-1 0 0 0 0,-4 3 0 0 0,6-4 0 0 0,0-1 0 0 0,0 1 0 0 0,0-1 0 0 0,0 1 0 0 0,0-1 0 0 0,-1 1 0 0 0,1-1 0 0 0,0 0 0 0 0,0 0 0 0 0,0 0 0 0 0,-1 1 0 0 0,1-1 0 0 0,0 0 0 0 0,0 0 0 0 0,-1-1 0 0 0,0 1 0 0 0,-2-1 0 0 0,2 1-8 0 0,1 0 0 0 0,0 0 0 0 0,-1 0 0 0 0,1 0 1 0 0,0 0-1 0 0,-1-1 0 0 0,1 1 0 0 0,0-1 0 0 0,0 1 0 0 0,-2-1 0 0 0,-1-2-131 0 0,1 1 0 0 0,0-1 0 0 0,0 1 0 0 0,0-1 0 0 0,0 0 0 0 0,0 0 0 0 0,1 0 0 0 0,-1-1 0 0 0,-3-6 0 0 0,3 5-1644 0 0,1 1 0 0 0,0-1 0 0 0,0 0 0 0 0,-2-7 0 0 0,-1-9-7849 0 0</inkml:trace>
  <inkml:trace contextRef="#ctx0" brushRef="#br0" timeOffset="4">3517 628 2303 0 0,'31'-22'1322'0'0,"36"-19"-1"0"0,-51 32 798 0 0,1 1 1 0 0,0 1-1 0 0,1 0 0 0 0,22-4 0 0 0,-22 6 534 0 0,20-9 0 0 0,11-3 502 0 0,-45 16-2980 0 0,-1-1 222 0 0,7-9-261 0 0,-4 3-1732 0 0,0-2-3625 0 0,-3 0-2466 0 0</inkml:trace>
  <inkml:trace contextRef="#ctx0" brushRef="#br0" timeOffset="5">3716 296 5295 0 0,'0'0'664'0'0,"0"3"-69"0"0,5 33 2424 0 0,1-1-1 0 0,3 0 0 0 0,18 51 1 0 0,13 54 2792 0 0,-28-78-4270 0 0,39 215 3942 0 0,-49-265-5199 0 0,-1-10-151 0 0,-3 11 29 0 0,2-12-157 0 0,-1 1 1 0 0,1-1 0 0 0,-1 1 0 0 0,1-1 0 0 0,-1 0-1 0 0,1 1 1 0 0,-1-1 0 0 0,0 1 0 0 0,0-1-1 0 0,0 0 1 0 0,0 0 0 0 0,0 0 0 0 0,0 1 0 0 0,0-1-1 0 0,0 0 1 0 0,0 0 0 0 0,-1 0 0 0 0,1-1-1 0 0,0 1 1 0 0,-1 0 0 0 0,1 0 0 0 0,-1-1 0 0 0,1 1-1 0 0,0-1 1 0 0,-1 1 0 0 0,1-1 0 0 0,-1 0-1 0 0,0 1 1 0 0,1-1 0 0 0,-1 0 0 0 0,1 0 0 0 0,-1 0-1 0 0,1 0 1 0 0,-1 0 0 0 0,1-1 0 0 0,-1 1-1 0 0,1 0 1 0 0,-1-1 0 0 0,1 1 0 0 0,-1-1 0 0 0,-1-1-1 0 0,-9-2-135 0 0,1-2-1 0 0,1 0 1 0 0,-1 0-1 0 0,1-1 1 0 0,0 0-1 0 0,0-1 1 0 0,-9-9-1 0 0,16 13 109 0 0,0 0 0 0 0,0 0 1 0 0,0-1-1 0 0,0 1 0 0 0,1-1 0 0 0,0 1 0 0 0,0-1 0 0 0,0 0 0 0 0,1 0 0 0 0,0 0 0 0 0,0 0 0 0 0,0 0 0 0 0,0-9 0 0 0,0-3-70 0 0,1 1 0 0 0,1 0 0 0 0,3-18-1 0 0,16-86-954 0 0,-12 80-2103 0 0,1 1-4066 0 0,-3 13-1048 0 0</inkml:trace>
  <inkml:trace contextRef="#ctx0" brushRef="#br0" timeOffset="6">3815 228 6271 0 0,'1'2'486'0'0,"25"36"692"0"0,29 59 10426 0 0,4 35-1769 0 0,-52-120-8129 0 0,-7-11-1760 0 0,1-1-1 0 0,-1 1 1 0 0,1 0-1 0 0,0-1 1 0 0,-1 1 0 0 0,1 0-1 0 0,0-1 1 0 0,-1 1-1 0 0,1-1 1 0 0,0 1-1 0 0,-1-1 1 0 0,1 0-1 0 0,1 1 1 0 0,-2-1 18 0 0,1 0 0 0 0,-1 0 0 0 0,0 0 0 0 0,0 0 1 0 0,0 0-1 0 0,1 0 0 0 0,-1 0 0 0 0,0 0 0 0 0,0 0 0 0 0,0 0 0 0 0,0 0 1 0 0,1 0-1 0 0,-1-1 0 0 0,0 1 0 0 0,0 0 0 0 0,0 0 0 0 0,0 0 1 0 0,1 0-1 0 0,-1 0 0 0 0,0-1 0 0 0,0 1 0 0 0,0 0 0 0 0,0 0 0 0 0,0 0 1 0 0,0 0-1 0 0,0-1 0 0 0,1 1 0 0 0,-1 0 0 0 0,0 0 0 0 0,0 0 0 0 0,0-1 1 0 0,0 1-1 0 0,1-19-2273 0 0,-1 17 2026 0 0,-1-16-2387 0 0,-1-1 0 0 0,0 0 0 0 0,-1 1 0 0 0,-1-1-1 0 0,-8-19 1 0 0,6 20 1727 0 0,-1 1-1 0 0,-14-26 0 0 0,20 41 1019 0 0,0 1-1 0 0,0-1 0 0 0,0 1 0 0 0,1-1 1 0 0,-1 1-1 0 0,0-1 0 0 0,1 1 0 0 0,0-1 1 0 0,-1 0-1 0 0,1 1 0 0 0,0-1 0 0 0,-1 0 1 0 0,1 1-1 0 0,0-1 0 0 0,1-2 0 0 0,-1 3 312 0 0,12-17 2610 0 0,-6 11-1526 0 0,0 1 0 0 0,0 0 0 0 0,11-8 0 0 0,-4 5 21 0 0,1 1 0 0 0,21-11 0 0 0,-32 17-1245 0 0,0 1 0 0 0,0-1 0 0 0,0 1 0 0 0,0 0 1 0 0,0 0-1 0 0,0 0 0 0 0,0 1 0 0 0,0-1 0 0 0,1 1 0 0 0,-1-1 1 0 0,0 1-1 0 0,0 0 0 0 0,0 1 0 0 0,1-1 0 0 0,-1 0 0 0 0,0 1 0 0 0,0 0 1 0 0,0-1-1 0 0,0 1 0 0 0,6 3 0 0 0,-7-3 403 0 0,0 2 14 0 0,1 1-456 0 0,-1 1 0 0 0,1-1-1 0 0,-1 1 1 0 0,0 0 0 0 0,0 0 0 0 0,0 1-1 0 0,-1-1 1 0 0,1 0 0 0 0,-1 0 0 0 0,0 8 0 0 0,0-2 30 0 0,-1 0 1 0 0,-1 1-1 0 0,0-1 1 0 0,-3 14 0 0 0,3-15-178 0 0,0-7-41 0 0,1 1-1 0 0,-1 0 0 0 0,1-1 0 0 0,-1 1 0 0 0,-1-1 0 0 0,1 1 0 0 0,-3 4 0 0 0,0 2-14 0 0,-1 2-4 0 0,-2 6-185 0 0,3-15-214 0 0,-1-1 102 0 0,2 0-222 0 0,0-1-1 0 0,1 0 1 0 0,-1 0 0 0 0,0 0 0 0 0,0 0 0 0 0,0-1 0 0 0,0 1 0 0 0,-4-1 0 0 0,-26-23-16500 0 0,25 18 16502 0 0,7 3-976 0 0,-1 1 183 0 0,-19-16 1310 0 0,21 17 94 0 0,1 0 0 0 0,-1 0 0 0 0,1 0-1 0 0,-1 0 1 0 0,1-1 0 0 0,-1 1 0 0 0,1 0-1 0 0,-1 0 1 0 0,0 0 0 0 0,1 0 0 0 0,-1 0-1 0 0,1 0 1 0 0,-1 0 0 0 0,1 0 0 0 0,-1 0-1 0 0,1 1 1 0 0,-1-1 0 0 0,1 0 0 0 0,1 2 121 0 0,-1-1 1 0 0,1 1 0 0 0,-1-1-1 0 0,0 1 1 0 0,0 0-1 0 0,1 0 1 0 0,-1 0 0 0 0,0 0-1 0 0,-1-1 1 0 0,1 1-1 0 0,0 1 1 0 0,0-1 0 0 0,-1 0-1 0 0,1 0 1 0 0,-1 0-1 0 0,0 4 1 0 0,1-4 317 0 0,-2 0-70 0 0,0 1-101 0 0,-2 8-307 0 0,2-3 3231 0 0,2-7-3192 0 0,3 2 6 0 0,-3-2 32 0 0,19 0 424 0 0,-20-1-548 0 0,1-1-1 0 0,-1 1 0 0 0,1 0 0 0 0,-1 0 1 0 0,1 0-1 0 0,0 0 0 0 0,-1 0 1 0 0,1 0-1 0 0,-1 0 0 0 0,1 0 1 0 0,-1 0-1 0 0,1 0 0 0 0,0 0 1 0 0,-1 1-1 0 0,1-1 0 0 0,-1 0 0 0 0,1 0 1 0 0,-1 0-1 0 0,1 1 0 0 0,-1-1 1 0 0,1 0-1 0 0,-1 1 0 0 0,1-1 1 0 0,-1 0-1 0 0,0 1 0 0 0,1-1 1 0 0,-1 1-1 0 0,1-1 0 0 0,-1 1 0 0 0,0-1 1 0 0,1 0-1 0 0,-1 1 0 0 0,0-1 1 0 0,0 1-1 0 0,1 0 0 0 0,-1-1 1 0 0,0 1-1 0 0,0-1 0 0 0,0 1 1 0 0,0-1-1 0 0,0 1 0 0 0,0-1 0 0 0,0 1 1 0 0,0 0-1 0 0,0-1 0 0 0,0 1 1 0 0,0-1-1 0 0,0 1 0 0 0,0-1 1 0 0,0 1-1 0 0,-1 1 0 0 0,-2 5 63 0 0,-1 0-1 0 0,-1 0 1 0 0,1 0-1 0 0,-1-1 1 0 0,0 1-1 0 0,-1-1 1 0 0,-5 6-1 0 0,-39 41 572 0 0,-15 14 1190 0 0,62-64-1479 0 0,0 0 0 0 0,-1 0 0 0 0,1 1 0 0 0,1-1 0 0 0,-6 8 2925 0 0,11-12-2807 0 0,10-4-111 0 0,1-2-1 0 0,-1 1 1 0 0,-1-2 0 0 0,1 0 0 0 0,-1 0-1 0 0,20-19 1 0 0,12-8 863 0 0,-27 23-796 0 0,0-2-1 0 0,-1 0 1 0 0,-1 0-1 0 0,14-17 1 0 0,-10 11-466 0 0,-19 20-34 0 0,-1 0-1 0 0,1 0 1 0 0,0 0-1 0 0,0 0 1 0 0,0 0-1 0 0,-1 0 1 0 0,1 0 0 0 0,0 0-1 0 0,0 0 1 0 0,0 0-1 0 0,-1 0 1 0 0,1 0 0 0 0,0 0-1 0 0,0 0 1 0 0,0 0-1 0 0,0-1 1 0 0,-1 1-1 0 0,1 0 1 0 0,0 0 0 0 0,0 0-1 0 0,0 0 1 0 0,0 0-1 0 0,-1 0 1 0 0,1-1 0 0 0,0 1-1 0 0,0 0 1 0 0,0 0-1 0 0,0 0 1 0 0,0 0-1 0 0,0 0 1 0 0,0-1 0 0 0,-1 1-1 0 0,1 0 1 0 0,0 0-1 0 0,0 0 1 0 0,0-1-1 0 0,0 1 1 0 0,0 0 0 0 0,0 0-1 0 0,0 0 1 0 0,0-1-1 0 0,0 1 1 0 0,0 0 0 0 0,0 0-1 0 0,0 0 1 0 0,0-1-1 0 0,0 1 1 0 0,0 0-1 0 0,0 0 1 0 0,0 0 0 0 0,1 0-1 0 0,-1-1 1 0 0,0 1-1 0 0,0 0 1 0 0,0 0 0 0 0,0 0-1 0 0,0 0 1 0 0,0-1-1 0 0,0 1 1 0 0,1 0-1 0 0,-1 0 1 0 0,0 0 0 0 0,0 0-1 0 0,0 0 1 0 0,0-1-1 0 0,1 1 1 0 0,-16 4-5279 0 0,8 0 3666 0 0,2 0-1880 0 0,2 2 2453 0 0,-3 15-452 0 0,5-12 2187 0 0,0 0 1 0 0,0 0 0 0 0,1 0-1 0 0,1 1 1 0 0,-1-1-1 0 0,4 15 1 0 0,-2-11 950 0 0,-1 0 0 0 0,1 20 1 0 0,-2-26-870 0 0,0-1 1 0 0,1 1-1 0 0,0-1 1 0 0,0 0 0 0 0,4 11-1 0 0,-5-15 48 0 0,1-1-666 0 0,0 0 0 0 0,1 0 0 0 0,-1-1 0 0 0,0 1 0 0 0,0 0 0 0 0,0-1 1 0 0,1 1-1 0 0,-1-1 0 0 0,0 1 0 0 0,1-1 0 0 0,-1 1 0 0 0,2-1 0 0 0,7-3-1 0 0,-8 2 122 0 0,10 5-33 0 0,-11-3-165 0 0,0-1 1 0 0,0 1-1 0 0,0-1 0 0 0,0 1 1 0 0,0-1-1 0 0,0 1 0 0 0,0 0 1 0 0,-1 0-1 0 0,1-1 0 0 0,0 1 1 0 0,0 0-1 0 0,-1 0 1 0 0,1 0-1 0 0,0 0 0 0 0,-1 0 1 0 0,1 0-1 0 0,-1 0 0 0 0,1 0 1 0 0,-1 0-1 0 0,1 0 0 0 0,-1 0 1 0 0,0 1-1 0 0,0-1 0 0 0,1 0 1 0 0,-1 0-1 0 0,0 0 0 0 0,0 0 1 0 0,0 0-1 0 0,0 1 0 0 0,-1-1 1 0 0,1 0-1 0 0,0 0 0 0 0,0 0 1 0 0,-1 0-1 0 0,0 2 0 0 0,-1 4 47 0 0,0 1 0 0 0,-1-1 0 0 0,-7 12 0 0 0,9-17-42 0 0,-3 3 1 0 0,0 0-1 0 0,0 0 1 0 0,0-1-1 0 0,0 1 0 0 0,-1-1 1 0 0,0 0-1 0 0,0-1 1 0 0,0 1-1 0 0,0-1 1 0 0,-9 4-1 0 0,-6 5 202 0 0,17-10-192 0 0,-54 37 698 0 0,51-36-653 0 0,5-3-2 0 0,0 0-1 0 0,0 1 1 0 0,0-1 0 0 0,0 1-1 0 0,0-1 1 0 0,0 1 0 0 0,0-1-1 0 0,0 1 1 0 0,0 0 0 0 0,0-1-1 0 0,-1 3 1 0 0,5-2 29 0 0,15 2-71 0 0,0-1 1 0 0,0 0 0 0 0,1-1 0 0 0,35-3-1 0 0,76-17 54 0 0,-55-1-78 0 0,-45 11 0 0 0,-11 2 0 0 0,0 0 0 0 0,0-1 0 0 0,18-12 0 0 0,18-8 0 0 0,-50 25-16 0 0,1 1 0 0 0,-1-1 0 0 0,0 0 0 0 0,0 0 0 0 0,0 0 0 0 0,-1-1-1 0 0,1 0 1 0 0,-1 0 0 0 0,0 0 0 0 0,0 0 0 0 0,0 0 0 0 0,-1-1 0 0 0,0 0 0 0 0,0 0 0 0 0,3-5 0 0 0,-1 1-1382 0 0,1-2-6279 0 0,-1-3-2391 0 0</inkml:trace>
  <inkml:trace contextRef="#ctx0" brushRef="#br0" timeOffset="7">4446 93 4519 0 0,'2'-1'347'0'0,"28"-14"1259"0"0,5 6 5597 0 0,-3 1-1565 0 0,33-7 1011 0 0,26-7-683 0 0,-89 21-5646 0 0,-1 1-292 0 0,1-1-1 0 0,-1 0 1 0 0,1 0-1 0 0,-1 0 0 0 0,1 0 1 0 0,-1 0-1 0 0,0 0 1 0 0,1 0-1 0 0,-1 0 1 0 0,0-1-1 0 0,0 1 0 0 0,0 0 1 0 0,1-3-1 0 0,-2 3-151 0 0,0-3 481 0 0,-20 71-27552 0 0,20-65 27250 0 0,-1 0 0 0 0,1 0-1 0 0,0 0 1 0 0,-1 0 0 0 0,1 0-1 0 0,0 0 1 0 0,1 0 0 0 0,-1 0 0 0 0,0 0-1 0 0,0 0 1 0 0,1 0 0 0 0,0 3 0 0 0,1 4 270 0 0,7 54 4104 0 0,13 78 5241 0 0,-10-71-6288 0 0,-4 0-1 0 0,1 95 1 0 0,-5-58-1566 0 0,1-84-1816 0 0,-4-18 0 0 0,2-11 0 0 0,7-28-2154 0 0,0-23-5772 0 0,-6 35 4664 0 0,1-10-5148 0 0</inkml:trace>
  <inkml:trace contextRef="#ctx0" brushRef="#br0" timeOffset="8">4861 314 12263 0 0,'0'0'944'0'0,"2"0"-613"0"0,13 2-84 0 0,9-1 5708 0 0,4 1 1715 0 0,-10 0-5692 0 0,1 0 396 0 0,-17-2-1404 0 0,-1 0-939 0 0,17-1-1074 0 0,-13-1-2899 0 0</inkml:trace>
  <inkml:trace contextRef="#ctx0" brushRef="#br0" timeOffset="9">5206 374 5439 0 0,'0'0'416'0'0,"6"1"-272"0"0,15 3 230 0 0,-21-4-341 0 0,0 0 1 0 0,0 0 0 0 0,0 0 0 0 0,0 0-1 0 0,0 0 1 0 0,1 0 0 0 0,-1 0 0 0 0,0 0-1 0 0,0-1 1 0 0,0 1 0 0 0,0 0 0 0 0,0 0-1 0 0,1 0 1 0 0,-1 0 0 0 0,0 0 0 0 0,0 1-1 0 0,0-1 1 0 0,0 0 0 0 0,0 0 0 0 0,1 0-1 0 0,-1 0 1 0 0,0 0 0 0 0,0 0 0 0 0,0 0-1 0 0,0 0 1 0 0,0 0 0 0 0,0 0 0 0 0,1 0-1 0 0,-1 0 1 0 0,0 0 0 0 0,0 1 0 0 0,0-1-1 0 0,0 0 1 0 0,0 0 0 0 0,0 0 0 0 0,0 0-1 0 0,0 0 1 0 0,0 0 0 0 0,0 0 0 0 0,0 1-1 0 0,0-1 1 0 0,1 0 0 0 0,-1 0 0 0 0,0 0-1 0 0,0 0 1 0 0,0 0 0 0 0,0 1-1 0 0,0-1 1 0 0,0 0 0 0 0,0 0 0 0 0,0 0-1 0 0,0 0 1 0 0,0 0 0 0 0,-1 1 0 0 0,-1 11 3148 0 0,-2 0 0 0 0,0 1 0 0 0,-10 21 0 0 0,-25 38 3779 0 0,11-21-4685 0 0,-8 8-878 0 0,10-22-6001 0 0,17-25 772 0 0,-13 17-6104 0 0</inkml:trace>
  <inkml:trace contextRef="#ctx0" brushRef="#br0" timeOffset="10">0 3273 5727 0 0,'0'0'443'0'0,"2"1"-294"0"0,5 2 865 0 0,0 1-1 0 0,0-1 0 0 0,-1 2 1 0 0,0-1-1 0 0,0 1 0 0 0,0-1 1 0 0,-1 2-1 0 0,1-1 0 0 0,-1 1 1 0 0,0-1-1 0 0,4 9 0 0 0,10 13 3015 0 0,-14-21-3103 0 0,-1 0-1 0 0,0 0 0 0 0,0 0 0 0 0,3 8 0 0 0,-6-12-312 0 0,0 0-369 0 0,4 6-32 0 0,-3-4-129 0 0,2 4-254 0 0,-3-6-782 0 0</inkml:trace>
  <inkml:trace contextRef="#ctx0" brushRef="#br0" timeOffset="11">73 3610 3247 0 0,'0'0'251'0'0,"3"1"-160"0"0,2 1 170 0 0,0 0 0 0 0,-1 0 1 0 0,1 1-1 0 0,0 0 0 0 0,-1-1 1 0 0,0 2-1 0 0,1-1 0 0 0,-1 0 1 0 0,0 1-1 0 0,-1 0 0 0 0,1 0 1 0 0,-1 0-1 0 0,0 0 0 0 0,1 1 1 0 0,-2-1-1 0 0,1 1 0 0 0,-1 0 1 0 0,1 0-1 0 0,1 7 0 0 0,11 55 4076 0 0,-1-4-160 0 0,0-4-288 0 0,-10-36-1539 0 0,10 26 0 0 0,-2-28-429 0 0,-11-19-730 0 0,-1-2-1074 0 0,1 0 1 0 0,0 1-1 0 0,-1-1 1 0 0,1 0 0 0 0,-1 0-1 0 0,1 1 1 0 0,0-1-1 0 0,-1 0 1 0 0,1 0 0 0 0,0 0-1 0 0,-1 0 1 0 0,1 0-1 0 0,0 0 1 0 0,-1 0-1 0 0,2 0 1 0 0,0-2-35 0 0,1 1 1 0 0,-1-1-1 0 0,0 0 0 0 0,0 0 1 0 0,0 0-1 0 0,0 0 0 0 0,0 0 1 0 0,0-1-1 0 0,0 1 0 0 0,-1-1 1 0 0,1 1-1 0 0,-1-1 0 0 0,0 1 1 0 0,1-1-1 0 0,-1 0 0 0 0,0-4 1 0 0,3-7 22 0 0,-1 0 1 0 0,1-17 0 0 0,-1 11-45 0 0,-1-5-218 0 0,0 0 1 0 0,-4-49-1 0 0,-1 10-2009 0 0,2 39-439 0 0,-5-34 1 0 0,-4 5-6281 0 0,3 29 1936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7:44.7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0 172 4631 0 0,'0'0'360'0'0,"3"-2"-237"0"0,58-29 3159 0 0,34-19 8573 0 0,-63 26-8538 0 0,-14 10-1441 0 0,-11 8-1399 0 0,-1 0-1 0 0,1 0 0 0 0,-1-1 0 0 0,0 0 1 0 0,6-10-1 0 0,-11 15-404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7:45.1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233 86 3079 0 0,'0'0'982'0'0,"3"-1"-216"0"0,22-13 2209 0 0,37-25 0 0 0,-13 8 622 0 0,-48 30-3209 0 0,2 3-296 0 0,-3-2-75 0 0,1 0-1 0 0,-1 0 1 0 0,1 0-1 0 0,-1 0 1 0 0,0 1-1 0 0,1-1 1 0 0,-1 0-1 0 0,0 0 1 0 0,1 1-1 0 0,-1-1 1 0 0,0 0-1 0 0,1 0 1 0 0,-1 1-1 0 0,0-1 1 0 0,1 0-1 0 0,-1 1 1 0 0,0-1-1 0 0,0 1 1 0 0,0-1-1 0 0,1 0 0 0 0,-1 1 1 0 0,0-1-1 0 0,0 1 1 0 0,0-1-1 0 0,0 0 1 0 0,0 1-1 0 0,0-1 1 0 0,0 1-1 0 0,0-1 1 0 0,0 0-1 0 0,0 1 1 0 0,0-1-1 0 0,0 1 1 0 0,0 0-1 0 0,0 3 33 0 0,0 0 1 0 0,0 0-1 0 0,0 0 0 0 0,0 0 0 0 0,-1 0 0 0 0,0 0 0 0 0,0 0 0 0 0,0 0 1 0 0,0 0-1 0 0,-1 0 0 0 0,1 0 0 0 0,-1 0 0 0 0,-2 3 0 0 0,-7 14 172 0 0,8-14-153 0 0,-1 0-1 0 0,0 0 1 0 0,0 0 0 0 0,-7 8 0 0 0,-16 20 156 0 0,19-23-130 0 0,-2 0 1 0 0,1 0 0 0 0,-13 10 0 0 0,-15 10 491 0 0,12-11-14 0 0,1 1 0 0 0,-32 37-1 0 0,31-28-125 0 0,12-16-43 0 0,0 0 1 0 0,1 1 0 0 0,1 1-1 0 0,-17 33 1 0 0,17-22 376 0 0,10-26-184 0 0,2 2 385 0 0,-1-4-940 0 0,0 1 0 0 0,0-1 1 0 0,0 1-1 0 0,0-1 0 0 0,0 0 1 0 0,0 1-1 0 0,0-1 0 0 0,0 1 1 0 0,0-1-1 0 0,1 1 0 0 0,-1-1 1 0 0,0 0-1 0 0,0 1 1 0 0,0-1-1 0 0,1 1 0 0 0,-1-1 1 0 0,0 0-1 0 0,0 1 0 0 0,1-1 1 0 0,-1 0-1 0 0,0 1 0 0 0,1-1 1 0 0,-1 0-1 0 0,0 0 0 0 0,1 1 1 0 0,-1-1-1 0 0,1 0 1 0 0,-1 0-1 0 0,0 1 0 0 0,1-1 1 0 0,-1 0-1 0 0,1 0 0 0 0,-1 0 1 0 0,1 0-1 0 0,0 0 0 0 0,6 0 114 0 0,1 0 0 0 0,-1-1 0 0 0,1 0 0 0 0,-1-1 0 0 0,1 0 0 0 0,-1 0 0 0 0,0 0 0 0 0,8-4 0 0 0,61-24 719 0 0,5-2-140 0 0,165-82 2138 0 0,-229 106-2678 0 0,0-1 0 0 0,0-1 0 0 0,-1 0-1 0 0,24-20 1 0 0,-39 28-190 0 0,1 1-1 0 0,-1 0 1 0 0,1-1-1 0 0,-1 1 1 0 0,1 0-1 0 0,0 0 0 0 0,0 0 1 0 0,0 0-1 0 0,-1 0 1 0 0,5 0-1 0 0,0-3-12 0 0,6-11-56 0 0,-11 13-121 0 0,0 1-1 0 0,-1 0 1 0 0,1 0 0 0 0,-1 0-1 0 0,1-1 1 0 0,-1 1-1 0 0,1 0 1 0 0,-1-1-1 0 0,0 1 1 0 0,0-2-1 0 0,-3-16-10093 0 0,-1 7 1478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6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5295 0 0,'1'1'5123'0'0,"5"13"-3346"0"0,-1 0 1 0 0,0 0-1 0 0,0 0 0 0 0,2 17 0 0 0,6 63 1093 0 0,-8-50-1349 0 0,-1-6-300 0 0,-3 42-1 0 0,2 21-284 0 0,-1-65-806 0 0,-2-23-194 0 0,1-1 1 0 0,3 18-1 0 0,-1-4-459 0 0,-3-13-1486 0 0,2 0-3453 0 0,3 1-2724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7:45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6647 0 0,'18'31'743'0'0,"-2"0"0"0"0,-1 2-1 0 0,18 57 1 0 0,18 106 8646 0 0,-11-33-3430 0 0,-39-159-5863 0 0,10 28 1104 0 0,-10-30-1146 0 0,0 0-1 0 0,-1-1 1 0 0,1 1 0 0 0,0 0 0 0 0,0-1 0 0 0,0 0 0 0 0,0 1 0 0 0,1-1 0 0 0,-1 1 0 0 0,0-1 0 0 0,1 0 0 0 0,-1 0 0 0 0,0 0 0 0 0,1 0 0 0 0,1 1-1 0 0,-2-2-76 0 0,-1 0-1 0 0,1 0 0 0 0,-1 1 0 0 0,1-1 0 0 0,-1 0 0 0 0,1 0 0 0 0,-1 0 0 0 0,1 0 0 0 0,0 0 1 0 0,-1 0-1 0 0,1-1 0 0 0,-1 1 0 0 0,1 0 0 0 0,-1 0 0 0 0,1 0 0 0 0,-1 0 0 0 0,1-1 0 0 0,-1 1 0 0 0,1 0 1 0 0,-1 0-1 0 0,1-1 0 0 0,-1 1 0 0 0,1 0 0 0 0,-1-1 0 0 0,1 1 0 0 0,-1-1 0 0 0,0 1 0 0 0,1-1 1 0 0,-1 1-1 0 0,10-18-4934 0 0,-8 14 2961 0 0,8-19-6369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7:45.9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1 4975 0 0,'-13'29'1244'0'0,"-1"1"0"0"0,-19 28 0 0 0,0 0 3119 0 0,15-24 213 0 0,17-36-3505 0 0,14 12-833 0 0,6 2-362 0 0,-13-9 135 0 0,0 1 0 0 0,-1 0 1 0 0,1 0-1 0 0,7 7 0 0 0,-2 0 361 0 0,-1 0 1 0 0,0 1-1 0 0,0 0 0 0 0,-1 1 0 0 0,-1 0 0 0 0,0 0 0 0 0,6 17 1 0 0,-6-10 478 0 0,0 0 1 0 0,-2 1-1 0 0,5 28 1 0 0,-4-16 129 0 0,-4-22-624 0 0,-1 0 0 0 0,0-1-1 0 0,0 17 1 0 0,-1-9 68 0 0,-3 27 654 0 0,3-45-1202 0 0,-1 0 0 0 0,0 0 0 0 0,0 1 0 0 0,0-1 0 0 0,0 0 0 0 0,0 0 0 0 0,0 0 0 0 0,0 1 0 0 0,0-1 0 0 0,0 0 0 0 0,0 0-1 0 0,0 1 1 0 0,0-1 0 0 0,0 0 0 0 0,0 0 0 0 0,0 0 0 0 0,0 1 0 0 0,0-1 0 0 0,-1 0 0 0 0,1 0 0 0 0,0 0 0 0 0,0 1 0 0 0,0-1 0 0 0,0 0 0 0 0,0 0 0 0 0,0 0 0 0 0,-1 0 0 0 0,1 1 0 0 0,0-1 0 0 0,0 0 0 0 0,0 0 0 0 0,0 0 0 0 0,-1 0-1 0 0,1 0 1 0 0,0 1 0 0 0,-4-10-2920 0 0,0-18-4704 0 0,3 11 1655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7:46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1 354 4319 0 0,'55'-81'2282'0'0,"9"4"8219"0"0,-59 72-9433 0 0,1-1 0 0 0,0 1 0 0 0,0 1 0 0 0,9-6 0 0 0,-10 7-684 0 0,1-1 1 0 0,-1 1 0 0 0,1-2-1 0 0,-1 1 1 0 0,-1 0-1 0 0,10-11 1 0 0,-11 10-13 0 0,6-8-2280 0 0,-4 6-3588 0 0,-3-2-2287 0 0</inkml:trace>
  <inkml:trace contextRef="#ctx0" brushRef="#br0" timeOffset="1">148 0 4031 0 0,'1'3'306'0'0,"13"43"619"0"0,-3 30 5012 0 0,-10-68-5138 0 0,-1-1-1 0 0,0 0 1 0 0,-2 9-1 0 0,0 14 1475 0 0,0 73 2474 0 0,0-73-3949 0 0,-2 21 2 0 0,2-32-6937 0 0,1-17 5066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7:46.6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79 5695 0 0,'17'34'1043'0'0,"-7"-10"7676"0"0,-15-36-10123 0 0,1-23-175 0 0,4 33 1480 0 0,0 0 19 0 0,0-1 159 0 0,1 1 0 0 0,-1-1 0 0 0,1 0-1 0 0,0 1 1 0 0,0 0 0 0 0,0-1-1 0 0,0 1 1 0 0,0 0 0 0 0,1-1 0 0 0,-1 1-1 0 0,1 0 1 0 0,-1 0 0 0 0,1 0 0 0 0,0 0-1 0 0,-1 1 1 0 0,1-1 0 0 0,0 0-1 0 0,1 1 1 0 0,2-3 0 0 0,9-3 878 0 0,0 0 0 0 0,1 0-1 0 0,0 1 1 0 0,26-6 0 0 0,-39 12-806 0 0,0-1 1 0 0,0 1-1 0 0,0 0 0 0 0,0 0 1 0 0,0-1-1 0 0,0 1 0 0 0,1 1 1 0 0,-1-1-1 0 0,0 0 0 0 0,0 0 1 0 0,0 1-1 0 0,0-1 0 0 0,0 1 1 0 0,0 0-1 0 0,0-1 0 0 0,0 1 1 0 0,0 0-1 0 0,0 0 0 0 0,0 1 1 0 0,-1-1-1 0 0,1 0 0 0 0,0 0 1 0 0,-1 1-1 0 0,1-1 0 0 0,1 3 1 0 0,-1-1-29 0 0,0-1 1 0 0,-1 1-1 0 0,1 0 1 0 0,-1-1-1 0 0,1 1 1 0 0,-1 0-1 0 0,0 0 1 0 0,-1 0-1 0 0,1 0 1 0 0,0 0 0 0 0,-1 0-1 0 0,1 0 1 0 0,-1 0-1 0 0,0 0 1 0 0,0 0-1 0 0,0 0 1 0 0,-2 5-1 0 0,-2 8 209 0 0,0 0-1 0 0,-2-1 0 0 0,-14 30 1 0 0,7-18 610 0 0,-26 41 1 0 0,37-66 209 0 0,2-1-983 0 0,0-1 0 0 0,-1 1 0 0 0,1 0 0 0 0,0-1 0 0 0,0 1 1 0 0,0 0-1 0 0,0 0 0 0 0,0-1 0 0 0,0 1 0 0 0,0 0 0 0 0,0-1 0 0 0,0 1 0 0 0,0 0 0 0 0,0-1 0 0 0,0 2 0 0 0,5-2-106 0 0,0 0-1 0 0,0-1 1 0 0,0 0 0 0 0,-1 0-1 0 0,1 0 1 0 0,0 0-1 0 0,-1-1 1 0 0,1 0-1 0 0,-1 0 1 0 0,1 0-1 0 0,3-3 1 0 0,6-5 143 0 0,-2 1 1 0 0,13-14-1 0 0,-16 15-1093 0 0,0 0 0 0 0,0 0 0 0 0,1 1-1 0 0,0 0 1 0 0,15-7 0 0 0,-15 10-6155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4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1 2935 0 0,'-32'3'214'0'0,"32"-3"-212"0"0,0 1-1 0 0,0-1 1 0 0,-1 0 0 0 0,1 0 0 0 0,0 1-1 0 0,-1-1 1 0 0,1 1 0 0 0,0-1 0 0 0,0 0-1 0 0,0 1 1 0 0,-1-1 0 0 0,1 0 0 0 0,0 1-1 0 0,0-1 1 0 0,0 1 0 0 0,0-1 0 0 0,0 0-1 0 0,0 1 1 0 0,0-1 0 0 0,0 1 0 0 0,0-1-1 0 0,0 0 1 0 0,0 1 0 0 0,0-1-1 0 0,0 1 1 0 0,0 0 0 0 0,4 16 832 0 0,-2-9-213 0 0,3 16 915 0 0,-5-23-972 0 0,2 11 388 0 0,3 16 1862 0 0,-4-27-2310 0 0,2 15 1626 0 0,-1-10-1989 0 0,-3 1-3784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5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1 121 3887 0 0,'0'0'298'0'0,"3"-1"-198"0"0,13-6 880 0 0,-1 1 0 0 0,25-16 0 0 0,11-2 4162 0 0,-32 10-1776 0 0,-13 10-2693 0 0,-1 0 0 0 0,0 1 0 0 0,9-5 0 0 0,-13 8-478 0 0,1-1 1 0 0,-1 0-1 0 0,1 0 1 0 0,-1 0-1 0 0,0 0 1 0 0,1 0-1 0 0,-1 0 1 0 0,0 0 0 0 0,0-1-1 0 0,0 1 1 0 0,1-2-1 0 0,1-3-96 0 0,-9-1-650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5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5727 0 0,'0'0'1547'0'0,"2"3"-496"0"0,3 5-771 0 0,-2-3 533 0 0,0-1 0 0 0,0 1-1 0 0,-1 0 1 0 0,1-1 0 0 0,-1 1 0 0 0,0 0-1 0 0,2 8 1 0 0,-4-11-489 0 0,0 8-190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6.0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293 0 1951 0 0,'0'7'90'0'0,"0"-5"-70"0"0,0 0-1 0 0,0 1 0 0 0,0-1 1 0 0,-1 0-1 0 0,1 0 0 0 0,-1 0 0 0 0,0 1 1 0 0,0-1-1 0 0,0 0 0 0 0,0 0 1 0 0,-1 3-1 0 0,0 0 270 0 0,0-1 210 0 0,0 0 0 0 0,0 0 0 0 0,0 1 0 0 0,-4 3 0 0 0,5-6 533 0 0,0 0-59 0 0,-3 2-1529 0 0,0 4 5500 0 0,4-7-4812 0 0,0-1 0 0 0,1 0 1 0 0,-1 0-1 0 0,1 1 0 0 0,-1-1 0 0 0,1 0 0 0 0,-1 0 1 0 0,1 0-1 0 0,-1 0 0 0 0,1 0 0 0 0,-1 0 0 0 0,1 0 1 0 0,-1 0-1 0 0,1 0 0 0 0,-1 0 0 0 0,1 0 0 0 0,-1 0 1 0 0,1 0-1 0 0,-1 0 0 0 0,1 0 0 0 0,-1 0 0 0 0,0 0 1 0 0,1-1-1 0 0,-1 1 0 0 0,1 0 0 0 0,59-18 2372 0 0,-61 18-2481 0 0,0 0-1 0 0,0 0 1 0 0,0 1-1 0 0,1-1 1 0 0,-1 0-1 0 0,0 0 1 0 0,0 1 0 0 0,0-1-1 0 0,1 1 1 0 0,-1-1-1 0 0,0 0 1 0 0,0 1-1 0 0,1-1 1 0 0,-1 1-1 0 0,0 0 1 0 0,1-1-1 0 0,-1 1 1 0 0,1-1 0 0 0,-1 1-1 0 0,0 1 1 0 0,-9 18 145 0 0,3-8 81 0 0,-36 44 846 0 0,-62 65 979 0 0,47-56-1455 0 0,45-50-538 0 0,-3 2 410 0 0,2 1 0 0 0,-23 34 0 0 0,25-34 1868 0 0,14-19-2111 0 0,23-12 495 0 0,34-22 1 0 0,-16 7-74 0 0,-19 12 158 0 0,42-36 0 0 0,-31 23-490 0 0,119-100 604 0 0,-132 112-3532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6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1 4031 0 0,'14'32'520'0'0,"5"7"1315"0"0,-15-30-1215 0 0,1-1-1 0 0,4 15 1 0 0,10 31 2321 0 0,7 24 1240 0 0,-22-61-3338 0 0,16 63 2843 0 0,-18-69-3083 0 0,0 0 1 0 0,-1 0 0 0 0,-1 0-1 0 0,0 0 1 0 0,-2 14 0 0 0,2-23-518 0 0,-1 0 0 0 0,1-1 0 0 0,-1 1 0 0 0,0-1 0 0 0,1 1 1 0 0,-1-1-1 0 0,0 1 0 0 0,0-1 0 0 0,0 0 0 0 0,0 1 0 0 0,0-1 0 0 0,0 0 0 0 0,0 0 0 0 0,-1 0 1 0 0,1 0-1 0 0,-3 2 0 0 0,2-2 187 0 0,-12 2 212 0 0,7-1-458 0 0,1-1 0 0 0,0 0 0 0 0,-1 0 0 0 0,1 0-1 0 0,-1-1 1 0 0,1 0 0 0 0,0-1 0 0 0,-1 1 0 0 0,1-1-1 0 0,-1 0 1 0 0,1-1 0 0 0,0 1 0 0 0,0-1 0 0 0,0 0-1 0 0,0-1 1 0 0,0 0 0 0 0,0 0 0 0 0,1 0 0 0 0,-1 0-1 0 0,-6-6 1 0 0,6 3-440 0 0,-1 0 0 0 0,1-1 0 0 0,1 1 1 0 0,-1-1-1 0 0,-7-13 0 0 0,9 13-1432 0 0,0 0 0 0 0,1-1 1 0 0,-4-12-1 0 0,0-7-5259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6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 5727 0 0,'2'10'223'0'0,"-1"1"-1"0"0,0 0 0 0 0,-1-1 0 0 0,-2 17 0 0 0,-10 42 4204 0 0,7-40-1364 0 0,1-10-1202 0 0,-1 3 621 0 0,4-5 4227 0 0,3-17-6151 0 0,2-1-483 0 0,0 0 0 0 0,0-1 0 0 0,-1 1 0 0 0,1-1 0 0 0,-1 0 0 0 0,1 1 0 0 0,-1-2 0 0 0,0 1 0 0 0,1 0 0 0 0,-1-1 0 0 0,0 1 0 0 0,-1-1 0 0 0,1 0 0 0 0,0 0 0 0 0,-1 0-1 0 0,1 0 1 0 0,-1-1 0 0 0,0 1 0 0 0,0 0 0 0 0,-1-1 0 0 0,3-5 0 0 0,15-24 265 0 0,-13 25-265 0 0,-1-1 0 0 0,6-13 0 0 0,-1-6-46 0 0,-8 19-167 0 0,2-1 0 0 0,-1 1 0 0 0,6-9 0 0 0,-2-1-2357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7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25 729 9759 0 0,'-2'-1'750'0'0,"0"-3"-436"0"0,-1 1 0 0 0,1-1 0 0 0,0 0 0 0 0,0 0 0 0 0,0 1 0 0 0,0-1 0 0 0,1 0 0 0 0,-1-1 0 0 0,1 1 0 0 0,0 0 0 0 0,0 0 0 0 0,1 0 0 0 0,-1-1 0 0 0,1 1 0 0 0,0 0 0 0 0,0-1 0 0 0,1-6 0 0 0,1-6 991 0 0,1 1 0 0 0,1 0 1 0 0,7-22-1 0 0,12-26 473 0 0,58-115 1 0 0,-50 108-1754 0 0,-8 17-30 0 0,-16 40 5 0 0,0 1 0 0 0,2 0 0 0 0,-1 0 0 0 0,2 1 0 0 0,0 0 0 0 0,13-12 0 0 0,-5 7 0 0 0,0 2 0 0 0,2 0 0 0 0,24-14 0 0 0,-41 27 22 0 0,1 0 1 0 0,0 0-1 0 0,-1 0 0 0 0,1 1 0 0 0,0-1 1 0 0,0 1-1 0 0,-1 0 0 0 0,1 0 0 0 0,0 1 1 0 0,0-1-1 0 0,0 1 0 0 0,0 0 0 0 0,0 0 1 0 0,0 0-1 0 0,6 1 0 0 0,-8 0 370 0 0,-1 1-212 0 0,0 0 0 0 0,0 0 1 0 0,0 0-1 0 0,0 0 0 0 0,0 0 0 0 0,-1 1 0 0 0,2 3 0 0 0,-2-5-65 0 0,1 10 280 0 0,0 0 0 0 0,-1 0 0 0 0,0 0-1 0 0,-1 0 1 0 0,0 0 0 0 0,0 0 0 0 0,-5 15 0 0 0,-7 19 93 0 0,-2 0 1 0 0,-2-1 0 0 0,-38 72-1 0 0,51-108-724 0 0,-1 0-1 0 0,0 0 0 0 0,-1 0 0 0 0,-11 12 0 0 0,16-20 54 0 0,1 0 0 0 0,-1 0-1 0 0,1 0 1 0 0,-1 0 0 0 0,1 0-1 0 0,0 0 1 0 0,-1 0 0 0 0,1 0-1 0 0,-1-1 1 0 0,1 1 0 0 0,-1 0-1 0 0,1 0 1 0 0,-1-1 0 0 0,1 1-1 0 0,0 0 1 0 0,-1 0 0 0 0,1-1-1 0 0,-1 1 1 0 0,1 0 0 0 0,0-1-1 0 0,-1 1 1 0 0,1 0 0 0 0,0-1-1 0 0,0 1 1 0 0,-1-1 0 0 0,1 1-1 0 0,0-1 1 0 0,-3-9-6449 0 0,2-5-1764 0 0</inkml:trace>
  <inkml:trace contextRef="#ctx0" brushRef="#br0" timeOffset="1">272 195 4543 0 0,'0'0'354'0'0,"11"1"2010"0"0,2 3 105 0 0,-1 0 0 0 0,0 0 0 0 0,-1 2 0 0 0,15 7 0 0 0,44 32 3184 0 0,-28-16-2608 0 0,-22-15-1215 0 0,28 25 0 0 0,-5-2-1116 0 0,-35-31-641 0 0,0 0 1 0 0,17 8 0 0 0,-22-12-207 0 0,0-1 1 0 0,0 0 0 0 0,1 0-1 0 0,-1 0 1 0 0,0 0 0 0 0,1 0-1 0 0,-1-1 1 0 0,1 0 0 0 0,-1 0 0 0 0,1 0-1 0 0,5 0 1 0 0,3-2-7440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7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0 728 5671 0 0,'27'65'559'0'0,"-7"-17"984"0"0,-7-14 1940 0 0,-2 0 1 0 0,0 1 0 0 0,-3 0-1 0 0,9 70 1 0 0,-17-68-1549 0 0,0-35-614 0 0,-6 2-1097 0 0,6-4-232 0 0,0 0 0 0 0,0 0-1 0 0,-1 0 1 0 0,1 1 0 0 0,0-1 0 0 0,0 0-1 0 0,0 0 1 0 0,-1 0 0 0 0,1 0 0 0 0,0 0-1 0 0,0 0 1 0 0,0 0 0 0 0,-1 0-1 0 0,1 0 1 0 0,0 0 0 0 0,0 0 0 0 0,0 0-1 0 0,-1 0 1 0 0,1 0 0 0 0,0 0 0 0 0,0-1-1 0 0,0 1 1 0 0,-1 0 0 0 0,1 0 0 0 0,0 0-1 0 0,0 0 1 0 0,0 0 0 0 0,0 0 0 0 0,-1 0-1 0 0,1-1 1 0 0,0 1 0 0 0,0 0 0 0 0,0 0-1 0 0,0 0 1 0 0,0 0 0 0 0,0-1 0 0 0,-1 1-1 0 0,1 0 1 0 0,0 0 0 0 0,0 0 0 0 0,0 0-1 0 0,0-1 1 0 0,-2-5-322 0 0,2 1-238 0 0,-1 0 0 0 0,1 0 1 0 0,-1 0-1 0 0,2-8 1 0 0,-1-10-5614 0 0,-2-3-1995 0 0</inkml:trace>
  <inkml:trace contextRef="#ctx0" brushRef="#br0" timeOffset="1">122 421 3799 0 0,'0'-1'291'0'0,"2"-6"9"0"0,0 1 0 0 0,0 0 0 0 0,0-1-1 0 0,1 1 1 0 0,0 1 0 0 0,0-1 0 0 0,0 0 0 0 0,1 1-1 0 0,0-1 1 0 0,0 1 0 0 0,0 0 0 0 0,0 0 0 0 0,7-4-1 0 0,100-70 13452 0 0,-62 49-9053 0 0,81-38 0 0 0,-106 56-4365 0 0,0 0 0 0 0,0-1 1 0 0,35-27-1 0 0,-56 37-333 0 0,-1 1 0 0 0,0 0 0 0 0,0 0 0 0 0,0 0 0 0 0,0 0 0 0 0,0 0 0 0 0,-1 0 0 0 0,1-1 0 0 0,1-3 0 0 0,-1 3-476 0 0,0 1 0 0 0,-1-1 0 0 0,0 0 0 0 0,1 0 0 0 0,-1 1 0 0 0,1-6 0 0 0,-3-6-6724 0 0,0 10 5428 0 0,-4-10-7068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7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2039 0 0,'1'3'154'0'0,"13"36"1869"0"0,-6-19 341 0 0,-1 0 0 0 0,-1 1 0 0 0,5 25-1 0 0,1 53 4669 0 0,1-13-2952 0 0,-9-27-2721 0 0,-2-51-535 0 0,-1-6-2221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7.8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5383 0 0,'0'0'416'0'0,"2"1"-272"0"0,9 5 712 0 0,-1 1-1 0 0,0 0 0 0 0,0 0 1 0 0,-1 1-1 0 0,11 12 0 0 0,-18-19-236 0 0,-2 0-508 0 0,1 0 0 0 0,-1 0 0 0 0,1 0 0 0 0,0 0 0 0 0,0 0 0 0 0,0 0 0 0 0,-1 0 0 0 0,1 0 0 0 0,0 0-1 0 0,0 0 1 0 0,0 0 0 0 0,0-1 0 0 0,0 1 0 0 0,0 0 0 0 0,2 0 0 0 0,-2-1 36 0 0,0 1-1 0 0,0-1 0 0 0,0 1 1 0 0,-1-1-1 0 0,1 1 1 0 0,0 0-1 0 0,0-1 1 0 0,0 1-1 0 0,-1 0 1 0 0,1 0-1 0 0,0 0 0 0 0,-1 0 1 0 0,2 1-1 0 0,-1-2-48 0 0,-1 1 1 0 0,1 0-1 0 0,0 0 0 0 0,0 0 0 0 0,0-1 0 0 0,0 1 0 0 0,0 0 0 0 0,0-1 1 0 0,0 1-1 0 0,0-1 0 0 0,0 0 0 0 0,2 1 0 0 0,8 6 1194 0 0,18 3 411 0 0,-20-4-1073 0 0,-1 0 0 0 0,13 14 1 0 0,-20-19-302 0 0,14 13 1015 0 0,-14-13-1296 0 0,0 0 0 0 0,-1-1 0 0 0,1 1 1 0 0,0 0-1 0 0,0 0 0 0 0,0-1 0 0 0,0 1 0 0 0,0 0 1 0 0,0-1-1 0 0,0 1 0 0 0,0-1 0 0 0,1 0 1 0 0,-1 1-1 0 0,0-1 0 0 0,0 0 0 0 0,0 0 0 0 0,0 1 1 0 0,2-1-1 0 0,-1 0-14 0 0,1 0-6 0 0,10-8 102 0 0,-10 6-113 0 0,0 0 0 0 0,1-1 0 0 0,-1 0 0 0 0,5-5 1 0 0,5-5 45 0 0,27-22 228 0 0,-39 34 3 0 0,-3 15-43 0 0,-42 158 1677 0 0,9-47-297 0 0,31-108-1328 0 0,1 1 1 0 0,0 0 0 0 0,1 0 0 0 0,1 21 0 0 0,2-32-163 0 0,-1 0 0 0 0,1 0 1 0 0,0-1-1 0 0,0 1 1 0 0,1 0-1 0 0,0-1 0 0 0,0 1 1 0 0,0-1-1 0 0,1 0 1 0 0,0 0-1 0 0,1 0 0 0 0,-1 0 1 0 0,1 0-1 0 0,6 6 1 0 0,-5-6-134 0 0,0 0 1 0 0,0-1 0 0 0,1 1-1 0 0,0-1 1 0 0,0 0 0 0 0,0-1-1 0 0,1 0 1 0 0,-1 0 0 0 0,1 0-1 0 0,0-1 1 0 0,0 0 0 0 0,1 0-1 0 0,8 2 1 0 0,-5-2-9 0 0,0-1 0 0 0,1-1 0 0 0,17 1 0 0 0,-24-2 0 0 0,0-1 0 0 0,0 0 0 0 0,1 0 0 0 0,-1 0 0 0 0,0-1 0 0 0,0 1 0 0 0,0-1 0 0 0,0 0 0 0 0,8-5 0 0 0,-5 2-279 0 0,-1 0 0 0 0,1 0 0 0 0,-1-1 0 0 0,0 0 0 0 0,8-8 0 0 0,-13 11 105 0 0,1 0-1 0 0,-1 0 1 0 0,0 0 0 0 0,0 0 0 0 0,0 0-1 0 0,0-1 1 0 0,-1 1 0 0 0,1-1 0 0 0,-1 1-1 0 0,0-1 1 0 0,0 0 0 0 0,0 0 0 0 0,-1 1-1 0 0,1-8 1 0 0,-1 9-459 0 0,-1-1 0 0 0,1 1 0 0 0,-1 0-1 0 0,1 0 1 0 0,-1-1 0 0 0,0 1 0 0 0,0 0 0 0 0,0 0 0 0 0,0 0 0 0 0,0 0-1 0 0,0 0 1 0 0,-1 0 0 0 0,-2-2 0 0 0,-22-20-8773 0 0,13 15 4900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8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95 4607 0 0,'0'0'915'0'0,"2"-2"-444"0"0,73-47 2991 0 0,-63 41-2375 0 0,1 1-1 0 0,24-11 0 0 0,-32 16-697 0 0,-1 0 1 0 0,1 0-1 0 0,0 1 0 0 0,0 0 0 0 0,0 0 0 0 0,0 0 1 0 0,0 1-1 0 0,0-1 0 0 0,0 1 0 0 0,0 0 0 0 0,10 2 1 0 0,-13-1-247 0 0,0-1 0 0 0,-1 1 0 0 0,1 0 0 0 0,0 0 0 0 0,0 0 0 0 0,0 0 0 0 0,0 0 0 0 0,-1 0 0 0 0,1 0 1 0 0,-1 1-1 0 0,1-1 0 0 0,-1 0 0 0 0,1 1 0 0 0,-1 0 0 0 0,0-1 0 0 0,0 1 0 0 0,1 0 0 0 0,-1-1 0 0 0,-1 1 1 0 0,1 0-1 0 0,0 0 0 0 0,0 0 0 0 0,-1 0 0 0 0,1 0 0 0 0,0 3 0 0 0,0 4 271 0 0,0 1 0 0 0,-1-1 0 0 0,0 0 0 0 0,-1 13 0 0 0,0-15-193 0 0,0 3 144 0 0,-1 0 0 0 0,0 0-1 0 0,0 0 1 0 0,-1 0 0 0 0,-7 16-1 0 0,-27 44 669 0 0,34-66-980 0 0,-3 7 132 0 0,-1-1-1 0 0,-13 16 1 0 0,16-22-198 0 0,1 0 0 0 0,-1 0 0 0 0,0-1 0 0 0,0 1 0 0 0,-1-1 0 0 0,1 0 0 0 0,-1 0 0 0 0,-6 3 0 0 0,11-6-15 0 0,-1 0 0 0 0,1 0 0 0 0,-1 0-1 0 0,1 0 1 0 0,-1 0 0 0 0,1 0 0 0 0,0 0 0 0 0,-1 0 0 0 0,1 0-1 0 0,0 0 1 0 0,-1-1 0 0 0,1 1 0 0 0,-1 0 0 0 0,1 0-1 0 0,0 0 1 0 0,-1-1 0 0 0,1 1 0 0 0,0 0 0 0 0,-1 0 0 0 0,1-1-1 0 0,0 1 1 0 0,0 0 0 0 0,-1-1 0 0 0,1 1 0 0 0,0 0 0 0 0,0-1-1 0 0,-1 1 1 0 0,1 0 0 0 0,0-1 0 0 0,0 1 0 0 0,0-1-1 0 0,0 1 1 0 0,0 0 0 0 0,0-1 0 0 0,0 1 0 0 0,-1-1 0 0 0,1 1-1 0 0,0 0 1 0 0,1-1 0 0 0,-4-19-1344 0 0,3 18 1111 0 0,0-14-1660 0 0,0-1 0 0 0,1 1-1 0 0,1 0 1 0 0,0 0 0 0 0,2 0-1 0 0,4-17 1 0 0,2 3-2842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8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63 5383 0 0,'2'-1'416'0'0,"-1"0"-380"0"0,1 0-1 0 0,-1 0 0 0 0,1 0 0 0 0,-1 0 0 0 0,1 0 0 0 0,-1 0 0 0 0,0 0 0 0 0,0-1 1 0 0,1 1-1 0 0,-1-1 0 0 0,0 1 0 0 0,0-1 0 0 0,0 1 0 0 0,0-1 0 0 0,-1 0 1 0 0,1 1-1 0 0,0-1 0 0 0,-1 0 0 0 0,1-2 0 0 0,0 2 40 0 0,-1 1 0 0 0,1 0 0 0 0,0 0 1 0 0,-1 0-1 0 0,1 0 0 0 0,0 0 0 0 0,0 0 0 0 0,0 0 0 0 0,0 0 0 0 0,0 0 0 0 0,0 0 1 0 0,0 0-1 0 0,0 1 0 0 0,0-1 0 0 0,0 0 0 0 0,0 1 0 0 0,0-1 0 0 0,1 1 0 0 0,1-1 1 0 0,30-9 1759 0 0,-23 8-760 0 0,8 0 3494 0 0,-16 3-4511 0 0,1-1-1 0 0,-1 1 1 0 0,0 0 0 0 0,0 0 0 0 0,1 0 0 0 0,3 2-1 0 0,1 1 665 0 0,-5-3-38 0 0,1 2-11 0 0,1 1-356 0 0,-2-2-176 0 0,0 0 0 0 0,0 0 0 0 0,0 0 0 0 0,0 0 0 0 0,0 0 0 0 0,0 0 0 0 0,-1 1 0 0 0,1-1 0 0 0,-1 1 0 0 0,0-1 0 0 0,0 1 0 0 0,2 2 0 0 0,0 15 850 0 0,-2-16-788 0 0,0 1 0 0 0,0 0 0 0 0,0-1-1 0 0,-1 1 1 0 0,1 0 0 0 0,-1 0 0 0 0,-1 0 0 0 0,1-1 0 0 0,-1 1-1 0 0,-1 5 1 0 0,0 0 171 0 0,0 0 0 0 0,0 0 0 0 0,0 12 0 0 0,2-12-84 0 0,-1 0-1 0 0,-1 0 0 0 0,-4 18 0 0 0,-13 30 663 0 0,-10 29-60 0 0,22-69-734 0 0,0 0 0 0 0,-17 27 0 0 0,7-13 1 0 0,13-24-133 0 0,1-1 0 0 0,-1 0 0 0 0,0 0 0 0 0,-1-1 0 0 0,0 1 0 0 0,0-1-1 0 0,-6 6 1 0 0,3-5-198 0 0,1 0 0 0 0,-11 14 0 0 0,17-19-1157 0 0</inkml:trace>
  <inkml:trace contextRef="#ctx0" brushRef="#br0" timeOffset="1">6 320 2847 0 0,'52'31'3883'0'0,"-35"-17"-600"0"0,0 1 0 0 0,22 26 0 0 0,-26-26-1261 0 0,0-1 1 0 0,2 0 0 0 0,30 22 0 0 0,3-1 434 0 0,16 9 154 0 0,-49-35-2089 0 0,-10-6-177 0 0,1 1-1 0 0,0-1 1 0 0,0 0-1 0 0,10 4 1 0 0,-1-6-228 0 0,6-4-325 0 0,-8-1-5720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9.0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0 131 4255 0 0,'8'-15'451'0'0,"-7"12"-314"0"0,0 1 0 0 0,0 0 0 0 0,0 0 1 0 0,0 0-1 0 0,0 0 0 0 0,1 0 0 0 0,-1 0 1 0 0,1 0-1 0 0,-1 0 0 0 0,1 0 1 0 0,0 1-1 0 0,0-1 0 0 0,3-2 0 0 0,8-2 2573 0 0,1-1 1 0 0,-1 2-1 0 0,2 0 0 0 0,27-6 0 0 0,9-3 1395 0 0,-41 11-3323 0 0,0 1 0 0 0,0 0-1 0 0,18 0 1 0 0,-20 2-647 0 0,0-1-1 0 0,-1 1 1 0 0,1-2 0 0 0,-1 1-1 0 0,0-1 1 0 0,1 0-1 0 0,-1 0 1 0 0,8-4 0 0 0,-11 3-174 0 0,6-2-2243 0 0,-1 1-4428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9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 4663 0 0,'1'2'360'0'0,"13"54"775"0"0,13 42 5768 0 0,-12-42-3803 0 0,0 9 118 0 0,8 74 0 0 0,-14-76-1779 0 0,2 53 860 0 0,-9-92-1812 0 0,-2-23-547 0 0,1 8 1048 0 0,-1 0 1 0 0,5 15-1 0 0,-4-22-591 0 0,-3-5-317 0 0,-17-33 82 0 0,-14-41-1 0 0,6 12-236 0 0,12 30-767 0 0,1-1 0 0 0,3 0 0 0 0,-8-41 0 0 0,6-4-8177 0 0,11 57 1225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09.7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 4863 0 0,'2'-1'375'0'0,"32"-3"74"0"0,-32 4 1130 0 0,1 1 550 0 0,6 2-304 0 0,1 0 0 0 0,-1 0-1 0 0,1 1 1 0 0,-1 0 0 0 0,9 6-1 0 0,-15-8-1497 0 0,-1 1 1 0 0,0-1-1 0 0,0 1 0 0 0,-1 0 0 0 0,1 0 0 0 0,-1 0 1 0 0,1 0-1 0 0,-1 0 0 0 0,0 0 0 0 0,0 0 1 0 0,1 6-1 0 0,-1-3-105 0 0,-1-1 1 0 0,0 0-1 0 0,0 1 0 0 0,0-1 1 0 0,0 0-1 0 0,-1 1 1 0 0,0-1-1 0 0,-1 5 1 0 0,-3 6 280 0 0,-8 20 0 0 0,10-31-332 0 0,1 0-1 0 0,-1-1 1 0 0,0 1 0 0 0,-1-1-1 0 0,-6 7 1 0 0,-6 9 510 0 0,15-18-400 0 0,-1 0-1 0 0,1-1 1 0 0,-1 1-1 0 0,0 0 1 0 0,0-1-1 0 0,-3 3 1 0 0,4-3 490 0 0,3-2-257 0 0,4-2-435 0 0,17-7 9 0 0,-15 7-28 0 0,1-1 0 0 0,-1 0 0 0 0,10-7 1 0 0,-6 1-29 0 0,0 0-1 0 0,-1 0 1 0 0,11-14 0 0 0,-21 23-158 0 0,0-1 0 0 0,1 1 0 0 0,-1-1-1 0 0,0 1 1 0 0,0-1 0 0 0,0 0 0 0 0,0 1 0 0 0,1-4 0 0 0,-3-4-2101 0 0,0 6 1546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0.2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5671 0 0,'35'128'2986'0'0,"-26"-88"-323"0"0,-3 0-1 0 0,-1 1 0 0 0,-3-1 1 0 0,0 1-1 0 0,-8 66 0 0 0,-5 24 5186 0 0,18-150-7560 0 0,-7 13-288 0 0,1-15 0 0 0,6-31 0 0 0,15-65 0 0 0,-9 66-1208 0 0,12-57-3489 0 0,-24 105 3767 0 0,-1 0 0 0 0,1 0 0 0 0,0 0 0 0 0,0 0 1 0 0,0 1-1 0 0,1-1 0 0 0,-1 0 0 0 0,1 1 0 0 0,1-3 0 0 0,-1 2 293 0 0,2 3-1651 0 0,-3 0 2500 0 0,0 1 0 0 0,0-1 0 0 0,0 1 0 0 0,0-1 0 0 0,0 1 0 0 0,0-1 0 0 0,0 1 0 0 0,0 0 0 0 0,0-1 0 0 0,0 1 0 0 0,0 0 0 0 0,0 0 0 0 0,0 0 0 0 0,2 3 2541 0 0,-2-2-1254 0 0,1 2-667 0 0,-1 0 1 0 0,0 0-1 0 0,0-1 1 0 0,0 1-1 0 0,0 0 0 0 0,-1 0 1 0 0,0 0-1 0 0,0 8 1 0 0,-5 22 2400 0 0,9 25-3488 0 0,-1-34-1036 0 0,-2 25 0 0 0,0-23-379 0 0,-1-19 983 0 0,0-1-1 0 0,0 1 1 0 0,0 0 0 0 0,-3 8-1 0 0,2 2-1298 0 0,-2 2-541 0 0,3-19 2736 0 0,0-6-33 0 0,0 2-132 0 0,0 1 1 0 0,0 0-1 0 0,0 0 1 0 0,0 0 0 0 0,0 0-1 0 0,1 0 1 0 0,1-4-1 0 0,1-3 86 0 0,1 0 0 0 0,1 0 0 0 0,0 0 0 0 0,0 1 0 0 0,0 0 0 0 0,1 0 0 0 0,0 0 0 0 0,1 1 0 0 0,0 0 0 0 0,0 0 0 0 0,1 0 0 0 0,9-6 0 0 0,-8 7 426 0 0,0 1-1 0 0,0 0 1 0 0,1 0 0 0 0,0 0 0 0 0,0 2-1 0 0,18-6 1 0 0,15-3 5075 0 0,-43 14-5606 0 0,0 0 1 0 0,-1 0 0 0 0,1 0 0 0 0,-1-1 0 0 0,0 1 0 0 0,1 0-1 0 0,-1-1 1 0 0,0 1 0 0 0,0 0 0 0 0,0-1 0 0 0,0 1-1 0 0,0-1 1 0 0,0 1 0 0 0,-2 1 0 0 0,-21 18 268 0 0,21-19-286 0 0,-13 11-8 0 0,-9 8 0 0 0,-2-1 0 0 0,-31 19 0 0 0,51-35 0 0 0,0-1 0 0 0,0 1 0 0 0,0-1 0 0 0,-13 4 0 0 0,7-7 0 0 0,12-1-84 0 0,0 0-1 0 0,0 1 1 0 0,0-1 0 0 0,1 0-1 0 0,-1 1 1 0 0,0-1 0 0 0,1 0-1 0 0,-1 0 1 0 0,0 0 0 0 0,1 1-1 0 0,-1-1 1 0 0,1 0 0 0 0,-1 0 0 0 0,1 0-1 0 0,-1 0 1 0 0,1 0 0 0 0,0 0-1 0 0,0 0 1 0 0,-1 0 0 0 0,1 0-1 0 0,0 0 1 0 0,0 0 0 0 0,0-1-1 0 0,0 1 1 0 0,0-1 0 0 0,1-2-1311 0 0,-1-1 0 0 0,1 0 0 0 0,-1 1 0 0 0,3-8 0 0 0,4-8-8742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0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4543 0 0,'0'0'354'0'0,"0"3"-233"0"0,6 16-153 0 0,-2-6 1193 0 0,0 0 1 0 0,-1 0 0 0 0,1 13 0 0 0,1 92 9672 0 0,-3-105-5806 0 0,0-12-3941 0 0,-1 0-925 0 0,0 0 0 0 0,0 0 0 0 0,1 0 0 0 0,-1 0 1 0 0,0-1-1 0 0,0 1 0 0 0,1 0 0 0 0,-1-1 0 0 0,0 1 0 0 0,1-1 0 0 0,-1 0 1 0 0,1 1-1 0 0,-1-1 0 0 0,0 0 0 0 0,1 0 0 0 0,-1 0 0 0 0,1 0 0 0 0,-1 0 1 0 0,1 0-1 0 0,2-1 0 0 0,-1 0 10 0 0,1 0 1 0 0,0-1-1 0 0,-1 1 1 0 0,0-1-1 0 0,1 0 1 0 0,-1 0 0 0 0,5-4-1 0 0,2-3 59 0 0,-1 0 0 0 0,0-1 0 0 0,0-1 0 0 0,-1 1 0 0 0,8-15 0 0 0,-14 23-226 0 0,2-7 4 0 0,-4 9-29 0 0,0 0 0 0 0,0 0 1 0 0,0 0-1 0 0,0 0 0 0 0,0 0 0 0 0,0 0 0 0 0,-1 0 1 0 0,1 0-1 0 0,0 0 0 0 0,0 0 0 0 0,0 0 0 0 0,0 0 0 0 0,0 0 1 0 0,0 0-1 0 0,0 0 0 0 0,0 0 0 0 0,-1 0 0 0 0,1 0 1 0 0,0 0-1 0 0,0 0 0 0 0,0 0 0 0 0,0 0 0 0 0,0 0 1 0 0,0 0-1 0 0,0 0 0 0 0,0 0 0 0 0,-1 0 0 0 0,1 0 1 0 0,0 0-1 0 0,0-1 0 0 0,0 1 0 0 0,0 0 0 0 0,0 0 0 0 0,0 0 1 0 0,0 0-1 0 0,0 0 0 0 0,0 0 0 0 0,0 0 0 0 0,0 0 1 0 0,0 0-1 0 0,0-1 0 0 0,0 1 0 0 0,0 0 0 0 0,0 0 1 0 0,0 0-1 0 0,0 0 0 0 0,0 0 0 0 0,0 0 0 0 0,0 0 1 0 0,0-1-1 0 0,0 1 0 0 0,0 0 0 0 0,0 0 0 0 0,0 0 0 0 0,0 0 1 0 0,-10 7-3395 0 0,2 2-3679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7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11287 0 0,'0'0'1328'0'0,"5"-15"1786"0"0,-1 10-2123 0 0,1 0 0 0 0,-1 0 1 0 0,1 0-1 0 0,0 1 1 0 0,0-1-1 0 0,0 1 0 0 0,9-5 1 0 0,43-20 2453 0 0,-17 10-2050 0 0,-25 12-960 0 0,-1 1 0 0 0,1 1 0 0 0,16-4 0 0 0,-18 6-741 0 0,1-1 0 0 0,-1-1 1 0 0,0 0-1 0 0,20-12 0 0 0,-24 12-6683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1.1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3223 0 0,'3'3'228'0'0,"0"0"0"0"0,0 0-1 0 0,0 1 1 0 0,-1-1 0 0 0,1 1-1 0 0,-1 0 1 0 0,0-1 0 0 0,0 1-1 0 0,0 0 1 0 0,-1 1-1 0 0,2 5 1 0 0,4 8 2219 0 0,1-1 1368 0 0,-1 0-1 0 0,7 26 1792 0 0,-8-55-10247 0 0,6-20 2443 0 0,2-3-919 0 0,-12 33 3128 0 0,0-1 1 0 0,0 1 0 0 0,0 1 0 0 0,0-1-1 0 0,0 0 1 0 0,1 0 0 0 0,3-1 0 0 0,1-1 108 0 0,-1-1 354 0 0,1 1 0 0 0,1 0-1 0 0,-1 1 1 0 0,1 0-1 0 0,-1 0 1 0 0,12-2 0 0 0,7-4 1688 0 0,-24 9-1628 0 0,20-3 2708 0 0,-18 22-2270 0 0,-3-17-903 0 0,0 0-1 0 0,-1 0 0 0 0,1 0 0 0 0,-1 0 1 0 0,0 0-1 0 0,1 0 0 0 0,-1 0 0 0 0,0 0 1 0 0,0 0-1 0 0,0 0 0 0 0,-1 0 0 0 0,0 4 0 0 0,-3 9 489 0 0,-1 0-1 0 0,-1 0 1 0 0,0-1-1 0 0,-1 0 0 0 0,-1 0 1 0 0,-17 24-1 0 0,4-7 3121 0 0,22-29-3378 0 0,-1-1-261 0 0,1 0 0 0 0,-1-1 0 0 0,1 1-1 0 0,-1 0 1 0 0,1-1 0 0 0,-1 1 0 0 0,1 0 0 0 0,0-1 0 0 0,-1 1-1 0 0,1-1 1 0 0,0 1 0 0 0,0-1 0 0 0,-1 0 0 0 0,1 1-1 0 0,0-1 1 0 0,0 1 0 0 0,-1-1 0 0 0,1 0 0 0 0,0 0 0 0 0,0 0-1 0 0,0 0 1 0 0,0 1 0 0 0,1-1 0 0 0,1-1 9 0 0,-1 1-1 0 0,1 0 1 0 0,-1-1 0 0 0,1 0-1 0 0,-1 1 1 0 0,0-1-1 0 0,1 0 1 0 0,2-2 0 0 0,3-1 78 0 0,0-1 1 0 0,0-1 0 0 0,12-11 0 0 0,-4 3-98 0 0,22-27 1 0 0,-36 36-29 0 0,14-11 0 0 0,-13 14 30 0 0,12-11-209 0 0,-2 2-2001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1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0 242 3679 0 0,'2'-1'284'0'0,"43"-30"1800"0"0,-32 21 343 0 0,0 1 0 0 0,25-13-1 0 0,18-4 3333 0 0,82-40 3486 0 0,-95 46-7280 0 0,-31 15-1370 0 0,0 0-1 0 0,17-11 0 0 0,-10 7-115 0 0,12-4-270 0 0,-23 9-386 0 0,-7 3-746 0 0,5-3-1459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1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2 7855 0 0,'-3'-1'331'0'0,"3"1"-325"0"0,0 0 0 0 0,0 0 0 0 0,0 0 0 0 0,0 0 0 0 0,0 0 0 0 0,0 0 0 0 0,0 0 0 0 0,0-1 0 0 0,-1 1 0 0 0,1 0 0 0 0,0 0 0 0 0,0 0 0 0 0,0 0 0 0 0,0 0 0 0 0,0 0 0 0 0,0 0 0 0 0,0 0-1 0 0,0 0 1 0 0,0 0 0 0 0,0 0 0 0 0,0 0 0 0 0,0 0 0 0 0,-1 0 0 0 0,1 0 0 0 0,0 0 0 0 0,0 0 0 0 0,0 0 0 0 0,0 0 0 0 0,0 0 0 0 0,0 0 0 0 0,0 0 0 0 0,0 0 0 0 0,0 0 0 0 0,0 0 0 0 0,0 0 0 0 0,0 0 0 0 0,0 1 0 0 0,-1-1 0 0 0,1 0 0 0 0,0 0 0 0 0,0 0 0 0 0,0 0 0 0 0,0 0 0 0 0,0 0 0 0 0,0 0 0 0 0,0 0 0 0 0,0 0 0 0 0,0 0 0 0 0,0 0 0 0 0,0 0 0 0 0,0 0 0 0 0,0 0 0 0 0,0 1 0 0 0,0-1 0 0 0,-3 16 462 0 0,-7 6 3023 0 0,8-10-2311 0 0,2-8-809 0 0,0 0 1 0 0,-1-1 0 0 0,0 1 0 0 0,0-1-1 0 0,0 1 1 0 0,0 0 0 0 0,-2 2-1 0 0,-8 9 966 0 0,9-12-1056 0 0,0 0 1 0 0,0 0-1 0 0,0 0 0 0 0,0 0 0 0 0,0 0 0 0 0,1 0 1 0 0,-3 6-1 0 0,0 16 1156 0 0,3-18-955 0 0,0 0 0 0 0,0 0 0 0 0,-4 11 0 0 0,-6 8 558 0 0,5-13-419 0 0,1-1 0 0 0,0 1-1 0 0,-3 18 1 0 0,6-22-219 0 0,-1 0-1 0 0,0-1 1 0 0,-8 16 0 0 0,7-16-63 0 0,1 0 1 0 0,-1 0 0 0 0,2 0-1 0 0,-5 16 1 0 0,-7 34 1556 0 0,14-57-1885 0 0,0-1 0 0 0,0 0 1 0 0,0 1-1 0 0,0-1 0 0 0,0 0 0 0 0,0 1 0 0 0,0-1 0 0 0,0 0 1 0 0,0 1-1 0 0,0-1 0 0 0,0 0 0 0 0,-1 0 0 0 0,1 1 0 0 0,0-1 1 0 0,0 0-1 0 0,0 0 0 0 0,-1 1 0 0 0,1-1 0 0 0,0 0 0 0 0,0 0 1 0 0,-1 1-1 0 0,1-1 0 0 0,0 0 0 0 0,0 0 0 0 0,-1 0 0 0 0,1 0 1 0 0,0 1-1 0 0,-1-1 0 0 0,0-1 91 0 0,6-1-64 0 0,-5 2-38 0 0,0 0 0 0 0,0 0 0 0 0,1 0 0 0 0,-1 0 0 0 0,0 0 0 0 0,0 0 0 0 0,1-1 0 0 0,-1 1 0 0 0,0 0 0 0 0,0 0 0 0 0,0 0 0 0 0,1 0 0 0 0,-1-1 0 0 0,0 1 0 0 0,0 0 0 0 0,0 0 0 0 0,0 0 0 0 0,1-1 0 0 0,-1 1 0 0 0,0 0 0 0 0,0 0 0 0 0,0 0 0 0 0,0-1 0 0 0,0 1 0 0 0,0 0 0 0 0,0 0 0 0 0,0-1 0 0 0,0 1 0 0 0,0-1 0 0 0,0 1 0 0 0,1-1 0 0 0,-1 1 0 0 0,0 0 0 0 0,0-1 0 0 0,0 1 0 0 0,0-1 0 0 0,1 1 0 0 0,-1 0 0 0 0,0-1 0 0 0,0 1 0 0 0,0 0 0 0 0,1-1 0 0 0,-1 1 0 0 0,0 0 0 0 0,1-1 0 0 0,-1 1 0 0 0,0 0 0 0 0,1-1 0 0 0,7-3 0 0 0,-3 2 0 0 0,-1 0 0 0 0,0-1 0 0 0,1 0 0 0 0,-1 0 0 0 0,0 0 0 0 0,0 0 0 0 0,-1 0 0 0 0,1-1 0 0 0,5-6 0 0 0,-9 9 0 0 0,1 1 0 0 0,0 0 0 0 0,-1-1 0 0 0,1 1 0 0 0,0 0 0 0 0,-1-1 0 0 0,1 1 0 0 0,-1 0 0 0 0,1 0 0 0 0,0 0 0 0 0,0 0 0 0 0,-1 0 0 0 0,1 0 0 0 0,0 0 0 0 0,-1 0 0 0 0,1 0 0 0 0,0 0 0 0 0,-1 0 0 0 0,1 0 0 0 0,0 1 0 0 0,0-1 0 0 0,0 0 0 0 0,10 5 0 0 0,-5-3 0 0 0,4 6 0 0 0,8 17 0 0 0,-5-10 0 0 0,2-2 0 0 0,4-5 0 0 0,2-5 0 0 0,-16-3 2 0 0,1-1-1 0 0,-1-1 1 0 0,1 1 0 0 0,-1-1-1 0 0,1 1 1 0 0,-1-2-1 0 0,0 1 1 0 0,8-5 0 0 0,4-4-3 0 0,17-15 0 0 0,-20 15-46 0 0,23-14 1 0 0,-27 19-333 0 0,0 1 0 0 0,0 0 0 0 0,15-5 0 0 0,-20 9 195 0 0,0 0 0 0 0,0 0-1 0 0,0 0 1 0 0,0 1 0 0 0,1 0 0 0 0,-1 0-1 0 0,0 0 1 0 0,0 0 0 0 0,8 3-1 0 0,4 2-109 0 0,-13-3 401 0 0,1 0 0 0 0,-1 1 1 0 0,0-1-1 0 0,-1 1 0 0 0,1 0 0 0 0,0 0 1 0 0,-1 0-1 0 0,0 0 0 0 0,0 1 1 0 0,0 0-1 0 0,0-1 0 0 0,0 1 0 0 0,-1 0 1 0 0,1 0-1 0 0,-1 1 0 0 0,0-1 0 0 0,0 0 1 0 0,-1 1-1 0 0,1-1 0 0 0,-1 1 1 0 0,0-1-1 0 0,-1 1 0 0 0,1 0 0 0 0,-1-1 1 0 0,0 10-1 0 0,0-8 8 0 0,0 0 0 0 0,0 0 1 0 0,-1 0-1 0 0,-2 7 0 0 0,3-11-90 0 0,-1 0-1 0 0,0 0 1 0 0,0 1-1 0 0,0-1 1 0 0,0 0-1 0 0,0 0 1 0 0,0 0-1 0 0,0 0 1 0 0,-1 0-1 0 0,1-1 1 0 0,-1 1-1 0 0,0 0 1 0 0,1-1-1 0 0,-4 3 1 0 0,-16 15-25 0 0,16-14 0 0 0,1-1 0 0 0,-1 0 0 0 0,-9 7 0 0 0,-2-1 0 0 0,6-3 0 0 0,0-1 0 0 0,-1 0 0 0 0,-22 9 0 0 0,10-7-77 0 0,12-4-58 0 0,-1 0 0 0 0,-15 3-1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2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1 258 4055 0 0,'0'0'312'0'0,"2"-1"-204"0"0,39-24 7106 0 0,-31 20-4998 0 0,-1-1 0 0 0,1 0 0 0 0,-1 0-1 0 0,16-16 1 0 0,16-11 2415 0 0,-13 13-3289 0 0,-1-2 0 0 0,-1-1 0 0 0,24-27 0 0 0,-49 50-1342 0 0,9-14-520 0 0,-9 12-67 0 0,0 1-27 0 0,2-11-1123 0 0,-4 2-2184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2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4831 0 0,'12'63'525'0'0,"-2"-11"774"0"0,4 19 2157 0 0,-3-20-445 0 0,-1-8-145 0 0,-5-22-505 0 0,2 28 0 0 0,-4-17-117 0 0,11 98 4513 0 0,-14-128-6685 0 0,1-7-252 0 0,-2-16-841 0 0,-1-29-2983 0 0,1 23-4436 0 0,0 12 1445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3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1 1951 0 0,'-1'0'40'0'0,"-1"0"-1"0"0,1 1 1 0 0,-1 0-1 0 0,1-1 1 0 0,-1 1-1 0 0,1 0 1 0 0,0 0-1 0 0,0 0 1 0 0,-1 0-1 0 0,1 0 1 0 0,0 0-1 0 0,0 0 1 0 0,0 0-1 0 0,0 0 1 0 0,0 1-1 0 0,0-1 1 0 0,0 2-1 0 0,-3 3 744 0 0,0-2 55 0 0,1 1 0 0 0,-1 0 0 0 0,1 0 0 0 0,-4 9 0 0 0,-3 6 1069 0 0,7-14-1289 0 0,0 1 0 0 0,0 0 0 0 0,0-1 0 0 0,-1 9 0 0 0,1-6 338 0 0,1 0 0 0 0,-7 13 1 0 0,-49 99 6765 0 0,55-116-7320 0 0,0 0 1 0 0,0 0-1 0 0,-8 8 0 0 0,8-10-189 0 0,1-1-1 0 0,-1 1 1 0 0,1 0-1 0 0,0 0 1 0 0,0 0-1 0 0,0 1 1 0 0,0-1-1 0 0,0 1 1 0 0,1-1-1 0 0,-2 7 1438 0 0,2-13-1649 0 0,1 1 0 0 0,0-1 0 0 0,0 0 0 0 0,0 1 0 0 0,1-1 0 0 0,-1 0 0 0 0,1 1 0 0 0,-1-1 0 0 0,1 0 0 0 0,0 1 0 0 0,2-5 0 0 0,0-2-258 0 0,2-6-670 0 0,0 0 0 0 0,2 0 0 0 0,8-15 0 0 0,-14 28 737 0 0,1-1 0 0 0,-1 0 0 0 0,1 1 0 0 0,0-1 0 0 0,0 1 1 0 0,1 0-1 0 0,-1 0 0 0 0,0 0 0 0 0,1 0 0 0 0,-1 0 0 0 0,1 0 0 0 0,0 0 1 0 0,-1 1-1 0 0,1 0 0 0 0,0-1 0 0 0,0 1 0 0 0,0 0 0 0 0,0 0 0 0 0,4 0 1 0 0,2-1 354 0 0,-8 2 263 0 0,2 0 109 0 0,38 13 3267 0 0,-40-13-3365 0 0,2 3 82 0 0,14-5-53 0 0,-15 1-763 0 0,1 0 0 0 0,0 0 0 0 0,0-1 0 0 0,0 1-1 0 0,-1-1 1 0 0,1 1 0 0 0,3-4 0 0 0,1-1-3743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3.5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6 3679 0 0,'2'-1'231'0'0,"0"0"0"0"0,0 0-1 0 0,0 1 1 0 0,0-1-1 0 0,0 1 1 0 0,0-1-1 0 0,0 1 1 0 0,0 0 0 0 0,0 0-1 0 0,0-1 1 0 0,0 2-1 0 0,0-1 1 0 0,0 0-1 0 0,0 0 1 0 0,0 1 0 0 0,3 0-1 0 0,1 1 1450 0 0,0 0 0 0 0,0 0 0 0 0,11 6 0 0 0,-15-7-325 0 0,1 0-883 0 0,0 1 1 0 0,-1 0-1 0 0,1-1 0 0 0,0 1 0 0 0,-1 0 1 0 0,0 0-1 0 0,1 1 0 0 0,-1-1 1 0 0,0 0-1 0 0,0 1 0 0 0,0 0 1 0 0,2 3-1 0 0,5 14 1645 0 0,-9-19-1417 0 0,0 2-144 0 0,-2 14-211 0 0,-1-1-1 0 0,-1 0 0 0 0,0 0 1 0 0,-2 0-1 0 0,1 0 1 0 0,-2-1-1 0 0,0 0 1 0 0,-14 22-1 0 0,15-29-1617 0 0,-1 0 1 0 0,0 0-1 0 0,0 0 0 0 0,0-1 1 0 0,-12 8-1 0 0,-4 5-3039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3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22 157 1951 0 0,'1'-1'147'0'0,"2"0"139"0"0,-1 0-1 0 0,0 1 1 0 0,0 0-1 0 0,1-1 1 0 0,-1 1-1 0 0,0 0 1 0 0,1 0-1 0 0,-1 0 1 0 0,0 0-1 0 0,0 0 1 0 0,1 1 0 0 0,1 0-1 0 0,-1-1 422 0 0,4 10 298 0 0,-4-7-816 0 0,0-1 35 0 0,0 1-1 0 0,-1 1 1 0 0,0-1-1 0 0,0 0 1 0 0,0 0-1 0 0,0 1 1 0 0,0-1-1 0 0,0 1 1 0 0,-1 0-1 0 0,0-1 0 0 0,0 1 1 0 0,0 0-1 0 0,0 0 1 0 0,0 6-1 0 0,-1-2 204 0 0,1-2 150 0 0,-1 0 0 0 0,0 0 0 0 0,0 0 0 0 0,0 0 0 0 0,-1-1 0 0 0,-2 9 0 0 0,-2 5 908 0 0,4-13-891 0 0,-1 1 1 0 0,0-1-1 0 0,-4 10 0 0 0,-8 7 4810 0 0,13-25-5252 0 0,-1-5-375 0 0,0 0 0 0 0,0 0 0 0 0,1-1 1 0 0,-1 1-1 0 0,2 0 0 0 0,-1-1 0 0 0,1 1 0 0 0,1-11 0 0 0,-1-15-2059 0 0,-3-7-1481 0 0,-1-1 0 0 0,-3 1 0 0 0,-17-60 0 0 0,19 79 2830 0 0,2 14 1260 0 0,1 9 38 0 0,0 8 139 0 0,2-9-491 0 0,9 143 6059 0 0,0-18-1484 0 0,-1-4 836 0 0,-3-18-472 0 0,-4-97-4329 0 0,-1-1 1 0 0,1 0-1 0 0,0 1 0 0 0,0-1 0 0 0,1 0 0 0 0,3 11 1 0 0,-4-15-194 0 0,-1-2-413 0 0,0 0 1 0 0,1 0-1 0 0,-1 0 0 0 0,0 1 0 0 0,0-1 0 0 0,0 0 0 0 0,1 0 0 0 0,-1 0 0 0 0,0 0 0 0 0,0 0 0 0 0,0 1 1 0 0,1-1-1 0 0,-1 0 0 0 0,0 0 0 0 0,0 0 0 0 0,1 0 0 0 0,-1 0 0 0 0,0 0 0 0 0,0 0 0 0 0,1 0 0 0 0,-1 0 1 0 0,0 0-1 0 0,0 0 0 0 0,0 0 0 0 0,1 0 0 0 0,-1 0 0 0 0,0 0 0 0 0,0 0 0 0 0,1 0 0 0 0,-1 0 0 0 0,0 0 1 0 0,0 0-1 0 0,1-1 0 0 0,-1 1 0 0 0,0 0 0 0 0,10-4 190 0 0,-2-4-175 0 0,0 1 0 0 0,-1-1 0 0 0,-1-1 0 0 0,10-12 0 0 0,19-41 40 0 0,-25 42-211 0 0,-3 6-172 0 0,1 0 0 0 0,0 0 0 0 0,13-15 0 0 0,14-3-1086 0 0,-34 31 1386 0 0,1 1 0 0 0,-1 0 0 0 0,0 0 0 0 0,1 0 0 0 0,-1 0 0 0 0,1 0-1 0 0,-1 0 1 0 0,1 0 0 0 0,-1 0 0 0 0,0 1 0 0 0,1-1 0 0 0,-1 1 0 0 0,0-1 0 0 0,2 1 0 0 0,-2 0-6 0 0,1-1 65 0 0,-1 1 0 0 0,1 0 0 0 0,-1 0 0 0 0,0-1 0 0 0,1 1-1 0 0,-1 0 1 0 0,0 0 0 0 0,0 0 0 0 0,0 1 0 0 0,0-1 0 0 0,1 0 0 0 0,-2 0-1 0 0,1 0 1 0 0,0 1 0 0 0,0-1 0 0 0,0 1 0 0 0,-1-1 0 0 0,1 1 0 0 0,0 1-1 0 0,1 1 225 0 0,-1 0 0 0 0,0 0-1 0 0,-1 0 1 0 0,1 0-1 0 0,0 6 1 0 0,-1-10-271 0 0,0 0 0 0 0,0 1 0 0 0,0-1-1 0 0,0 0 1 0 0,0 0 0 0 0,0 0 0 0 0,0 0 0 0 0,0 1 0 0 0,0-1 0 0 0,0 0 0 0 0,1 0-1 0 0,-1 0 1 0 0,0 0 0 0 0,0 0 0 0 0,0 1 0 0 0,0-1 0 0 0,0 0 0 0 0,0 0-1 0 0,1 0 1 0 0,-1 0 0 0 0,0 0 0 0 0,0 0 0 0 0,0 0 0 0 0,0 0 0 0 0,1 0 0 0 0,-1 0-1 0 0,0 0 1 0 0,0 1 0 0 0,0-1 0 0 0,0 0 0 0 0,1 0 0 0 0,-1 0 0 0 0,0 0-1 0 0,0 0 1 0 0,0 0 0 0 0,1 0 0 0 0,-1-1 0 0 0,0 1 0 0 0,0 0 0 0 0,0 0 0 0 0,0 0-1 0 0,1 0 1 0 0,-1 0 0 0 0,0 0 0 0 0,0 0 0 0 0,0 0 0 0 0,1 0 0 0 0,7-5-1927 0 0,1-3-5513 0 0,0-4-2478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4.2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1 6967 0 0,'0'0'535'0'0,"3"0"-86"0"0,1 0-1596 0 0,2 0 4889 0 0,-4 0-2621 0 0,-1 0 0 0 0,1 0 1 0 0,-1 0-1 0 0,1 0 1 0 0,-1 1-1 0 0,1-1 1 0 0,-1 1-1 0 0,1-1 1 0 0,-1 1-1 0 0,1-1 1 0 0,-1 1-1 0 0,2 1 1 0 0,-1-1-953 0 0,-1 1 0 0 0,1-1 0 0 0,-1 1 0 0 0,1-1 0 0 0,-1 1 0 0 0,0-1-1 0 0,2 4 1 0 0,1 4-15 0 0</inkml:trace>
  <inkml:trace contextRef="#ctx0" brushRef="#br0" timeOffset="1">26 304 6159 0 0,'-12'48'448'0'0,"2"-14"2074"0"0,6-10 6323 0 0,5-21-6201 0 0,3 7 1314 0 0,-3-10-3715 0 0,1 1 0 0 0,0 0 0 0 0,0 0 0 0 0,-1-1 0 0 0,1 1 0 0 0,0-1 0 0 0,0 1 0 0 0,0-1 0 0 0,-1 0-1 0 0,1 0 1 0 0,0 0 0 0 0,0 0 0 0 0,0 0 0 0 0,0 0 0 0 0,-1 0 0 0 0,1-1 0 0 0,3 0 0 0 0,-1 0 7 0 0,-1-1-1 0 0,1 0 1 0 0,-1 0 0 0 0,1 0 0 0 0,-1 0 0 0 0,0 0 0 0 0,6-6 0 0 0,0-1 77 0 0,-1-1 0 0 0,0 1 0 0 0,-1-1 0 0 0,10-17 0 0 0,-15 24-329 0 0,6-15-145 0 0,5-25-6215 0 0,-13 41 5683 0 0,1 1 0 0 0,-1-1-1 0 0,0 1 1 0 0,0-1 0 0 0,-1 0 0 0 0,1 1-1 0 0,0-1 1 0 0,0 1 0 0 0,-1-1-1 0 0,1 1 1 0 0,-1-3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4.6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 8407 0 0,'0'2'646'0'0,"0"8"-403"0"0,-1-1 1 0 0,0 0-1 0 0,-3 12 1 0 0,-20 56 6834 0 0,20-65-6072 0 0,-1-1 35 0 0,0 0 0 0 0,-11 16-1 0 0,7-11-65 0 0,-3-1 3 0 0,8-12-824 0 0,1 0 1 0 0,0 1 0 0 0,1-1-1 0 0,-1 1 1 0 0,-2 4 0 0 0,4-7-295 0 0,12-5-6912 0 0,-7 3 6032 0 0,0 1 0 0 0,0-1 0 0 0,-1 1-1 0 0,1-1 1 0 0,6 1 0 0 0,4 0 277 0 0,2-1 1520 0 0,-1 2 0 0 0,1 0-1 0 0,-1 0 1 0 0,1 2 0 0 0,28 8 0 0 0,-28-8 490 0 0,8 3 1357 0 0,0-1 0 0 0,1-2 0 0 0,-1 0 0 0 0,26-2 0 0 0,-38-1-2342 0 0,5 1 403 0 0,0-2-1 0 0,18-2 1 0 0,-32 3-611 0 0,1-1-1 0 0,-1 1 1 0 0,0-1-1 0 0,1 0 1 0 0,-1 0 0 0 0,0 0-1 0 0,0 0 1 0 0,0-1-1 0 0,0 1 1 0 0,0-1 0 0 0,0 0-1 0 0,0 0 1 0 0,-1 0 0 0 0,1 0-1 0 0,-1 0 1 0 0,1-1-1 0 0,2-3 1 0 0,-5 6-74 0 0,1-1 0 0 0,-1 1 0 0 0,1 0 0 0 0,-1-1 0 0 0,0 1 0 0 0,1-1 0 0 0,-1 1 0 0 0,0-1 0 0 0,0 1 0 0 0,1 0 0 0 0,-1-1 0 0 0,0 0 0 0 0,0 1 0 0 0,0-1 0 0 0,1 1 0 0 0,-1-1 0 0 0,0 1 0 0 0,0-1 0 0 0,0 1 0 0 0,0-1 0 0 0,0 1 0 0 0,0-1 0 0 0,0 1 0 0 0,0-1 0 0 0,-1 0 0 0 0,1 1 0 0 0,0-1 0 0 0,0 0 0 0 0,-1 0 0 0 0,0-7 5 0 0,1 7-4 0 0,0 0 0 0 0,-1 0-1 0 0,1 0 1 0 0,0 0 0 0 0,0 0-1 0 0,0 0 1 0 0,-1 0 0 0 0,1 0-1 0 0,-1 0 1 0 0,1 0 0 0 0,0 1-1 0 0,-1-1 1 0 0,1 0 0 0 0,-2-1-1 0 0,-10-15-146 0 0,10 13-254 0 0,-1 1-1 0 0,1-2 0 0 0,0 1 0 0 0,1 0 0 0 0,-1 0 0 0 0,-1-8 1 0 0,0-15-7742 0 0,4 3-1204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7111 0 0,'1'1'548'0'0,"1"8"302"0"0,0 0 1 0 0,0 0-1 0 0,-1 0 0 0 0,0 1 0 0 0,0-1 0 0 0,-1 0 0 0 0,-2 11 0 0 0,-11 68 8064 0 0,7-60-7500 0 0,-50 198 3050 0 0,-18-4-949 0 0,36-129-3760 0 0</inkml:trace>
  <inkml:trace contextRef="#ctx0" brushRef="#br0" timeOffset="1">277 633 8463 0 0,'73'34'1937'0'0,"0"0"7114"0"0,-54-25-5610 0 0,23 6 1585 0 0,-14-6-2445 0 0,-24-8-2336 0 0,0 0 1 0 0,0 0-1 0 0,-1 0 0 0 0,1 0 0 0 0,0-1 1 0 0,0 1-1 0 0,0-1 0 0 0,7-1 0 0 0,-1 1-184 0 0,-2 0-2172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5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0 2383 0 0,'-1'3'4798'0'0,"-11"27"815"0"0,-7 17-862 0 0,14-37-4546 0 0,0-1 0 0 0,-1 0 1 0 0,0-1-1 0 0,-1 1 0 0 0,0-1 1 0 0,0-1-1 0 0,-1 1 0 0 0,0-1 1 0 0,-16 11-1 0 0,5-4-116 0 0,18-13 574 0 0,3-2-478 0 0,50-26 1015 0 0,-46 25-917 0 0,-1-1-1 0 0,1 1 0 0 0,-1 1 1 0 0,13-3-1 0 0,16-5 1498 0 0,-3-3-331 0 0,-19 8-428 0 0,0-1 0 0 0,17-8 0 0 0,-20 10 114 0 0,-8 3-1056 0 0,-1-1-1 0 0,1 1 1 0 0,0 0 0 0 0,0 0-1 0 0,-1 0 1 0 0,1 0 0 0 0,0 0-1 0 0,-1-1 1 0 0,1 1 0 0 0,0 0-1 0 0,-1 0 1 0 0,1-1 0 0 0,0 1-1 0 0,-1-1 1 0 0,1 1-1 0 0,-1-1 1 0 0,1 1 0 0 0,-1-1-1 0 0,1 1 1 0 0,-1-1 0 0 0,1 1-1 0 0,-1-1 1 0 0,1 1 0 0 0,-1-1-1 0 0,0 0 1 0 0,1-1 0 0 0,-1 2-171 0 0,0 0 61 0 0,0 0-1 0 0,0 0 1 0 0,0 0 0 0 0,-1 0 0 0 0,1 0 0 0 0,0 0 0 0 0,0 0 0 0 0,0 0-1 0 0,0 0 1 0 0,0 0 0 0 0,0 0 0 0 0,0-1 0 0 0,0 1 0 0 0,0 0-1 0 0,-1 0 1 0 0,1 0 0 0 0,0 0 0 0 0,0 0 0 0 0,0 0 0 0 0,0 0 0 0 0,0 0-1 0 0,0 0 1 0 0,0 0 0 0 0,0 0 0 0 0,-1 0 0 0 0,1 0 0 0 0,0 0-1 0 0,0 0 1 0 0,0 0 0 0 0,0 0 0 0 0,0 0 0 0 0,0 1 0 0 0,0-1 0 0 0,0 0-1 0 0,0 0 1 0 0,-1 0 0 0 0,1 0 0 0 0,0 0 0 0 0,0 0 0 0 0,0 0-1 0 0,0 0 1 0 0,0 0 0 0 0,0 0 0 0 0,0 0 0 0 0,0 0 0 0 0,0 0 0 0 0,0 1-1 0 0,0-1 1 0 0,0 0 0 0 0,0 0 0 0 0,0 0 0 0 0,0 0 0 0 0,0 0 0 0 0,0 0-1 0 0,-17 21-3859 0 0,2-8-3928 0 0,3-7-492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5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1 4111 0 0,'9'9'11128'0'0,"0"-5"-6373"0"0,-2 1-457 0 0,-2-4-5184 0 0,-4 2-510 0 0,3 8-48 0 0,-3-8-80 0 0,-1-1-292 0 0,-1 4 1095 0 0,0 0 0 0 0,0 0 0 0 0,0 0-1 0 0,-1 0 1 0 0,0 0 0 0 0,0 0 0 0 0,-1 0 0 0 0,1-1 0 0 0,-1 1 0 0 0,0-1 0 0 0,-1 0-1 0 0,-6 8 1 0 0,7-10 765 0 0,3-5 192 0 0,4-5-90 0 0,5-3 56 0 0,0 0 0 0 0,0 0 1 0 0,1 1-1 0 0,1 0 0 0 0,-1 1 1 0 0,1 0-1 0 0,16-8 0 0 0,-10 7 378 0 0,-11 5 192 0 0,0 1-1 0 0,0 0 0 0 0,10-3 3334 0 0,-17 7-3536 0 0,-1 6 3 0 0,2-5 18 0 0,-2 0 8 0 0,-3 7 25 0 0,3-7-438 0 0,1 1 1 0 0,-1-1-1 0 0,0 0 0 0 0,1 1 1 0 0,-1-1-1 0 0,0 0 0 0 0,0 0 1 0 0,0 0-1 0 0,-4 2 0 0 0,9-6-123 0 0,1 1-56 0 0,9 0 60 0 0,-12 0-24 0 0,-2 4-42 0 0,-6 12 75 0 0,-1-1-1 0 0,-1 1 0 0 0,-16 18 1 0 0,-37 39-97 0 0,3-20 133 0 0,24-23 26 0 0,7-5 50 0 0,-25 24-179 0 0,47-42 106 0 0,1 0 0 0 0,0 0 0 0 0,0 0 0 0 0,0 1 0 0 0,1 0 0 0 0,-6 13 0 0 0,10-20-79 0 0,0 0-1 0 0,0 0 0 0 0,0 1 0 0 0,0-1 1 0 0,0 0-1 0 0,0 0 0 0 0,0 1 0 0 0,0-1 0 0 0,0 0 1 0 0,1 0-1 0 0,-1 1 0 0 0,0-1 0 0 0,0 0 0 0 0,0 0 1 0 0,0 1-1 0 0,0-1 0 0 0,0 0 0 0 0,0 0 0 0 0,1 0 1 0 0,-1 1-1 0 0,0-1 0 0 0,0 0 0 0 0,0 0 0 0 0,1 0 1 0 0,-1 0-1 0 0,0 0 0 0 0,0 1 0 0 0,0-1 0 0 0,1 0 1 0 0,-1 0-1 0 0,0 0 0 0 0,0 0 0 0 0,1 0 0 0 0,-1 0 1 0 0,0 0-1 0 0,0 0 0 0 0,1 0 0 0 0,-1 0 0 0 0,0 0 1 0 0,0 0-1 0 0,1 0 0 0 0,-1 0 0 0 0,0 0 0 0 0,0 0 1 0 0,1 0-1 0 0,12 0 784 0 0,-12 0-875 0 0,17-3 602 0 0,0-1-1 0 0,0 0 1 0 0,0-1 0 0 0,0-1-1 0 0,29-15 1 0 0,-23 10-87 0 0,-1-2 0 0 0,39-27 1 0 0,37-39 1392 0 0,-32 25-1305 0 0,-28 17-546 0 0,-38 36-3 0 0,0 0 1 0 0,0-1-1 0 0,1 1 1 0 0,-1 0-1 0 0,0 0 0 0 0,1 0 1 0 0,-1 0-1 0 0,1 0 1 0 0,-1 0-1 0 0,1 0 1 0 0,-1 1-1 0 0,4-2 0 0 0,0 0-306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6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2303 0 0,'8'16'232'0'0,"-1"2"-1"0"0,8 31 0 0 0,4 39 5478 0 0,-8-33-290 0 0,8 63 3095 0 0,-16-93-7050 0 0,-1 59 1612 0 0,2-75-10485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6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277 29 2935 0 0,'-1'-1'16'0'0,"1"1"0"0"0,-1-1-1 0 0,1 1 1 0 0,-1-1 0 0 0,0 1-1 0 0,1-1 1 0 0,-1 0-1 0 0,1 0 1 0 0,0 1 0 0 0,-1-1-1 0 0,1 0 1 0 0,-1 1 0 0 0,1-1-1 0 0,0 0 1 0 0,-1-1-1 0 0,2 2-14 0 0,-1-1-1 0 0,0 1 0 0 0,0 0 0 0 0,1-1 1 0 0,-1 1-1 0 0,0-1 0 0 0,0 1 0 0 0,1 0 1 0 0,-1 0-1 0 0,0-1 0 0 0,1 1 0 0 0,-1 0 0 0 0,0 0 1 0 0,1-1-1 0 0,-1 1 0 0 0,0 0 0 0 0,1 0 1 0 0,-1 0-1 0 0,1 0 0 0 0,-1-1 0 0 0,0 1 1 0 0,1 0-1 0 0,-1 0 0 0 0,1 0 0 0 0,0 0 0 0 0,-1 0 42 0 0,0 0 0 0 0,0 0 0 0 0,1 0 0 0 0,-1 0 0 0 0,0 0 0 0 0,0 0 0 0 0,1 0 0 0 0,-1 0 0 0 0,0-1 0 0 0,0 1 0 0 0,0 0 0 0 0,0 0 0 0 0,1 0 0 0 0,-1 0 0 0 0,0 0-1 0 0,0 0 1 0 0,0-1 0 0 0,0 1 0 0 0,1 0 0 0 0,-1 0 0 0 0,0 0 0 0 0,0-1 0 0 0,0 1 0 0 0,0 0 0 0 0,0 0 0 0 0,0 0 0 0 0,0-1 0 0 0,0 1 0 0 0,1 0 0 0 0,-1 0 0 0 0,0 0 0 0 0,0-1-1 0 0,0 1 1 0 0,0 0 0 0 0,0 0 0 0 0,0-1 0 0 0,0 1 0 0 0,0 0 0 0 0,0 0 0 0 0,-1 0 0 0 0,1-1 0 0 0,0 1 0 0 0,0 0 0 0 0,0 0 0 0 0,0 0 0 0 0,0-1 0 0 0,0 1 0 0 0,0 0 0 0 0,0 0-1 0 0,-1-3 2051 0 0,8 7-729 0 0,-7-4-1239 0 0,0 0-1 0 0,0 1 0 0 0,0-1 0 0 0,0 0 1 0 0,0 0-1 0 0,1 0 0 0 0,-1 0 0 0 0,0 0 1 0 0,0 0-1 0 0,0 0 0 0 0,0 1 0 0 0,1-1 0 0 0,-1 0 1 0 0,0 0-1 0 0,0 0 0 0 0,0 0 0 0 0,1 0 1 0 0,-1 0-1 0 0,0 0 0 0 0,0 0 0 0 0,0 0 1 0 0,1 0-1 0 0,-1 0 0 0 0,0 0 0 0 0,0 0 1 0 0,0 0-1 0 0,1 0 0 0 0,-1 0 0 0 0,0 0 1 0 0,0 0-1 0 0,0-1 0 0 0,1 1 0 0 0,-1 0 53 0 0,0 0-1 0 0,1 0 0 0 0,-1 0 1 0 0,0 0-1 0 0,1-1 0 0 0,-1 1 1 0 0,0 0-1 0 0,1 0 0 0 0,-1 0 1 0 0,0 0-1 0 0,1 0 0 0 0,-1 0 1 0 0,0 0-1 0 0,1 0 0 0 0,-1 0 1 0 0,1 0-1 0 0,-1 0 0 0 0,0 1 1 0 0,1-1-1 0 0,-1 0 0 0 0,0 0 1 0 0,0 0-1 0 0,1 0 1 0 0,-1 1-1 0 0,0-1 0 0 0,1 0 1 0 0,-1 0-1 0 0,1 1 0 0 0,-1-1-124 0 0,0 0 1 0 0,0 0-1 0 0,0 0 0 0 0,1 0 0 0 0,-1 0 1 0 0,0 0-1 0 0,0 0 0 0 0,0 0 0 0 0,0 0 1 0 0,1 0-1 0 0,-1 0 0 0 0,0 0 0 0 0,0 0 1 0 0,0 0-1 0 0,0 0 0 0 0,1 1 0 0 0,-1-1 1 0 0,0 0-1 0 0,0 0 0 0 0,0 0 0 0 0,0 0 1 0 0,0 0-1 0 0,1 1 0 0 0,-1-1 0 0 0,0 0 1 0 0,0 0-1 0 0,0 0 0 0 0,0 0 0 0 0,0 0 1 0 0,0 1-1 0 0,0-1 0 0 0,0 0 0 0 0,0 0 1 0 0,0 0-1 0 0,0 1 0 0 0,0-1 0 0 0,0 0 1 0 0,0 0-1 0 0,0 0 0 0 0,0 1 0 0 0,0-1 1 0 0,0 0-1 0 0,0 0 0 0 0,0 0 0 0 0,0 0 1 0 0,0 1-1 0 0,0-1 0 0 0,0 0 0 0 0,0 0 1 0 0,0 0-1 0 0,0 0 0 0 0,0 1 0 0 0,0-1 1 0 0,-1 0-1 0 0,1 0 0 0 0,0 0 1 0 0,0 0-1 0 0,0 0 0 0 0,0 1 0 0 0,-1-1 15 0 0,1 0 0 0 0,0 0 0 0 0,0 0 0 0 0,0 1 0 0 0,-1-1 0 0 0,1 0-1 0 0,0 0 1 0 0,0 1 0 0 0,0-1 0 0 0,0 0 0 0 0,0 0 0 0 0,-1 1 0 0 0,1-1 0 0 0,0 0 0 0 0,0 0-1 0 0,0 1 1 0 0,0-1 0 0 0,0 0 0 0 0,0 1 0 0 0,0-1 0 0 0,0 0 0 0 0,0 0 0 0 0,0 1 0 0 0,0-1-1 0 0,0 0 1 0 0,0 1 0 0 0,0-1 0 0 0,0 0 0 0 0,1 0 0 0 0,-1 1 0 0 0,0-1 0 0 0,0 0-1 0 0,8 9 1296 0 0,-8-8-1282 0 0,1-1-1 0 0,0 1 1 0 0,0-1-1 0 0,-1 1 1 0 0,1 0 0 0 0,0 0-1 0 0,-1-1 1 0 0,1 1 0 0 0,-1 0-1 0 0,1 0 1 0 0,-1-1-1 0 0,1 1 1 0 0,-1 0 0 0 0,1 0-1 0 0,-1 0 1 0 0,0 0-1 0 0,0 0 1 0 0,1 0 0 0 0,-1 0-1 0 0,0 0 1 0 0,0 0 0 0 0,0 0-1 0 0,0 0 1 0 0,0-1-1 0 0,0 1 1 0 0,0 0 0 0 0,0 0-1 0 0,-1 0 1 0 0,1 0-1 0 0,0 0 1 0 0,0 0 0 0 0,-1 0-1 0 0,1 0 1 0 0,-1 0 0 0 0,1-1-1 0 0,-2 3 1 0 0,-3 4 34 0 0,4-6-100 0 0,0 0 0 0 0,0 1-1 0 0,0-1 1 0 0,0 0 0 0 0,1 1 0 0 0,-1-1 0 0 0,0 1-1 0 0,1-1 1 0 0,-1 1 0 0 0,1-1 0 0 0,-1 1 0 0 0,1-1-1 0 0,0 1 1 0 0,-1 3 0 0 0,1-5-54 0 0,0 1-1 0 0,0 0 1 0 0,0 0 0 0 0,-1 0-1 0 0,1 0 1 0 0,-1 0 0 0 0,1 0-1 0 0,0-1 1 0 0,-1 1 0 0 0,1 0-1 0 0,-1 0 1 0 0,0-1 0 0 0,1 1-1 0 0,-1 0 1 0 0,1-1 0 0 0,-1 1-1 0 0,0 0 1 0 0,0-1 0 0 0,1 1-1 0 0,-1-1 1 0 0,0 1 0 0 0,0-1-1 0 0,0 0 1 0 0,-1 1 0 0 0,1 0-137 0 0,0-1 1 0 0,0 1-1 0 0,-1 0 1 0 0,1-1-1 0 0,0 1 1 0 0,0 0 0 0 0,0 0-1 0 0,0 0 1 0 0,0 0-1 0 0,-1 1 1 0 0,-2 7-1568 0 0,4-8 1340 0 0,0 0-1 0 0,-1 0 0 0 0,1 0 1 0 0,-1 0-1 0 0,1 0 1 0 0,-1-1-1 0 0,1 1 0 0 0,-1 0 1 0 0,1 0-1 0 0,-1 0 0 0 0,0 0 1 0 0,0-1-1 0 0,1 1 1 0 0,-1 0-1 0 0,-2 0 0 0 0,-19 10-6742 0 0</inkml:trace>
  <inkml:trace contextRef="#ctx0" brushRef="#br0" timeOffset="1">0 349 6335 0 0,'3'3'486'0'0,"65"72"4450"0"0,-45-49-959 0 0,-19-22-3065 0 0,-1 1 0 0 0,0-1 0 0 0,0 1-1 0 0,0 0 1 0 0,4 10 0 0 0,0-1 998 0 0,-6-12-1082 0 0,1 0-529 0 0,0 4-299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6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0 115 6559 0 0,'0'0'507'0'0,"3"-1"-330"0"0,8-5 1244 0 0,23-8-1 0 0,-19 9 1456 0 0,21-12-1 0 0,74-41 7939 0 0,-90 48-9048 0 0,-14 7-1940 0 0,-27 14-12369 0 0,12-4 5716 0 0</inkml:trace>
  <inkml:trace contextRef="#ctx0" brushRef="#br0" timeOffset="1">59 252 6159 0 0,'0'0'472'0'0,"2"1"-306"0"0,35 13 5694 0 0,-34-14-4194 0 0,25-5 2873 0 0,-23 5-4200 0 0,0 0 0 0 0,-1-1 0 0 0,1 0 0 0 0,0 0 0 0 0,0 0 0 0 0,-1-1 1 0 0,1 0-1 0 0,-1 0 0 0 0,0 0 0 0 0,1 0 0 0 0,6-6 0 0 0,8-6 200 0 0,-7 4-1372 0 0,0 0 1 0 0,22-23 0 0 0,-26 25-690 0 0,4-6-4991 0 0,-10 3 902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7.2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350 1 4319 0 0,'-1'2'332'0'0,"-6"14"10"0"0,-1-1 0 0 0,-1 0-1 0 0,0-1 1 0 0,-1 0 0 0 0,0 0-1 0 0,-1-1 1 0 0,0 0-1 0 0,-19 15 1 0 0,-51 54 984 0 0,38-35 105 0 0,7-12-148 0 0,-28 32 533 0 0,63-67-1791 0 0,1 1 30 0 0,-1 0-1 0 0,0 0 0 0 0,1 0 1 0 0,-1 0-1 0 0,0 0 0 0 0,0 0 1 0 0,0 0-1 0 0,0 0 0 0 0,0-1 0 0 0,0 1 1 0 0,0 0-1 0 0,0-1 0 0 0,0 1 1 0 0,0-1-1 0 0,0 1 0 0 0,0-1 1 0 0,0 1-1 0 0,-2-1 0 0 0,18-17 753 0 0,9-10-722 0 0,2 1 0 0 0,0 1-1 0 0,2 1 1 0 0,54-35 0 0 0,-26 27 1398 0 0,62-26 1 0 0,-85 43 9 0 0,68-26 4621 0 0,-75 29-4466 0 0,-23 12-1180 0 0,15-9 426 0 0,-17 9-697 0 0,-17 13-941 0 0,15-12 760 0 0,-9 8-2279 0 0,-1-1-3852 0 0,-2 0-2727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7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1 159 5903 0 0,'0'0'451'0'0,"1"2"-295"0"0,7 14 42 0 0,-7-13 638 0 0,1 0-1 0 0,0-1 1 0 0,0 1-1 0 0,0 0 1 0 0,0-1-1 0 0,6 6 3911 0 0,6-10 452 0 0,1-11-3065 0 0,-11 10-1971 0 0,-1 0 0 0 0,1 0 0 0 0,-1 0 0 0 0,0 0 0 0 0,0-1 0 0 0,0 1 0 0 0,0-1 0 0 0,-1 0 0 0 0,1 0 0 0 0,-1 0 0 0 0,0 0 0 0 0,0 0 0 0 0,1-6 0 0 0,3-25-575 0 0,-4 17-1994 0 0,-2 17 2215 0 0,0 0 1 0 0,0 0 0 0 0,0 0 0 0 0,0 0-1 0 0,0 0 1 0 0,0 0 0 0 0,0 0-1 0 0,-1 1 1 0 0,1-1 0 0 0,0 0-1 0 0,-1 0 1 0 0,1 0 0 0 0,-1 0-1 0 0,0-1 1 0 0,0 1 4 0 0,1 1-1 0 0,-1-1 1 0 0,1 1 0 0 0,0 0-1 0 0,-1-1 1 0 0,1 1 0 0 0,0-1-1 0 0,0 1 1 0 0,-1-1 0 0 0,1 1-1 0 0,0-1 1 0 0,0 1 0 0 0,0-1-1 0 0,0 0 1 0 0,0 1-1 0 0,0-1 1 0 0,0 1 0 0 0,0-1-1 0 0,0 1 1 0 0,0-1 0 0 0,0 1-1 0 0,0-1 1 0 0,0 1 0 0 0,0-1-1 0 0,0 0 1 0 0,0 1 0 0 0,1-1-1 0 0,-1 1 1 0 0,0-1 0 0 0,0 1-1 0 0,1-1 1 0 0,-1 1 0 0 0,0 0-1 0 0,1-1 1 0 0,-1 1-1 0 0,0-1 1 0 0,1 1 0 0 0,-1 0-1 0 0,1-1 1 0 0,-1 1 0 0 0,1 0-1 0 0,-1-1 1 0 0,1 1 0 0 0,13-8-2589 0 0,-15 8 2835 0 0,1 0 1 0 0,0 0 0 0 0,0-1-1 0 0,0 1 1 0 0,-1 0 0 0 0,1 0 0 0 0,0-1-1 0 0,0 1 1 0 0,0 0 0 0 0,0 0-1 0 0,0 0 1 0 0,-1-1 0 0 0,1 1-1 0 0,0 0 1 0 0,0-1 0 0 0,0 1 0 0 0,0 0-1 0 0,0 0 1 0 0,0-1 0 0 0,0 1-1 0 0,0 0 1 0 0,0 0 0 0 0,0-1-1 0 0,0 1 1 0 0,0 0 0 0 0,0-1-1 0 0,0 1 1 0 0,0 0 0 0 0,0 0 0 0 0,1-1-1 0 0,-1 1 1 0 0,0 0 0 0 0,0 0-1 0 0,0-1 1 0 0,0 1 0 0 0,0 0-1 0 0,1 0 1 0 0,-1 0 0 0 0,0-1 0 0 0,0 1-1 0 0,0 0 1 0 0,1 0 0 0 0,-1 0-1 0 0,0-1 1 0 0,1 1 0 0 0,15-8 1749 0 0,-5 4-440 0 0,-9 2-938 0 0,1 1 0 0 0,0 0 0 0 0,-1 0 0 0 0,1 0 0 0 0,0 0 0 0 0,0 1 0 0 0,3-1 0 0 0,-1 0 422 0 0,15 1 356 0 0,-18 0-534 0 0,6 3 707 0 0,-7-3-1320 0 0,0 0-1 0 0,-1 0 0 0 0,1 0 1 0 0,0 0-1 0 0,-1 0 0 0 0,1 0 1 0 0,0 0-1 0 0,-1 1 0 0 0,1-1 1 0 0,0 0-1 0 0,-1 0 0 0 0,1 1 1 0 0,0-1-1 0 0,-1 0 0 0 0,1 1 1 0 0,-1-1-1 0 0,1 1 0 0 0,0 0 1 0 0,1 4 414 0 0,-1-4-405 0 0,0-1-1 0 0,-1 1 1 0 0,1 0 0 0 0,-1 0 0 0 0,1 0-1 0 0,-1 0 1 0 0,0-1 0 0 0,1 1 0 0 0,-1 0-1 0 0,0 0 1 0 0,1 0 0 0 0,-1 0-1 0 0,0 0 1 0 0,0 0 0 0 0,0 0 0 0 0,0 0-1 0 0,0 0 1 0 0,0 0 0 0 0,0 0-1 0 0,0 1 1 0 0,-17 15-400 0 0,17-18 63 0 0,0 0-1 0 0,0 0 1 0 0,1 0 0 0 0,-1 0 0 0 0,0 1-1 0 0,1-1 1 0 0,-1 0 0 0 0,0 0 0 0 0,1 1-1 0 0,-1-1 1 0 0,1 0 0 0 0,0 1 0 0 0,-1-1 0 0 0,1 0-1 0 0,-1 1 1 0 0,1-1 0 0 0,1 0 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8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34 4895 0 0,'3'-1'375'0'0,"4"-3"-486"0"0,0 0 660 0 0,0 0 0 0 0,1 0-1 0 0,-1 1 1 0 0,1 0 0 0 0,15-4-1 0 0,-11 5 1290 0 0,19 1 7926 0 0,-24 1-9023 0 0,-5 0 743 0 0,13 4 742 0 0,-15-4-2944 0 0,15 4 2918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0:48:18.7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129 141 8495 0 0,'2'13'270'0'0,"-2"1"-1"0"0,-1 18 1 0 0,-1-12 1566 0 0,-1 0-1 0 0,-8 29 1 0 0,-3-7 2924 0 0,-25 56 0 0 0,29-74-3329 0 0,-8 34-1 0 0,-6 15 614 0 0,16-38-1690 0 0,7-34-437 0 0,2-3-413 0 0,-1 1 316 0 0,1-1 0 0 0,0 0 0 0 0,0 1 0 0 0,0-1 0 0 0,0 1 0 0 0,0-1 0 0 0,0 1 1 0 0,1-1-1 0 0,1-1 0 0 0,2-2-314 0 0,7-13-2426 0 0,16-28 0 0 0,-7 9-639 0 0,38-66-4907 0 0,-21 33 6351 0 0,-8 14 1910 0 0,2-5 1966 0 0,-10 19 2994 0 0,3 8 2715 0 0,-13 16-3459 0 0,-11 16-3047 0 0,1-12 972 0 0,-4-11-1788 0 0,2 24-263 0 0,-5-14-597 0 0,-12-29-4541 0 0,15 34 466 0 0,-7 40 337 0 0,-6 51 7815 0 0,10-51-862 0 0,-6 14 2358 0 0,10-41-2516 0 0,-1 10-601 0 0,4-12-1606 0 0,0 1 1 0 0,0 0-1 0 0,0-1 0 0 0,0 0 0 0 0,1 1 1 0 0,-1-1-1 0 0,1 0 0 0 0,-1 0 0 0 0,1 0 1 0 0,-1 0-1 0 0,1-1 0 0 0,-1 1 0 0 0,1-1 1 0 0,3 1-1 0 0,19 5 99 0 0,-9 4 5 0 0,-14-9-115 0 0,-1 0 1 0 0,1 0-59 0 0,0 0 0 0 0,0 0-1 0 0,-1 0 1 0 0,1 0 0 0 0,-1 0 0 0 0,1 1 0 0 0,-1-1 0 0 0,1 0-1 0 0,-1 1 1 0 0,0-1 0 0 0,1 1 0 0 0,-1 0 0 0 0,0-1-1 0 0,0 1 1 0 0,0 0 0 0 0,-1 0 0 0 0,1 0 0 0 0,0 0 0 0 0,-1-1-1 0 0,1 1 1 0 0,-1 0 0 0 0,0 0 0 0 0,1 0 0 0 0,-1 0-1 0 0,0 0 1 0 0,0 0 0 0 0,0 0 0 0 0,0 0 0 0 0,-1 0-1 0 0,1 0 1 0 0,-1 0 0 0 0,1 0 0 0 0,-1 0 0 0 0,0 0 0 0 0,-1 2-1 0 0,-1 2 22 0 0,-1 0-1 0 0,0 0 0 0 0,-5 6 1 0 0,-2 2-49 0 0,9-11-37 0 0,-14 9-4 0 0,13-9 0 0 0,-11 6 0 0 0,12-10 0 0 0,4-4 0 0 0,6-6 0 0 0,-7 10 0 0 0,2-5 0 0 0,2-2 0 0 0,16-1 0 0 0,-7 4 0 0 0,-9 3 0 0 0,1-1 0 0 0,0 1 0 0 0,11-2 0 0 0,-5 3 0 0 0,-12 1 0 0 0,0 1 0 0 0,1-1 0 0 0,-1 0 0 0 0,1 0 0 0 0,-1 0 0 0 0,1 0 0 0 0,-1 0 0 0 0,0 0 0 0 0,1 0 0 0 0,-1 1 0 0 0,0-1 0 0 0,1 0 0 0 0,-1 0 0 0 0,1 1 0 0 0,-1-1 0 0 0,0 0 0 0 0,0 0 0 0 0,1 1 0 0 0,-1-1 0 0 0,0 0 0 0 0,1 1 0 0 0,-1 0 0 0 0,1 1 0 0 0,-1 0 0 0 0,0 0 0 0 0,0 0 0 0 0,0 0 0 0 0,0 0 0 0 0,0 1 0 0 0,0-1 0 0 0,-1 0 0 0 0,1 0 0 0 0,-1 0 0 0 0,1 0 0 0 0,-1 0 0 0 0,-1 3 0 0 0,0-2 0 0 0,1 0 0 0 0,-1 0 0 0 0,1 0 0 0 0,-1 0 0 0 0,0 0 0 0 0,0 0 0 0 0,-1 0 0 0 0,-2 2 0 0 0,5-4 0 0 0,-69 51 37 0 0,61-47-90 0 0,1 0-1 0 0,-2-1 1 0 0,1 0 0 0 0,0 0 0 0 0,-1-1-1 0 0,0 0 1 0 0,-11 3 0 0 0,3-6-1601 0 0,16 0 944 0 0,-1-1 1 0 0,0 1-1 0 0,0 0 1 0 0,0-1-1 0 0,1 1 0 0 0,-1-1 1 0 0,0 0-1 0 0,0 0 0 0 0,-2-1 1 0 0,3 1 226 0 0,0 0 1 0 0,1 1 0 0 0,-1-1 0 0 0,0 0-1 0 0,0 0 1 0 0,0 0 0 0 0,1 0 0 0 0,-1 0-1 0 0,0 0 1 0 0,1 0 0 0 0,-1 0-1 0 0,1 0 1 0 0,-1 0 0 0 0,0-2 0 0 0,1-11-1417 0 0,1 12 1708 0 0,-1 0-1 0 0,1 0 1 0 0,-1 0 0 0 0,1 0-1 0 0,0 0 1 0 0,0 0-1 0 0,0 0 1 0 0,0 1 0 0 0,0-1-1 0 0,1 0 1 0 0,-1 1-1 0 0,0-1 1 0 0,1 1 0 0 0,2-3-1 0 0,-2 3 480 0 0,0 0 0 0 0,0-1-1 0 0,0 1 1 0 0,0 1 0 0 0,0-1-1 0 0,0 0 1 0 0,0 0 0 0 0,0 1-1 0 0,0 0 1 0 0,4-1 0 0 0,11 1 2018 0 0,0 0 0 0 0,0 1 1 0 0,0 1-1 0 0,0 1 1 0 0,24 7-1 0 0,7 9 224 0 0,-33-13-2016 0 0,-1 0-1 0 0,18 4 1 0 0,16 4-469 0 0,-32-9-42 0 0,0 0 1 0 0,0-1-1 0 0,1-1 1 0 0,-1-1-1 0 0,1 0 1 0 0,17 0-1 0 0,-15-2 6 0 0,-5 1-54 0 0,-13-1-142 0 0,8-2-2016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3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29 535 7023 0 0,'-29'-6'752'0'0,"35"7"-470"0"0,-1-1-1 0 0,1 0 1 0 0,0 0-1 0 0,-1 0 0 0 0,1-1 1 0 0,-1 0-1 0 0,1 0 1 0 0,-1 0-1 0 0,10-4 1 0 0,-10 3 202 0 0,166-55 7436 0 0,18-5-5375 0 0,-98 36-1628 0 0,1 4 1 0 0,135-14-1 0 0,198 9 1315 0 0,-174 13-933 0 0,-124 8-784 0 0,-42 3-206 0 0,0-4-1 0 0,87-17 1 0 0,0-6 219 0 0,-51 18-192 0 0,371-29 912 0 0,77-8-240 0 0,-529 44-994 0 0,352-41 131 0 0,2 28 49 0 0,121 46-163 0 0,-424-19-31 0 0,165 14 0 0 0,1-17 0 0 0,163-32 0 0 0,-3 0 0 0 0,663-11 0 0 0,306 28 0 0 0,-603 46 0 0 0,-472-9 0 0 0,137 12 0 0 0,-2-19 0 0 0,136-46 0 0 0,-162-29 0 0 0,-178 21 0 0 0,-155 24 0 0 0,88 3 0 0 0,-116 7-2215 0 0,-6 0-4598 0 0,-30-1-3383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9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50 2471 0 0,'-42'-5'187'0'0,"42"5"-192"0"0,0 0-1 0 0,0 0 1 0 0,0 0 0 0 0,-1 0-1 0 0,1 0 1 0 0,0 0 0 0 0,0 0-1 0 0,0 0 1 0 0,0 0 0 0 0,0 0-1 0 0,0 0 1 0 0,0 0 0 0 0,0 0 0 0 0,0 0-1 0 0,0 0 1 0 0,0 0 0 0 0,-1 0-1 0 0,1 0 1 0 0,0 0 0 0 0,0 0-1 0 0,0 0 1 0 0,0 0 0 0 0,0 0-1 0 0,0 0 1 0 0,0 0 0 0 0,0-1-1 0 0,0 1 1 0 0,0 0 0 0 0,0 0-1 0 0,0 0 1 0 0,0 0 0 0 0,0 0-1 0 0,0 0 1 0 0,0 0 0 0 0,0 0-1 0 0,0 0 1 0 0,0 0 0 0 0,0 0-1 0 0,0 0 1 0 0,0-1 0 0 0,0 1-1 0 0,0 0 1 0 0,0 0 0 0 0,0 0-1 0 0,0 0 1 0 0,0 0 0 0 0,0 0-1 0 0,0 0 1 0 0,0 0 0 0 0,0 0-1 0 0,0 0 1 0 0,0-1 0 0 0,0 1-1 0 0,0 0 1 0 0,0 0 0 0 0,0 0-1 0 0,0 0 1 0 0,0 0 0 0 0,0 0-1 0 0,0 0 1 0 0,0 0 0 0 0,0 0-1 0 0,0 0 1 0 0,0 0 0 0 0,1 0-1 0 0,-1 0 1 0 0,9-6 1349 0 0,13-2 7381 0 0,-22 8-8598 0 0,0 0 1 0 0,1 0-1 0 0,-1 0 1 0 0,0 0 0 0 0,1 0-1 0 0,-1 0 1 0 0,0 0-1 0 0,1 0 1 0 0,-1 0-1 0 0,0 0 1 0 0,1 0-1 0 0,-1 0 1 0 0,0 0-1 0 0,1 0 1 0 0,-1 0-1 0 0,0 0 1 0 0,1 1 0 0 0,-1-1-1 0 0,0 0 1 0 0,0 0-1 0 0,1 0 1 0 0,-1 1-1 0 0,0-1 1 0 0,0 0-1 0 0,1 1 1 0 0,-1 2 239 0 0,0 1 0 0 0,0 0 0 0 0,0 0 0 0 0,0-1 0 0 0,-1 1-1 0 0,0 0 1 0 0,0 0 0 0 0,0-1 0 0 0,0 1 0 0 0,0-1 0 0 0,-1 1 0 0 0,1-1 0 0 0,-5 6 0 0 0,-4 7 282 0 0,-17 21 1 0 0,24-34-509 0 0,-94 133 1815 0 0,62-83-914 0 0,-84 95 0 0 0,117-146-1023 0 0,-8 9 151 0 0,-1 0 1 0 0,0-1 0 0 0,-1 0-1 0 0,1-1 1 0 0,-21 12 0 0 0,22-18-123 0 0,9-6-38 0 0,6-5-17 0 0,-5 8 9 0 0,0 0-2 0 0,26-31-885 0 0,2 2-1 0 0,34-29 1 0 0,-47 45 658 0 0,1 0 0 0 0,1 2 0 0 0,18-11 0 0 0,-29 19 174 0 0,0-1 0 0 0,0 1-1 0 0,1 1 1 0 0,-1-1 0 0 0,1 1 0 0 0,0 1 0 0 0,0-1-1 0 0,0 1 1 0 0,-1 0 0 0 0,1 1 0 0 0,0-1-1 0 0,10 2 1 0 0,-14 0 83 0 0,0 0 1 0 0,0 0-1 0 0,0 0 1 0 0,0 0-1 0 0,0 1 0 0 0,0-1 1 0 0,0 1-1 0 0,-1 0 0 0 0,1-1 1 0 0,-1 1-1 0 0,1 1 0 0 0,-1-1 1 0 0,0 0-1 0 0,1 1 0 0 0,-1-1 1 0 0,-1 1-1 0 0,1-1 0 0 0,0 1 1 0 0,0 0-1 0 0,-1 0 0 0 0,0 0 1 0 0,0 0-1 0 0,2 4 0 0 0,1 8 237 0 0,0 1 0 0 0,0-1 1 0 0,1 23-1 0 0,-4-29-189 0 0,13 124 2648 0 0,-14-129-2515 0 0,1 0-1 0 0,0-1 0 0 0,-1 1 0 0 0,1-1 0 0 0,1 1 0 0 0,-1-1 0 0 0,0 0 0 0 0,1 1 1 0 0,2 3-1 0 0,-3-5-41 0 0,11-15 143 0 0,26-29-828 0 0,3-3-251 0 0,-24 26-167 0 0,0 2 663 0 0,-11 11 105 0 0,-1-1 1 0 0,0 0-1 0 0,0 0 0 0 0,0-1 0 0 0,-1 1 1 0 0,0-1-1 0 0,-1 0 0 0 0,5-15 0 0 0,1-8-951 0 0,3-33 0 0 0,-10 57 1007 0 0,0-16-1907 0 0,0 0 0 0 0,-3-40 0 0 0,1-6-2073 0 0,2-28 4037 0 0,-3 82 358 0 0,1 12-241 0 0,-1 0 1 0 0,1 0 0 0 0,0 0 0 0 0,0 0 0 0 0,0 0 0 0 0,0 0 0 0 0,1 0-1 0 0,-1 0 1 0 0,1 0 0 0 0,0 0 0 0 0,0 0 0 0 0,0 0 0 0 0,0 0 0 0 0,0 0-1 0 0,1 1 1 0 0,-1-1 0 0 0,1 1 0 0 0,1-4 0 0 0,-2 6 115 0 0,1 0-105 0 0,0 1 0 0 0,-1 0-1 0 0,1 1 1 0 0,0-1 0 0 0,-1 0 0 0 0,1 0 0 0 0,-1 1-1 0 0,1-1 1 0 0,-1 1 0 0 0,0-1 0 0 0,1 1 0 0 0,0 1-1 0 0,-1-1 131 0 0,8 10 602 0 0,-1 1 0 0 0,-1-1 0 0 0,0 1 0 0 0,-1 1 0 0 0,0-1 0 0 0,-1 1 0 0 0,6 26 0 0 0,-8-23-337 0 0,-1-1-1 0 0,-1 1 1 0 0,-1 0 0 0 0,0-1-1 0 0,-5 31 1 0 0,-22 81 1385 0 0,24-116-1699 0 0,-35 123 1245 0 0,31-117-1129 0 0,0 0-1 0 0,-1-1 0 0 0,-1 0 0 0 0,0 0 0 0 0,-16 19 0 0 0,15-25-266 0 0,9-11-21 0 0,1 0 1 0 0,0-1 0 0 0,0 1 0 0 0,0 0 0 0 0,-1 0 0 0 0,1-1 0 0 0,0 1 0 0 0,0 0 0 0 0,0-1 0 0 0,-1 1-1 0 0,1 0 1 0 0,0-1 0 0 0,0 1 0 0 0,0 0 0 0 0,0-1 0 0 0,0 1 0 0 0,0 0 0 0 0,0-1 0 0 0,0 1 0 0 0,0-1-1 0 0,0 1 1 0 0,0 0 0 0 0,0-1 0 0 0,0 1 0 0 0,0 0 0 0 0,0-1 0 0 0,0 1 0 0 0,1-2-67 0 0,-1 1 1 0 0,1 0-1 0 0,-1-1 0 0 0,0 1 1 0 0,1 0-1 0 0,0 0 1 0 0,-1 0-1 0 0,1-1 1 0 0,0 1-1 0 0,0 0 1 0 0,0 0-1 0 0,-1 0 0 0 0,1 0 1 0 0,0 0-1 0 0,0 0 1 0 0,3-1-1 0 0,-1-1-357 0 0,7-7-120 0 0,1 1-1 0 0,0-1 0 0 0,0 2 0 0 0,1 0 1 0 0,0 0-1 0 0,0 1 0 0 0,1 1 0 0 0,0 0 1 0 0,0 1-1 0 0,19-6 0 0 0,9 0 943 0 0,1 2 1 0 0,0 2-1 0 0,0 1 0 0 0,67 1 0 0 0,164-3 7641 0 0,-259 10-7930 0 0,-11-1-82 0 0,0 0 0 0 0,0-1-1 0 0,0 0 1 0 0,0 1 0 0 0,0-1 0 0 0,0-1 0 0 0,-1 1-1 0 0,1 0 1 0 0,6-2 0 0 0,-8 1-164 0 0,1 1-1 0 0,0-1 1 0 0,-1 0 0 0 0,1 0 0 0 0,-1 0-1 0 0,0 0 1 0 0,1 0 0 0 0,-1 0-1 0 0,0-1 1 0 0,0 1 0 0 0,0 0 0 0 0,0-1-1 0 0,0 1 1 0 0,0-1 0 0 0,0 1-1 0 0,0-1 1 0 0,0 1 0 0 0,-1-1 0 0 0,1 0-1 0 0,0-2 1 0 0,10-18-9608 0 0,-3 11 1190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22 6967 0 0,'-17'6'535'0'0,"17"-5"-526"0"0,-1-1 1 0 0,1 0-1 0 0,0 1 0 0 0,0-1 1 0 0,0 0-1 0 0,-1 0 0 0 0,1 1 0 0 0,0-1 1 0 0,0 0-1 0 0,0 1 0 0 0,0-1 1 0 0,-1 0-1 0 0,1 1 0 0 0,0-1 1 0 0,0 1-1 0 0,0-1 0 0 0,0 0 0 0 0,0 1 1 0 0,0-1-1 0 0,0 0 0 0 0,0 1 1 0 0,0-1-1 0 0,0 1 0 0 0,1-1 1 0 0,-1 0-1 0 0,0 1 0 0 0,0-1 0 0 0,0 0 1 0 0,0 1-1 0 0,0-1 0 0 0,1 1 1 0 0,-1-1 41 0 0,2 19 1443 0 0,1 8 315 0 0,-2-22-1023 0 0,0-12-143 0 0,1-71 357 0 0,0 72-306 0 0,0 14-63 0 0,2 24 440 0 0,-3-22-632 0 0,16 154 3325 0 0,4 69-925 0 0,4 24 884 0 0,-23-232-3225 0 0,-2-18-307 0 0,1 0 0 0 0,-1 0 1 0 0,1 0-1 0 0,1 0 0 0 0,-1 0 1 0 0,1 0-1 0 0,1 0 0 0 0,-1-1 1 0 0,5 9-1 0 0,-2-7 33 0 0,2 1 273 0 0,3-16-110 0 0,-3 2 39 0 0,-6 5-402 0 0,0 0 0 0 0,-1 0 0 0 0,1-1-1 0 0,0 1 1 0 0,-1-1 0 0 0,1 1 0 0 0,-1-1-1 0 0,1 1 1 0 0,-1-1 0 0 0,1 1 0 0 0,-1-1-1 0 0,1 1 1 0 0,-1-1 0 0 0,1-1 0 0 0,1-2 15 0 0,1 0 0 0 0,-1 0 0 0 0,0 0 1 0 0,-1 0-1 0 0,1-1 0 0 0,-1 1 0 0 0,0-1 0 0 0,0 1 1 0 0,0-1-1 0 0,-1 0 0 0 0,0-7 0 0 0,2-11-73 0 0,1-19-189 0 0,-4-45-1 0 0,-11-18-1985 0 0,11 99 1691 0 0,0-1 1 0 0,-1 1-1 0 0,1 0 0 0 0,-2 0 1 0 0,1 0-1 0 0,-1 0 1 0 0,-5-9-1 0 0,6 12-538 0 0,-1 0 0 0 0,1 0 0 0 0,-1 0 0 0 0,0 0 1 0 0,0 0-1 0 0,0 1 0 0 0,-5-4 0 0 0,-9-4-5999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4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6127 0 0,'0'0'472'0'0,"0"-6"-46"0"0,0-16 940 0 0,0 17-482 0 0,2 4 42 0 0,-1 1-780 0 0,1 0 1 0 0,-1 0 0 0 0,0 0 0 0 0,0 0 0 0 0,0-1-1 0 0,0 1 1 0 0,0 0 0 0 0,0 0 0 0 0,0-1-1 0 0,0 1 1 0 0,0-1 0 0 0,0 1 0 0 0,-1-1-1 0 0,1 0 1 0 0,0 1 0 0 0,0-1 0 0 0,0 0 0 0 0,0 1-1 0 0,-1-1 1 0 0,2-2 0 0 0,-1 2 2 0 0,0 0 0 0 0,1 0 0 0 0,-1-1 1 0 0,0 1-1 0 0,1 0 0 0 0,-1 0 0 0 0,1 0 0 0 0,-1 0 1 0 0,1 0-1 0 0,-1 1 0 0 0,1-1 0 0 0,0 0 0 0 0,-1 1 1 0 0,1-1-1 0 0,2 0 0 0 0,10 0 956 0 0,-2 0-389 0 0,-1 0 1 0 0,1 0-1 0 0,-1-2 1 0 0,1 1-1 0 0,-1-1 0 0 0,13-6 1 0 0,-7-1-48 0 0,-13 6-406 0 0,1 2 1 0 0,0-1-1 0 0,-1 0 0 0 0,1 1 0 0 0,0 0 1 0 0,10-3-1 0 0,16-4 915 0 0,-31 9-1172 0 0,1 0 11 0 0,-1 0 1 0 0,1 0 0 0 0,-1 0 0 0 0,1-1 0 0 0,0 1 0 0 0,-1 0 0 0 0,1 0 0 0 0,-1 0-1 0 0,1 0 1 0 0,0 0 0 0 0,-1 0 0 0 0,1 0 0 0 0,-1 0 0 0 0,1 0 0 0 0,0 0-1 0 0,-1 0 1 0 0,1 0 0 0 0,-1 1 0 0 0,1-1 0 0 0,-1 0 0 0 0,1 0 0 0 0,0 1 0 0 0,-1-1-1 0 0,1 0 1 0 0,-1 1 0 0 0,1 0 0 0 0,2 2 25 0 0,-1 1 0 0 0,0 0 0 0 0,0 0-1 0 0,-1 0 1 0 0,1 0 0 0 0,-1 0 0 0 0,0 0 0 0 0,0 0 0 0 0,0 6-1 0 0,31 210 765 0 0,-31-216-768 0 0,-1 0 0 0 0,1 0 1 0 0,0 0-1 0 0,0 0 0 0 0,0-1 0 0 0,1 1 0 0 0,-1 0 0 0 0,1-1 0 0 0,3 7 1 0 0,-4-10-28 0 0,-1 0 1 0 0,1 1-1 0 0,-1-1 1 0 0,1 0-1 0 0,-1 0 1 0 0,0 1-1 0 0,1-1 1 0 0,-1 0-1 0 0,1 0 1 0 0,-1 0-1 0 0,1 0 1 0 0,-1 0 0 0 0,1 0-1 0 0,-1 0 1 0 0,1 0-1 0 0,-1 0 1 0 0,1 0-1 0 0,-1 0 1 0 0,1 0-1 0 0,-1 0 1 0 0,1 0-1 0 0,-1 0 1 0 0,1 0-1 0 0,-1 0 1 0 0,1-1-1 0 0,-1 1 1 0 0,1 0-1 0 0,-1 0 1 0 0,0-1 0 0 0,1 1-1 0 0,21-12 515 0 0,0 0 0 0 0,31-25 0 0 0,-20 13-185 0 0,1 1 0 0 0,1 2 0 0 0,38-18 0 0 0,-72 38-342 0 0,0 1 0 0 0,0-1 0 0 0,0 1 0 0 0,0 0 0 0 0,0-1 0 0 0,0 1 0 0 0,0 0 0 0 0,0 0 0 0 0,0-1 0 0 0,0 1 0 0 0,0 0 0 0 0,0 0 0 0 0,0 0 0 0 0,0 0 0 0 0,0 0 0 0 0,0 1 0 0 0,0-1 0 0 0,-1 0 0 0 0,1 0 0 0 0,0 1 0 0 0,0-1 0 0 0,0 0 0 0 0,0 1 0 0 0,0-1-1 0 0,0 1 1 0 0,0-1 0 0 0,-1 1 0 0 0,1-1 0 0 0,0 1 0 0 0,0 0 0 0 0,0 1 0 0 0,2 1-8 0 0,-1 0-1 0 0,0 1 0 0 0,0 0 0 0 0,0-1 1 0 0,0 1-1 0 0,0 4 0 0 0,4 6-27 0 0,-5-13-1 0 0,-1 0 1 0 0,0-1-1 0 0,1 1 1 0 0,-1-1 0 0 0,1 1-1 0 0,-1-1 1 0 0,1 1-1 0 0,-1-1 1 0 0,1 1-1 0 0,-1-1 1 0 0,1 1 0 0 0,0-1-1 0 0,-1 0 1 0 0,1 1-1 0 0,0-1 1 0 0,-1 0-1 0 0,1 1 1 0 0,0-1 0 0 0,-1 0-1 0 0,1 0 1 0 0,0 0-1 0 0,0 0 1 0 0,-1 0-1 0 0,1 0 1 0 0,0 0 0 0 0,-1 0-1 0 0,1 0 1 0 0,0 0-1 0 0,0 0 1 0 0,-1 0-1 0 0,2-1 1 0 0,-1 1-150 0 0,-1 0 1 0 0,1 0-1 0 0,0 0 0 0 0,-1-1 1 0 0,1 1-1 0 0,0 0 0 0 0,0 0 1 0 0,-1 0-1 0 0,1 0 0 0 0,0 0 1 0 0,-1 1-1 0 0,1-1 0 0 0,0 0 1 0 0,0 0-1 0 0,-1 0 1 0 0,1 1-1 0 0,0-1 0 0 0,-1 0 1 0 0,1 1-1 0 0,-1-1 0 0 0,1 0 1 0 0,0 1-1 0 0,-1-1 0 0 0,1 1 1 0 0,-1-1-1 0 0,1 1 0 0 0,-1-1 1 0 0,1 1-1 0 0,-1-1 0 0 0,1 1 1 0 0,-1 0-1 0 0,0-1 0 0 0,1 1 1 0 0,-1 0-1 0 0,0-1 0 0 0,0 1 1 0 0,1 0-1 0 0,-1-1 1 0 0,0 2-1 0 0,7 20-4591 0 0,5 36-1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6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8407 0 0,'0'0'646'0'0,"2"1"-421"0"0,8 3-247 0 0,-7-2 102 0 0,0-1 0 0 0,0 0 1 0 0,0 1-1 0 0,0-1 1 0 0,0 1-1 0 0,0 0 1 0 0,0 0-1 0 0,-1 0 0 0 0,1 0 1 0 0,0 0-1 0 0,-1 1 1 0 0,0-1-1 0 0,0 1 1 0 0,0 0-1 0 0,0 0 0 0 0,0 0 1 0 0,2 4-1 0 0,-2-1 157 0 0,1 0-1 0 0,0-1 1 0 0,5 9 0 0 0,6 12 458 0 0,0 16 679 0 0,-1 0 1 0 0,10 67 0 0 0,-19-83-410 0 0,0 34 1 0 0,-2-21-151 0 0,0-15 75 0 0,-2 0 1 0 0,-4 32 1784 0 0,3-57-2315 0 0,-4-9-280 0 0,1-1 0 0 0,0 1 0 0 0,0-1 0 0 0,1 0 0 0 0,0 0 0 0 0,1 0 0 0 0,1 0 0 0 0,-1 0 0 0 0,2-17 0 0 0,1-14 273 0 0,8-49-1 0 0,-7 80-345 0 0,2-20-19 0 0,10-39 1 0 0,-10 57 4 0 0,0 1-1 0 0,0-1 1 0 0,2 1 0 0 0,-1 0 0 0 0,13-19-1 0 0,-9 19-466 0 0,-1-1 704 0 0,17-18 0 0 0,-5 14-2426 0 0,-18 15 1273 0 0,1 1 0 0 0,-1-1 0 0 0,1 1 0 0 0,-1 0 0 0 0,1 0 0 0 0,5-1 0 0 0,8 0-6315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6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88 4087 0 0,'-4'-11'161'0'0,"-15"-32"604"0"0,17 40-638 0 0,0 0 1 0 0,0 0-1 0 0,0 0 1 0 0,0 0-1 0 0,-1 0 1 0 0,1 0-1 0 0,-1 1 0 0 0,0-1 1 0 0,-5-3-1 0 0,7 5 105 0 0,-3 1 117 0 0,4 0-317 0 0,-1 0-1 0 0,1 0 0 0 0,-1-1 0 0 0,0 1 0 0 0,1 0 1 0 0,-1 0-1 0 0,0 0 0 0 0,1 0 0 0 0,-1 0 1 0 0,0 0-1 0 0,1 1 0 0 0,-1-1 0 0 0,0 0 0 0 0,1 0 1 0 0,-1 0-1 0 0,1 1 0 0 0,-1-1 0 0 0,0 0 0 0 0,0 1 1 0 0,-7 7 382 0 0,0 1 0 0 0,1 0 0 0 0,0 0 1 0 0,0 0-1 0 0,1 1 0 0 0,0 0 0 0 0,0 1 1 0 0,2-1-1 0 0,-7 20 0 0 0,3-3 417 0 0,1-1 0 0 0,1 1 0 0 0,-2 30 0 0 0,7-46-230 0 0,1-1 0 0 0,1 1-1 0 0,0-1 1 0 0,0 1 0 0 0,1-1 0 0 0,0 1-1 0 0,1-1 1 0 0,6 16 0 0 0,-9-25-528 0 0,1 0 0 0 0,-1 0 1 0 0,0 0-1 0 0,1-1 0 0 0,-1 1 1 0 0,0 0-1 0 0,1 0 0 0 0,-1-1 1 0 0,1 1-1 0 0,-1 0 0 0 0,1-1 0 0 0,0 1 1 0 0,-1 0-1 0 0,1-1 0 0 0,0 1 1 0 0,-1-1-1 0 0,1 1 0 0 0,0-1 0 0 0,0 1 1 0 0,0-1-1 0 0,-1 0 0 0 0,1 1 1 0 0,1-1-1 0 0,0 0-7 0 0,-1 0 0 0 0,1 0 0 0 0,-1 0 1 0 0,0 0-1 0 0,1 0 0 0 0,-1-1 0 0 0,0 1 0 0 0,1 0 1 0 0,-1-1-1 0 0,0 1 0 0 0,0-1 0 0 0,1 0 0 0 0,1-1 1 0 0,1 0 0 0 0,-1-1 0 0 0,1 0 1 0 0,0-1-1 0 0,-1 1 1 0 0,1-1-1 0 0,-1 1 1 0 0,3-6-1 0 0,4-10 92 0 0,0-1 0 0 0,10-34-1 0 0,-3 7-245 0 0,-17 46 107 0 0,2-4-197 0 0,1-1-1 0 0,-1 1 0 0 0,1 0 0 0 0,4-6 0 0 0,-7 11 169 0 0,0 0 0 0 0,1 0-1 0 0,-1 0 1 0 0,1 0 0 0 0,-1 0-1 0 0,0 0 1 0 0,1 0 0 0 0,-1 0-1 0 0,0 0 1 0 0,1 0 0 0 0,-1 0 0 0 0,0 0-1 0 0,1 0 1 0 0,-1 0 0 0 0,1 0-1 0 0,-1 1 1 0 0,0-1 0 0 0,0 0-1 0 0,1 0 1 0 0,-1 0 0 0 0,0 1-1 0 0,1-1 1 0 0,-1 0 0 0 0,0 0 0 0 0,0 1-1 0 0,1-1 1 0 0,-1 1 0 0 0,7 6 51 0 0,-7-7-48 0 0,1 2 36 0 0,0-1 0 0 0,0 1 0 0 0,0 0 0 0 0,0 0-1 0 0,-1 0 1 0 0,1 0 0 0 0,-1 1 0 0 0,1-1 0 0 0,-1 0 0 0 0,1 4 0 0 0,0 3 73 0 0,2 6 72 0 0,-1-9-48 0 0,0 1 0 0 0,-1-1 0 0 0,0 1-1 0 0,0 0 1 0 0,-1 6 0 0 0,3 24 1069 0 0,-3-36-1251 0 0,1 0 1 0 0,0-1-1 0 0,-1 1 0 0 0,1 0 1 0 0,0-1-1 0 0,-1 1 0 0 0,1 0 1 0 0,0-1-1 0 0,0 1 0 0 0,0-1 1 0 0,-1 0-1 0 0,1 1 0 0 0,0-1 1 0 0,0 0-1 0 0,0 1 0 0 0,0-1 1 0 0,0 0-1 0 0,0 0 0 0 0,2 0 1 0 0,6-6-1736 0 0,2-3-3559 0 0,1-1-2063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7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7687 0 0,'0'0'680'0'0,"3"13"-544"0"0,-2 3-136 0 0,-1 2 0 0 0,3 0 952 0 0,-3 2 160 0 0,-3 2 32 0 0,2 0 8 0 0,2 0-384 0 0,-2-1-64 0 0,-1 0-24 0 0,4-2 0 0 0,-2-3-456 0 0,0-3-88 0 0,-2-3-16 0 0</inkml:trace>
  <inkml:trace contextRef="#ctx0" brushRef="#br0" timeOffset="1">36 0 5495 0 0,'0'0'488'0'0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7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3823 0 0,'0'0'298'0'0,"1"1"-198"0"0,2 2 49 0 0,-1-1-1 0 0,1 1 1 0 0,-1-1 0 0 0,0 1 0 0 0,0 0-1 0 0,0 0 1 0 0,0 0 0 0 0,0 0 0 0 0,-1 0 0 0 0,1 0-1 0 0,-1 0 1 0 0,0 1 0 0 0,0-1 0 0 0,0 1 0 0 0,0-1-1 0 0,0 7 1 0 0,3 23 1288 0 0,-1 0 1 0 0,-2 0-1 0 0,-3 39 0 0 0,-3-43-119 0 0,3-22-891 0 0,1-1 0 0 0,0 1 0 0 0,0 8 0 0 0,0-14-245 0 0,1 0 0 0 0,0 0 0 0 0,0 0 0 0 0,0 0 1 0 0,0 0-1 0 0,0 0 0 0 0,0 0 0 0 0,0 0 0 0 0,0 0 1 0 0,0 0-1 0 0,1 1 0 0 0,-1-1 0 0 0,0 0 0 0 0,1 0 0 0 0,0 1 1 0 0,5-17 520 0 0,-2 4-705 0 0,46-147 150 0 0,-46 145-232 0 0,1 0 1 0 0,6-13-1 0 0,3-5-155 0 0,14-30 95 0 0,-28 58 142 0 0,10-12 20 0 0,-9 14 277 0 0,0 1-258 0 0,0 1 0 0 0,0 0 1 0 0,0 0-1 0 0,-1-1 0 0 0,1 1 1 0 0,0 0-1 0 0,0 0 0 0 0,-1 0 0 0 0,1 0 1 0 0,0 2-1 0 0,0-2 20 0 0,6 11 325 0 0,-1 1 0 0 0,-1 0 1 0 0,0 0-1 0 0,0 1 1 0 0,-1 0-1 0 0,2 16 1 0 0,-4-17-33 0 0,1 0 0 0 0,1 0 0 0 0,0 0 0 0 0,0-1 1 0 0,2 1-1 0 0,-1-1 0 0 0,9 13 0 0 0,-12-22-281 0 0,1 0 1 0 0,0 1-1 0 0,0-1 0 0 0,0 0 1 0 0,0 0-1 0 0,1-1 0 0 0,-1 1 1 0 0,8 3-1 0 0,6 1 29 0 0,-11-8-104 0 0,-2 0 10 0 0,1 1-240 0 0,1-1 0 0 0,0 0-1 0 0,0 0 1 0 0,-1-1 0 0 0,11-3 0 0 0,-12 3-1048 0 0,0 0 0 0 0,-1 0 1 0 0,1 0-1 0 0,-1 0 0 0 0,4-3 0 0 0,2-5-5844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8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4199 0 0,'0'0'326'0'0,"2"2"-216"0"0,2 4 18 0 0,1 0-1 0 0,0 1 1 0 0,-1-1-1 0 0,-1 1 1 0 0,1 0-1 0 0,-1 0 1 0 0,4 12-1 0 0,-2-5 214 0 0,-3-7-46 0 0,0 0 1 0 0,0 0-1 0 0,-1 0 1 0 0,1 0-1 0 0,-1 7 1 0 0,3 13 720 0 0,-2-21-638 0 0,-1 0 0 0 0,0 0 0 0 0,0 11 0 0 0,-1 32 1776 0 0,1-29-729 0 0,-2-1 0 0 0,0 1 0 0 0,-6 34 0 0 0,7-52-766 0 0,2-11-139 0 0,2-17 507 0 0,12-32-1 0 0,-14 50-1026 0 0,1-1 0 0 0,2-14 0 0 0,-4 14 0 0 0,1 0 0 0 0,6-16 0 0 0,25-46-173 0 0,-31 69 150 0 0,-1-1 1 0 0,0 0 0 0 0,0 0-1 0 0,-1-1 1 0 0,1 1-1 0 0,-1 0 1 0 0,1 0-1 0 0,-1-4 1 0 0,0 4 7 0 0,0 0 1 0 0,0-1 0 0 0,1 1-1 0 0,0 0 1 0 0,-1-1 0 0 0,3-3-1 0 0,-2-1-17 0 0,0 7 25 0 0,-1-1 1 0 0,0 1 0 0 0,1 0 0 0 0,-1-1 0 0 0,1 1-1 0 0,-1-1 1 0 0,1 1 0 0 0,-1 0 0 0 0,1-1-1 0 0,0 1 1 0 0,0 0 0 0 0,1-2 0 0 0,-2 3 7 0 0,1-1 1 0 0,-1 1-1 0 0,0 0 1 0 0,0-1-1 0 0,0 1 1 0 0,1 0-1 0 0,-1 0 0 0 0,0-1 1 0 0,1 1-1 0 0,-1 0 1 0 0,0 0-1 0 0,0 0 1 0 0,1-1-1 0 0,-1 1 1 0 0,0 0-1 0 0,1 0 1 0 0,-1 0-1 0 0,0 0 0 0 0,1 0 1 0 0,-1 0-1 0 0,0 0 1 0 0,1-1-1 0 0,-1 1 1 0 0,1 0-1 0 0,-1 0 1 0 0,0 0-1 0 0,1 1 1 0 0,-1-1-1 0 0,0 0 0 0 0,1 0 1 0 0,-1 0-1 0 0,0 0 1 0 0,1 0-1 0 0,-1 0 1 0 0,0 0-1 0 0,1 1 1 0 0,-1-1-1 0 0,0 0 1 0 0,1 0-1 0 0,-1 0 1 0 0,0 1-1 0 0,0-1 0 0 0,1 0 1 0 0,-1 0-1 0 0,0 1 1 0 0,0-1-1 0 0,1 1 1 0 0,8 14 86 0 0,-9-14-97 0 0,8 13 247 0 0,-2-1-1 0 0,1 1 0 0 0,-2 0 0 0 0,0 1 1 0 0,5 22-1 0 0,5 16 787 0 0,-7-33-312 0 0,-8-19-706 0 0,0-1 0 0 0,1 1 0 0 0,-1-1 0 0 0,1 0 0 0 0,-1 1 1 0 0,0-1-1 0 0,1 0 0 0 0,-1 1 0 0 0,1-1 0 0 0,-1 0 0 0 0,1 0 0 0 0,-1 0 0 0 0,1 1 0 0 0,-1-1 0 0 0,1 0 0 0 0,-1 0 0 0 0,1 0 0 0 0,-1 0 0 0 0,1 0 0 0 0,-1 0 0 0 0,2 0 1 0 0,-1 0 3 0 0,9 0-134 0 0,-8-1-159 0 0,0-1-1 0 0,1 1 0 0 0,-1-1 1 0 0,0 0-1 0 0,0 0 1 0 0,0 1-1 0 0,0-2 0 0 0,0 1 1 0 0,0 0-1 0 0,-1 0 1 0 0,3-4-1 0 0,5-6-4874 0 0,1 0-1557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18 143 8231 0 0,'-2'11'271'0'0,"1"-1"1"0"0,0 1-1 0 0,0-1 0 0 0,2 1 0 0 0,1 19 0 0 0,1-6 1140 0 0,-1 0 1 0 0,-2 0-1 0 0,0 0 1 0 0,-4 29-1 0 0,5-45-442 0 0</inkml:trace>
  <inkml:trace contextRef="#ctx0" brushRef="#br0" timeOffset="1">0 1 10735 0 0,'8'3'960'0'0,"-4"-2"-768"0"0,-2-1 32 0 0,-1 0 464 0 0,9 10-4888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9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2383 0 0,'0'0'7943'0'0,"8"9"-4584"0"0,-3-1-3018 0 0,-1-1 0 0 0,-1 1 0 0 0,1 0 1 0 0,-1 0-1 0 0,0 0 0 0 0,-1 1 0 0 0,0-1 0 0 0,-1 0 1 0 0,1 1-1 0 0,-2 0 0 0 0,1-1 0 0 0,-1 1 1 0 0,-1 12-1 0 0,-1 9 125 0 0,-2 0-1 0 0,-11 49 1 0 0,12-65-219 0 0,2-9-75 0 0,-1 1 1 0 0,1-1-1 0 0,-1 0 0 0 0,-4 9 1256 0 0,7-19-1398 0 0,0 1 1 0 0,0-1-1 0 0,0 1 0 0 0,0-1 0 0 0,1 1 0 0 0,2-5 1 0 0,2-7 28 0 0,0 0-73 0 0,2 1 0 0 0,0-1 1 0 0,0 1-1 0 0,2 1 0 0 0,17-22 0 0 0,-12 16-70 0 0,-10 12 84 0 0,-4 6 0 0 0,0 0 0 0 0,1 0 0 0 0,-1 0 0 0 0,1 0 0 0 0,-1 0 0 0 0,1 0 0 0 0,0 1 0 0 0,0-1 0 0 0,0 1 0 0 0,0-1 0 0 0,0 1 0 0 0,0 0 0 0 0,0-1 0 0 0,0 1 0 0 0,1 0 0 0 0,-1 1 0 0 0,0-1 0 0 0,4-1 0 0 0,-4 2 1 0 0,1-1 1 0 0,0 1-1 0 0,-1 0 0 0 0,1-1 1 0 0,0 1-1 0 0,-1 0 0 0 0,1 1 0 0 0,0-1 1 0 0,-1 0-1 0 0,1 1 0 0 0,0 0 1 0 0,-1-1-1 0 0,1 1 0 0 0,-1 0 0 0 0,1 0 1 0 0,-1 1-1 0 0,1-1 0 0 0,-1 0 1 0 0,0 1-1 0 0,1-1 0 0 0,-1 1 0 0 0,3 3 1 0 0,4 4 82 0 0,0 1-1 0 0,0 0 1 0 0,9 15 0 0 0,-7-11 106 0 0,-9-12-124 0 0,0 0 0 0 0,0 0 0 0 0,0 0 0 0 0,0-1 1 0 0,0 1-1 0 0,0-1 0 0 0,0 0 0 0 0,0 1 0 0 0,1-1 0 0 0,-1 0 1 0 0,1 0-1 0 0,-1 0 0 0 0,1-1 0 0 0,-1 1 0 0 0,1-1 0 0 0,-1 1 1 0 0,1-1-1 0 0,0 0 0 0 0,-1 0 0 0 0,5 0 0 0 0,15-4 154 0 0,-18 2-215 0 0,0 0 0 0 0,0 0 0 0 0,0 0-1 0 0,-1 0 1 0 0,1-1 0 0 0,0 0 0 0 0,-1 0 0 0 0,0 0-1 0 0,0 0 1 0 0,0 0 0 0 0,5-7 0 0 0,0-3 25 0 0,0 0 1 0 0,6-16 0 0 0,-9 18 7 0 0,-1 1-46 0 0,0 0 0 0 0,3-13-1 0 0,3-10-213 0 0,-9 30 189 0 0,0 1-1 0 0,-1 0 0 0 0,1-1 0 0 0,-1 1 0 0 0,1-1 0 0 0,-1 1 0 0 0,0-1 1 0 0,0-3-1 0 0,0 0-104 0 0,0 5-29 0 0,0 1 163 0 0,-1 0 0 0 0,1-1-1 0 0,0 1 1 0 0,0 0 0 0 0,0 0-1 0 0,0 0 1 0 0,0-1 0 0 0,-1 1-1 0 0,1 0 1 0 0,0 0 0 0 0,0 0-1 0 0,0 0 1 0 0,0 0 0 0 0,-1 0 0 0 0,1-1-1 0 0,0 1 1 0 0,0 0 0 0 0,-1 0-1 0 0,1 0 1 0 0,0 0 0 0 0,0 0-1 0 0,0 0 1 0 0,-1 0 0 0 0,1 0-1 0 0,0 0 1 0 0,0 0 0 0 0,-1 0 0 0 0,1 0-1 0 0,0 0 1 0 0,0 0 0 0 0,0 0-1 0 0,-1 0 1 0 0,1 0 0 0 0,0 0-1 0 0,0 0 1 0 0,-1 0 0 0 0,1 0-1 0 0,0 1 1 0 0,-2 3 15 0 0,0 1 0 0 0,0 0 0 0 0,0 0 0 0 0,1 0 0 0 0,0 0 0 0 0,0 0 0 0 0,0 0 0 0 0,0 9 0 0 0,-3 19 89 0 0,1-19 6 0 0,1-1 0 0 0,0 20 0 0 0,0 3 16 0 0,-1 34 9 0 0,2-16-69 0 0,2 49-14 0 0,1-36-24 0 0,0-30-24 0 0,1 1 0 0 0,10 37 0 0 0,-3-16 0 0 0,29 112 0 0 0,-10-56 0 0 0,-9-20 19 0 0,25 105 66 0 0,-37-170-34 0 0,0 1 1 0 0,-3 1-1 0 0,0-1 0 0 0,0 39 0 0 0,-5-60-48 0 0,0 1 0 0 0,-1 0 0 0 0,0-1-1 0 0,-1 1 1 0 0,0-1 0 0 0,0 1 0 0 0,-2-1 0 0 0,1 0 0 0 0,-1 0-1 0 0,0 0 1 0 0,-1-1 0 0 0,0 1 0 0 0,-1-1 0 0 0,0 0-1 0 0,0-1 1 0 0,-10 11 0 0 0,6-10 3 0 0,0 0-1 0 0,0-1 1 0 0,-1 0-1 0 0,0-1 1 0 0,0 0 0 0 0,-1 0-1 0 0,0-2 1 0 0,0 1-1 0 0,-1-1 1 0 0,0-1 0 0 0,1 0-1 0 0,-1-1 1 0 0,0-1-1 0 0,-1 0 1 0 0,1 0 0 0 0,0-1-1 0 0,-1-1 1 0 0,1-1-1 0 0,0 1 1 0 0,-25-6-1 0 0,33 5-3 0 0,0-1-1 0 0,0 1 0 0 0,0-1 0 0 0,1 0 0 0 0,-1 0 0 0 0,1 0 0 0 0,-1-1 0 0 0,1 0 0 0 0,0 0 0 0 0,0 0 1 0 0,0 0-1 0 0,0 0 0 0 0,0-1 0 0 0,-4-5 0 0 0,5 3 7 0 0,0 1 0 0 0,0-1 0 0 0,0 0 0 0 0,0 0 0 0 0,1 0 0 0 0,0 0 0 0 0,0-1 0 0 0,1 1 0 0 0,0 0 0 0 0,-1-13-1 0 0,2 0 133 0 0,1 1-1 0 0,1-1 0 0 0,1 1 0 0 0,0-1 0 0 0,12-31 0 0 0,-4 16 156 0 0,17-33-1 0 0,-7 16-27 0 0,8-19 30 0 0,4 1 1 0 0,2 2-1 0 0,3 1 0 0 0,3 1 1 0 0,93-110-1 0 0,-79 115-1632 0 0,4 0-5220 0 0,-1 4-2371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9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29 8663 0 0,'8'30'976'0'0,"-6"-24"-938"0"0,-1 0 0 0 0,1 0 0 0 0,-1 0 0 0 0,0 1 0 0 0,0 10 0 0 0,2 15 400 0 0,-1-26-323 0 0,-1 1-1 0 0,-1-1 1 0 0,1 10-1 0 0,-9 59 714 0 0,7-62-272 0 0,-2 1 0 0 0,-5 21 1 0 0,-2 7 1216 0 0,6-25-494 0 0,-10 29 1 0 0,7-24-297 0 0,6-19-808 0 0,0 0 0 0 0,-1-1 0 0 0,1 1 0 0 0,-1 0 0 0 0,1-1 0 0 0,-1 0 0 0 0,0 1 0 0 0,1-1 0 0 0,-6 4 0 0 0,6-5 275 0 0,-7-13 701 0 0,9 2-1009 0 0,-1 0 0 0 0,2 0 0 0 0,-1 1 0 0 0,4-12 0 0 0,-2 11-107 0 0,10-37-17 0 0,2 1-1 0 0,28-60 1 0 0,-12 35-7 0 0,-26 59-12 0 0,0 1 1 0 0,1 0-1 0 0,1 0 0 0 0,8-11 1 0 0,-11 17 1 0 0,0 0 1 0 0,0 0 0 0 0,0 1-1 0 0,1-1 1 0 0,0 1 0 0 0,0 0-1 0 0,0 1 1 0 0,0-1 0 0 0,12-5-1 0 0,-16 9 71 0 0,1 1 36 0 0,0 2-44 0 0,0-1-1 0 0,0 1 1 0 0,0 0-1 0 0,0 0 1 0 0,-1 0-1 0 0,1 0 0 0 0,-1 0 1 0 0,0 0-1 0 0,0 0 1 0 0,0 1-1 0 0,0-1 0 0 0,-1 0 1 0 0,1 1-1 0 0,-1-1 1 0 0,0 7-1 0 0,0 8 362 0 0,-3 28-1 0 0,3-46-420 0 0,-31 194 2768 0 0,27-183-2413 0 0,4-10 1209 0 0,1-3-1389 0 0,46-98 220 0 0,-4 6-804 0 0,-35 78 213 0 0,1 0 1 0 0,1 1 0 0 0,20-23 0 0 0,-8 13 31 0 0,-12 15 160 0 0,-1 6 0 0 0,1 6 0 0 0,-2 5 0 0 0,-3 2 19 0 0,0 1 1 0 0,-1 0-1 0 0,0 0 0 0 0,-1 0 0 0 0,0 0 1 0 0,3 15-1 0 0,5 20 177 0 0,-7-34-132 0 0,0 0 1 0 0,0 0 0 0 0,1 0-1 0 0,1-1 1 0 0,-1 0 0 0 0,2 0-1 0 0,7 10 1 0 0,-10-16-461 0 0,-1-1 0 0 0,1 0 0 0 0,-1-1 1 0 0,1 1-1 0 0,0-1 0 0 0,0 1 0 0 0,0-1 0 0 0,0 0 0 0 0,0-1 0 0 0,1 1 0 0 0,7 1 0 0 0,-4-1-971 0 0,0 0-1 0 0,1-1 0 0 0,-1-1 0 0 0,0 1 1 0 0,15-2-1 0 0,-9-1-5843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13847 0 0,'-6'19'7524'0'0,"-11"25"-4270"0"0,11-31-2601 0 0,-10 26 467 0 0,-4 10-132 0 0,-28 50 0 0 0,39-77-1575 0 0,9-22 558 0 0,0 0 1 0 0,0 0-1 0 0,0 0 0 0 0,0 0 1 0 0,0 0-1 0 0,0 0 0 0 0,0 0 0 0 0,0 0 1 0 0,0 0-1 0 0,0 0 0 0 0,0 0 1 0 0,0 0-1 0 0,0 0 0 0 0,0 0 0 0 0,0 0 1 0 0,1 0-1 0 0,-1 0 0 0 0,0 0 1 0 0,0 0-1 0 0,0 0 0 0 0,0 0 0 0 0,0 1 1 0 0,0-1-1 0 0,0 0 0 0 0,0 0 1 0 0,0 0-1 0 0,0 0 0 0 0,0 0 0 0 0,0 0 1 0 0,0 0-1 0 0,0 0 0 0 0,0 0 1 0 0,0 0-1 0 0,0 0 0 0 0,0 0 1 0 0,0 0-1 0 0,0 0 0 0 0,0 0 0 0 0,0 0 1 0 0,0 0-1 0 0,0 1 0 0 0,0-1 1 0 0,0 0-1 0 0,0 0 0 0 0,0 0 0 0 0,0 0 1 0 0,0 0-1 0 0,0 0 0 0 0,0 0 1 0 0,0 0-1 0 0,0 0 0 0 0,0 0 0 0 0,0 0 1 0 0,0 0-1 0 0,0 0 0 0 0,0 0 1 0 0,0 0-1 0 0,0 0 0 0 0,0 1 0 0 0,0-1 1 0 0,0 0-1 0 0,0 0 0 0 0,0 0 1 0 0,0 0-1 0 0,8-11-2372 0 0,10-16-5641 0 0,-8 8 1331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40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33 6767 0 0,'0'0'520'0'0,"-2"0"-104"0"0,-1 1-11 0 0,-1 0 0 0 0,1 0 0 0 0,-1 0 0 0 0,1 0 0 0 0,-1 1 0 0 0,1 0 0 0 0,0-1 1 0 0,0 1-1 0 0,0 0 0 0 0,0 1 0 0 0,0-1 0 0 0,0 1 0 0 0,0-1 0 0 0,1 1 0 0 0,-1 0 0 0 0,1 0 0 0 0,0 0 0 0 0,0 0 0 0 0,0 0 0 0 0,0 0 0 0 0,-2 8 0 0 0,0 0 204 0 0,0 0 1 0 0,0 0-1 0 0,2 1 1 0 0,-1-1 0 0 0,-1 24-1 0 0,4-27-328 0 0,0-1 0 0 0,1 1-1 0 0,-1 0 1 0 0,2 0 0 0 0,-1-1 0 0 0,1 1-1 0 0,0-1 1 0 0,1 1 0 0 0,-1-1 0 0 0,2 0-1 0 0,-1 0 1 0 0,1 0 0 0 0,7 9 0 0 0,-9-13-202 0 0,0 0 1 0 0,0 0-1 0 0,0-1 1 0 0,1 1 0 0 0,-1-1-1 0 0,1 0 1 0 0,0 0-1 0 0,-1 0 1 0 0,1 0 0 0 0,0 0-1 0 0,0 0 1 0 0,1-1-1 0 0,-1 0 1 0 0,0 1 0 0 0,0-1-1 0 0,1 0 1 0 0,-1-1-1 0 0,0 1 1 0 0,1-1 0 0 0,-1 1-1 0 0,1-1 1 0 0,-1 0-1 0 0,1 0 1 0 0,-1-1 0 0 0,1 1-1 0 0,-1-1 1 0 0,0 1-1 0 0,1-1 1 0 0,-1 0 0 0 0,0 0-1 0 0,1-1 1 0 0,3-2-1 0 0,-1 1-32 0 0,1-1-1 0 0,-1 0 0 0 0,-1-1 0 0 0,1 1 0 0 0,-1-1 0 0 0,0 0 0 0 0,0-1 1 0 0,0 1-1 0 0,-1-1 0 0 0,1 0 0 0 0,-1 0 0 0 0,-1 0 0 0 0,1-1 0 0 0,-1 1 1 0 0,-1-1-1 0 0,5-14 0 0 0,-3 7-32 0 0,-1 0 1 0 0,-1 0-1 0 0,0 0 1 0 0,-1-1-1 0 0,-1 1 1 0 0,0-1-1 0 0,-3-23 0 0 0,2 34-63 0 0,1 0 0 0 0,-1-1 0 0 0,0 1 0 0 0,-1 0 0 0 0,1 0 0 0 0,-1 0 0 0 0,1 0 0 0 0,-1 0 0 0 0,-1 0 0 0 0,-2-4 0 0 0,3 6-267 0 0,1 0-1 0 0,-1 0 1 0 0,0 0-1 0 0,-1 0 1 0 0,1 1-1 0 0,-3-3 1 0 0,1 2-1035 0 0,1 1 0 0 0,0-1 0 0 0,-1 1 0 0 0,1 0 0 0 0,-5-1 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41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1172 11975 0 0,'3'-2'100'0'0,"-1"-1"0"0"0,1 0 0 0 0,0 0 0 0 0,-1 0 0 0 0,0 0 0 0 0,1 0 0 0 0,-1-1 0 0 0,0 1 0 0 0,-1-1 0 0 0,1 1 0 0 0,-1-1 0 0 0,0 0 0 0 0,2-5 0 0 0,1-9-190 0 0,2-28 1 0 0,-5 38 191 0 0,0-10 350 0 0,0-33 0 0 0,-1 44-90 0 0,-1-1 1 0 0,0 1-1 0 0,0-1 1 0 0,-1 1-1 0 0,0 0 1 0 0,0 0-1 0 0,-4-8 1 0 0,5 14-307 0 0,1 0-1 0 0,-1 0 1 0 0,1 0 0 0 0,-1 1-1 0 0,1-1 1 0 0,-1 0-1 0 0,0 0 1 0 0,1 0 0 0 0,-1 0-1 0 0,0 1 1 0 0,0-1 0 0 0,1 0-1 0 0,-1 1 1 0 0,0-1 0 0 0,0 1-1 0 0,0-1 1 0 0,0 1 0 0 0,0-1-1 0 0,0 1 1 0 0,0 0 0 0 0,0-1-1 0 0,-1 1 1 0 0,0 0-23 0 0,1 0 1 0 0,-1 0-1 0 0,1 0 1 0 0,-1 1-1 0 0,1-1 0 0 0,-1 0 1 0 0,1 1-1 0 0,-1-1 1 0 0,1 1-1 0 0,-1 0 0 0 0,1-1 1 0 0,-1 1-1 0 0,-1 1 1 0 0,-2 2-10 0 0,0 0 0 0 0,0 0 0 0 0,1 1 0 0 0,-1 0 0 0 0,1 0 0 0 0,-4 6 0 0 0,0 2 28 0 0,0 0 0 0 0,1 1 0 0 0,1-1-1 0 0,-6 19 1 0 0,-14 61 597 0 0,20-68-478 0 0,2-6 69 0 0,1-1 1 0 0,0 1 0 0 0,2 0 0 0 0,0-1 0 0 0,1 1 0 0 0,3 19 0 0 0,-3-33-80 0 0,1 0 0 0 0,0 0 0 0 0,0 0 1 0 0,0 0-1 0 0,1 0 0 0 0,0-1 0 0 0,0 1 0 0 0,0 0 0 0 0,0-1 0 0 0,1 1 0 0 0,0-1 0 0 0,0 0 0 0 0,0 0 0 0 0,0 0 1 0 0,1 0-1 0 0,4 3 0 0 0,-7-7-119 0 0,1 1 0 0 0,-1-1 0 0 0,1 0 0 0 0,-1 0 0 0 0,1 0 0 0 0,-1 0 0 0 0,1 0 0 0 0,0-1 0 0 0,-1 1 1 0 0,1 0-1 0 0,-1-1 0 0 0,1 1 0 0 0,-1-1 0 0 0,0 0 0 0 0,1 1 0 0 0,-1-1 0 0 0,3-2 0 0 0,1 0 11 0 0,0-1-1 0 0,0 0 1 0 0,-1-1 0 0 0,1 1-1 0 0,-1-1 1 0 0,0 1-1 0 0,0-1 1 0 0,0-1 0 0 0,5-9-1 0 0,1-6 53 0 0,10-29 1 0 0,-13 30-44 0 0,33-96 121 0 0,-12 32-101 0 0,4-19-61 0 0,-5-2 1 0 0,18-138-1 0 0,-21 132-21 0 0,-5 28 0 0 0,-5 33 0 0 0,0-1 0 0 0,-14 51 0 0 0,0-1 0 0 0,1 0 0 0 0,-1 1 0 0 0,0-1 0 0 0,0 0 0 0 0,0 0 0 0 0,0 1 0 0 0,0-1 0 0 0,0 0 0 0 0,0 1 0 0 0,0-1 0 0 0,0 0 0 0 0,0 1 0 0 0,0-1 0 0 0,-1 0 0 0 0,1 1 0 0 0,-1-2 0 0 0,1 2 0 0 0,-1 0 0 0 0,1 0 0 0 0,-1 1 0 0 0,1-1 0 0 0,0 0 0 0 0,-1 0 0 0 0,1 1 0 0 0,-1-1 0 0 0,1 0 0 0 0,0 0 0 0 0,-1 1 0 0 0,1-1 0 0 0,0 1 0 0 0,-1-1 0 0 0,1 0 0 0 0,0 1 0 0 0,-1-1 0 0 0,1 1 0 0 0,0-1 0 0 0,0 1 0 0 0,0-1 0 0 0,-1 1 0 0 0,-5 10 92 0 0,1 0-1 0 0,0 0 0 0 0,0 1 1 0 0,1-1-1 0 0,0 1 1 0 0,-2 18-1 0 0,-23 283 1597 0 0,29-122-863 0 0,0-6-202 0 0,1-147-467 0 0,2 0 0 0 0,11 56 0 0 0,0 2-329 0 0,-14-96 148 0 0,0 1 1 0 0,0 0-1 0 0,0-1 0 0 0,0 1 1 0 0,1-1-1 0 0,-1 1 1 0 0,0-1-1 0 0,0 1 0 0 0,0 0 1 0 0,1-1-1 0 0,-1 1 1 0 0,0-1-1 0 0,1 1 0 0 0,-1-1 1 0 0,1 0-1 0 0,-1 1 1 0 0,1-1-1 0 0,-1 1 0 0 0,0-1 1 0 0,1 0-1 0 0,-1 1 1 0 0,1-1-1 0 0,0 0 0 0 0,-1 1 1 0 0,1-1-1 0 0,-1 0 1 0 0,1 0-1 0 0,-1 0 0 0 0,1 1 1 0 0,0-1-1 0 0,0 0 1 0 0,0 0-113 0 0,0 0 0 0 0,1 0 1 0 0,-1 0-1 0 0,0 0 1 0 0,1 0-1 0 0,-1 0 1 0 0,0-1-1 0 0,1 1 1 0 0,-1 0-1 0 0,3-2 0 0 0,2-1-428 0 0,0-1-1 0 0,0 0 0 0 0,0-1 0 0 0,-1 1 0 0 0,0-1 0 0 0,0 0 0 0 0,0 0 1 0 0,6-9-1 0 0,-2 2 19 0 0,1 1 1 0 0,1 0 0 0 0,-1 1 0 0 0,20-14 0 0 0,-15 12 739 0 0,0-1-1 0 0,-1-1 1 0 0,0 0 0 0 0,-1-1 0 0 0,0 0 0 0 0,-2-1 0 0 0,0 0 0 0 0,0-1 0 0 0,-2 0 0 0 0,0-1 0 0 0,-1 0 0 0 0,-1 0 0 0 0,0-1 0 0 0,5-29 0 0 0,-10 40-146 0 0,-1-1 0 0 0,0 0 1 0 0,0 1-1 0 0,-1-1 0 0 0,0 0 0 0 0,-1 1 0 0 0,-3-17 0 0 0,-1 15-25 0 0,-3 1 20 0 0,-1 5-31 0 0,6 5 12 0 0,-1-1 0 0 0,1 0 1 0 0,0 1-1 0 0,0 0 0 0 0,-1 0 0 0 0,1 0 0 0 0,0 0 0 0 0,0 0 0 0 0,0 0 0 0 0,0 1 1 0 0,0 0-1 0 0,1-1 0 0 0,-1 1 0 0 0,0 0 0 0 0,1 0 0 0 0,0 1 0 0 0,-1-1 0 0 0,1 1 1 0 0,0-1-1 0 0,0 1 0 0 0,0-1 0 0 0,-1 4 0 0 0,-4 6 112 0 0,0-1 1 0 0,1 1-1 0 0,1 0 0 0 0,-5 15 0 0 0,-5 23 993 0 0,-13 85 0 0 0,26-119-872 0 0,1 0-1 0 0,1 1 1 0 0,1-1-1 0 0,0 1 1 0 0,4 17-1 0 0,-3-27-156 0 0,-1 0-1 0 0,1-1 1 0 0,1 1-1 0 0,-1 0 1 0 0,1-1-1 0 0,0 0 0 0 0,1 1 1 0 0,4 6-1 0 0,-5-9-63 0 0,0-1-1 0 0,0 1 1 0 0,0 0-1 0 0,1-1 0 0 0,-1 1 1 0 0,1-1-1 0 0,0 0 1 0 0,0 0-1 0 0,0-1 0 0 0,0 1 1 0 0,1-1-1 0 0,6 3 1 0 0,-3-3-32 0 0,1 0 0 0 0,-1-1 1 0 0,0 1-1 0 0,1-2 0 0 0,-1 1 1 0 0,1-1-1 0 0,-1 0 1 0 0,1-1-1 0 0,-1 0 0 0 0,1-1 1 0 0,-1 1-1 0 0,0-2 0 0 0,1 1 1 0 0,-1-1-1 0 0,13-7 0 0 0,-10 4-59 0 0,0 0-1 0 0,-1-1 0 0 0,0 0 0 0 0,0-1 1 0 0,0 0-1 0 0,-1 0 0 0 0,-1-1 0 0 0,1 0 1 0 0,-2-1-1 0 0,10-14 0 0 0,-3 1 34 0 0,-1-1 0 0 0,-1 0-1 0 0,-1-1 1 0 0,9-27 0 0 0,26-89-40 0 0,40-142 66 0 0,-27-24 150 0 0,-37 183-37 0 0,14-104-52 0 0,-37 213 8 0 0,1 15-71 0 0,0 0 1 0 0,0 0-1 0 0,0 0 0 0 0,0 0 1 0 0,0 0-1 0 0,0-1 0 0 0,0 1 1 0 0,-1 0-1 0 0,1 0 0 0 0,0 0 1 0 0,0 0-1 0 0,0 0 0 0 0,0 0 1 0 0,0 0-1 0 0,0 0 0 0 0,0 0 1 0 0,0-1-1 0 0,0 1 0 0 0,-1 0 1 0 0,1 0-1 0 0,0 0 0 0 0,0 0 1 0 0,0 0-1 0 0,0 0 0 0 0,0 0 1 0 0,0 0-1 0 0,-1 0 0 0 0,1 0 1 0 0,0 0-1 0 0,0 0 0 0 0,0 0 1 0 0,0 0-1 0 0,0 0 0 0 0,0 0 0 0 0,-1 0 1 0 0,1 0-1 0 0,0 0 0 0 0,-8 8 44 0 0,2 2-23 0 0,-3 3 129 0 0,1 0 1 0 0,0 0-1 0 0,-12 28 1 0 0,8 1 75 0 0,1-1 0 0 0,2 2 0 0 0,1-1 0 0 0,-1 48-1 0 0,7 173 239 0 0,22 81-17 0 0,34-6-182 0 0,-36-264-258 0 0,3-1 0 0 0,3 0-1 0 0,40 84 1 0 0,-59-148-8 0 0,-1 0 0 0 0,2-1 0 0 0,-1 1 0 0 0,1-1 0 0 0,0 0 0 0 0,1-1 0 0 0,8 9 0 0 0,-12-13 0 0 0,0-1 0 0 0,0 0 0 0 0,0 0 0 0 0,0 0 0 0 0,0 0 0 0 0,0 0 0 0 0,1-1 0 0 0,-1 0 0 0 0,0 1 0 0 0,1-1 0 0 0,-1-1 0 0 0,1 1 0 0 0,0 0 0 0 0,-1-1 0 0 0,1 0 0 0 0,-1 1 0 0 0,1-2 0 0 0,0 1 0 0 0,-1 0 0 0 0,1-1 0 0 0,-1 1 0 0 0,8-3 0 0 0,-6 0-9 0 0,1 0 0 0 0,-1 0-1 0 0,1 0 1 0 0,-1 0 0 0 0,0-1 0 0 0,-1 0 0 0 0,1 0-1 0 0,-1 0 1 0 0,1 0 0 0 0,-1-1 0 0 0,0 0-1 0 0,-1 0 1 0 0,1 0 0 0 0,2-6 0 0 0,5-11-141 0 0,0 0 1 0 0,8-26-1 0 0,-17 43 110 0 0,31-98-2245 0 0,-15 32-5413 0 0,-4 6-1844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00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3567 0 0,'0'0'278'0'0,"2"0"-182"0"0,10-2 253 0 0,-1 1 1 0 0,0 0-1 0 0,0 1 0 0 0,1 0 1 0 0,15 3-1 0 0,61 14 3228 0 0,-26-3-1560 0 0,178 13 2382 0 0,-119-16-3104 0 0,592 84 4129 0 0,-241-28-2781 0 0,-359-53-2034 0 0,221 27 705 0 0,0-24-481 0 0,293-47 1309 0 0,82-2-809 0 0,-68 36-670 0 0,232-8-1094 0 0,-309-46-453 0 0,-536 46 747 0 0,96-19-515 0 0,-109 19 372 0 0,0-1 0 0 0,0 0 0 0 0,-1-1 0 0 0,0 0 1 0 0,0-1-1 0 0,13-10 0 0 0,-23 15 32 0 0,0-1 0 0 0,-1 0 0 0 0,1 0 0 0 0,-1 0 0 0 0,1-1 0 0 0,-1 1 0 0 0,0-1 0 0 0,-1 0-1 0 0,1 0 1 0 0,-1 0 0 0 0,1 0 0 0 0,-1 0 0 0 0,-1 0 0 0 0,1-1 0 0 0,1-6 0 0 0,-2 7-486 0 0,0 0 1 0 0,-1-1-1 0 0,0 1 1 0 0,0 0-1 0 0,0-1 0 0 0,0 1 1 0 0,-1 0-1 0 0,0 0 1 0 0,1-1-1 0 0,-4-7 1 0 0,-11-17-6277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00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4307 5727 0 0,'0'0'443'0'0,"1"-2"-294"0"0,4-14-141 0 0,0 4 75 0 0,-1 1 0 0 0,3-19-1 0 0,7-38 562 0 0,2 0 0 0 0,36-92-1 0 0,72-125 2434 0 0,-118 273-2917 0 0,128-244 1920 0 0,-13 68-951 0 0,56-93 192 0 0,-60 94 192 0 0,223-271 1 0 0,194-125 2116 0 0,-517 566-3506 0 0,393-381 2881 0 0,-133 139-1390 0 0,68-61-586 0 0,-154 144-768 0 0,287-244-934 0 0,-412 369-6149 0 0,-5 3-2400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55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17135 0 0,'16'-28'604'0'0,"-6"9"-14"0"0,19-26 0 0 0,-21 33-429 0 0,0 1 0 0 0,0 1-1 0 0,1-1 1 0 0,1 2 0 0 0,16-15 0 0 0,-22 22 121 0 0,-1-1-1 0 0,1 1 1 0 0,-1 0 0 0 0,1 0 0 0 0,0 0-1 0 0,0 1 1 0 0,0-1 0 0 0,0 1 0 0 0,0 0-1 0 0,0 0 1 0 0,0 0 0 0 0,1 1 0 0 0,-1-1 0 0 0,0 1-1 0 0,0 0 1 0 0,0 0 0 0 0,1 1 0 0 0,-1-1-1 0 0,0 1 1 0 0,0 0 0 0 0,0 0 0 0 0,5 2-1 0 0,-1 1 70 0 0,0 0 0 0 0,0 1 0 0 0,0 0 0 0 0,0 0 0 0 0,-1 1 0 0 0,0 0 0 0 0,0 0 0 0 0,0 0 0 0 0,10 15 0 0 0,1 4 1056 0 0,24 43-1 0 0,-32-49-1389 0 0,-1 0-1 0 0,-1 1 1 0 0,10 36-1 0 0,7 64-2 0 0,-15-70-14 0 0,27 112-2150 0 0,10-2-4796 0 0,-30-106-3222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5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17159 0 0,'0'7'416'0'0,"0"-2"-171"0"0,0 1-1 0 0,0 0 1 0 0,1 0-1 0 0,-1 0 1 0 0,1-1 0 0 0,3 10 1205 0 0,-2-15-1095 0 0,0 0 0 0 0,-1-1 0 0 0,1 1 0 0 0,0-1 1 0 0,0 0-1 0 0,-1 1 0 0 0,1-1 0 0 0,0 0 1 0 0,-1 0-1 0 0,1 0 0 0 0,-1 0 0 0 0,1 0 0 0 0,-1 0 1 0 0,0 0-1 0 0,1-1 0 0 0,1-2 0 0 0,18-25 248 0 0,-19 25-295 0 0,17-29 322 0 0,6-9 78 0 0,-4 18-8523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27 315 8951 0 0,'-27'3'1243'0'0,"36"-18"4812"0"0,26-39 1543 0 0,23-23-4255 0 0,-47 63-3019 0 0,1 1 0 0 0,1 0 0 0 0,0 1 0 0 0,0 1 0 0 0,1 0 0 0 0,0 1 0 0 0,17-9 0 0 0,19-9-526 0 0,-48 27-37 0 0,0-1-1 0 0,0 1 1 0 0,0 0-1 0 0,-1 0 1 0 0,1-1 0 0 0,0 1-1 0 0,-1-1 1 0 0,0 1-1 0 0,1-1 1 0 0,-1 0-1 0 0,0 0 1 0 0,0 1-1 0 0,1-1 1 0 0,-1 0-1 0 0,-1 0 1 0 0,1 0-1 0 0,1-2 1 0 0,-1-5-1824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3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6335 0 0,'-1'22'1454'0'0,"1"0"-1"0"0,2 0 0 0 0,0 0 0 0 0,8 35 0 0 0,2-12 3595 0 0,20 49-1 0 0,19 27-1022 0 0,15 41-844 0 0,20 126-1316 0 0,-84-278-1840 0 0,-2-7-42 0 0,1 0-1 0 0,-1-1 0 0 0,1 1 1 0 0,0-1-1 0 0,-1 1 1 0 0,1-1-1 0 0,0 1 0 0 0,3 3 1 0 0,-21-27-3675 0 0,4 5-3609 0 0,1-1-2029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4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36 10047 0 0,'1'12'519'0'0,"-2"-1"0"0"0,1 1 0 0 0,-1-1 0 0 0,-1 1 0 0 0,0-1 0 0 0,-5 15 0 0 0,6-21-30 0 0,-55 182 9000 0 0,44-161-8977 0 0,7-21-467 0 0,0-7-45 0 0</inkml:trace>
  <inkml:trace contextRef="#ctx0" brushRef="#br0" timeOffset="1">156 68 2127 0 0,'8'1'149'0'0,"1"-1"1"0"0,0 0-1 0 0,14-3 0 0 0,8-2 5264 0 0,-13 0-627 0 0,-12 3-3237 0 0,0 0 1 0 0,0 1 0 0 0,0 0-1 0 0,1 0 1 0 0,-1 1 0 0 0,0-1-1 0 0,0 1 1 0 0,10 1 0 0 0,-8 2-342 0 0,-5-2-1025 0 0,1 0 0 0 0,-1 0 0 0 0,0 0-1 0 0,1 0 1 0 0,-1-1 0 0 0,0 1 0 0 0,4-1-1 0 0,-4-1-468 0 0,0 1-1 0 0,0-1 1 0 0,-1 1-1 0 0,1-1 0 0 0,0 0 1 0 0,0 0-1 0 0,-1-1 1 0 0,1 1-1 0 0,-1 0 1 0 0,1-1-1 0 0,-1 0 0 0 0,0 1 1 0 0,0-1-1 0 0,1 0 1 0 0,-1 0-1 0 0,0 0 0 0 0,-1-1 1 0 0,4-3-1 0 0,6-7-5545 0 0,4 0-2064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13391 0 0,'0'0'1471'0'0,"5"-7"-419"0"0,-3 4-585 0 0,0 0 1 0 0,0 0-1 0 0,1 0 0 0 0,-1 0 0 0 0,1 0 1 0 0,0 1-1 0 0,0-1 0 0 0,0 1 1 0 0,0 0-1 0 0,1 0 0 0 0,3-2 0 0 0,41-17 2000 0 0,-33 15-2322 0 0,-1 1-1 0 0,0 1 1 0 0,1 0-1 0 0,0 1 1 0 0,25-1-1 0 0,-37 4-77 0 0,-1 0 0 0 0,1 1 0 0 0,-1-1 0 0 0,1 1 0 0 0,-1 0 0 0 0,1 0-1 0 0,-1 0 1 0 0,1 0 0 0 0,-1 0 0 0 0,0 0 0 0 0,0 1 0 0 0,0-1 0 0 0,0 1 0 0 0,0 0 0 0 0,0-1 0 0 0,0 1-1 0 0,0 0 1 0 0,0 0 0 0 0,-1 0 0 0 0,1 0 0 0 0,-1 1 0 0 0,0-1 0 0 0,0 0 0 0 0,0 1 0 0 0,0-1 0 0 0,1 3-1 0 0,2 7 395 0 0,0 1-1 0 0,0-1 1 0 0,2 24-1 0 0,-2 3 0 0 0,-2 0 0 0 0,-1-1 0 0 0,-2 1 0 0 0,-8 52 0 0 0,-43 151 1504 0 0,50-232-1991 0 0,-1 0 0 0 0,0 0 1 0 0,-1-1-1 0 0,0 1 0 0 0,-1-1 0 0 0,0 0 0 0 0,-9 12 0 0 0,13-22-98 0 0,1 1-1 0 0,-1 0 1 0 0,0-1-1 0 0,0 1 0 0 0,0 0 1 0 0,0-1-1 0 0,1 1 1 0 0,-1-1-1 0 0,0 0 0 0 0,0 1 1 0 0,1-1-1 0 0,-1 1 1 0 0,0-1-1 0 0,0-1 0 0 0,-8-12-7342 0 0,1 0-2501 0 0</inkml:trace>
  <inkml:trace contextRef="#ctx0" brushRef="#br0" timeOffset="1">89 278 17135 0 0,'135'116'8996'0'0,"-107"-90"-6262"0"0,36 25-1 0 0,-54-44-2622 0 0,0 0-1 0 0,1-1 1 0 0,-1-1 0 0 0,1 0-1 0 0,0 0 1 0 0,0-1-1 0 0,1 0 1 0 0,11 2 0 0 0,-21-6-241 0 0,-1 0 0 0 0,1 0-1 0 0,-1 0 1 0 0,1 0 0 0 0,-1 0 0 0 0,1 0 0 0 0,-1 0 0 0 0,1-1 0 0 0,-1 1 0 0 0,1 0 0 0 0,-1-1 0 0 0,3 0 0 0 0,8-8-7415 0 0,-2-4-2494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9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96 6159 0 0,'24'-30'644'0'0,"-8"8"3179"0"0,1 5 2309 0 0,-6 10 88 0 0,3 2-3768 0 0,-6 3-1338 0 0,1 0 0 0 0,13-6 0 0 0,-21 8-1092 0 0,1-1-8 0 0,0 1-1 0 0,0-1 1 0 0,0 1 0 0 0,1 0-1 0 0,-1 0 1 0 0,0 0-1 0 0,3 0 1 0 0,-4 1-8 0 0,0 0 0 0 0,0 0 0 0 0,0 0 0 0 0,-1 0 1 0 0,1 0-1 0 0,0 0 0 0 0,0 0 0 0 0,-1 0 0 0 0,1 0 0 0 0,-1 0 0 0 0,1 0 0 0 0,-1 0 0 0 0,1 0 0 0 0,-1 0 0 0 0,1 1 1 0 0,-1-1-1 0 0,0 0 0 0 0,0 0 0 0 0,0 0 0 0 0,0 2 0 0 0,0 25 122 0 0,-4 4-14 0 0,-1-2-1 0 0,-2 1 0 0 0,-15 43 1 0 0,-43 87 520 0 0,50-124-577 0 0,-50 108 91 0 0,65-143-708 0 0,0-10-2695 0 0,0 1 1598 0 0,1 0 0 0 0,0 0 0 0 0,2-8 0 0 0,0 3-2949 0 0,0-6-2078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8783 0 0,'0'0'3306'0'0,"0"1"-2388"0"0,0 6-258 0 0,0-1-1 0 0,0 0 1 0 0,-1 0-1 0 0,1 0 1 0 0,-1 0-1 0 0,-1 0 1 0 0,-3 11-1 0 0,-19 42 135 0 0,-70 128 3451 0 0,58-116-2818 0 0,18-37 743 0 0,-18 48-1 0 0,35-81-2034 0 0,1 0-1 0 0,0-1 1 0 0,-1 1-1 0 0,1-1 0 0 0,0 1 1 0 0,0 0-1 0 0,-1 0 0 0 0,1-1 1 0 0,0 1-1 0 0,0 0 1 0 0,0-1-1 0 0,0 1 0 0 0,0 0 1 0 0,0-1-1 0 0,0 1 1 0 0,0 0-1 0 0,0 0 0 0 0,0-1 1 0 0,0 1-1 0 0,1 0 1 0 0,-1-1-1 0 0,1 2 0 0 0,-1-2-102 0 0,1 1 0 0 0,-1-1 0 0 0,1 0-1 0 0,0 0 1 0 0,-1 0 0 0 0,1 0 0 0 0,-1 0 0 0 0,1 0 0 0 0,0 0-1 0 0,-1 0 1 0 0,1 0 0 0 0,-1-1 0 0 0,1 1 0 0 0,-1 0-1 0 0,1 0 1 0 0,-1 0 0 0 0,1-1 0 0 0,-1 1 0 0 0,1 0-1 0 0,0-1 1 0 0,31-22-188 0 0,-32 23 163 0 0,106-82 62 0 0,48-30-69 0 0,-72 56 0 0 0,-32 26 0 0 0,-37 23 0 0 0,-1-1 0 0 0,1 1 0 0 0,14-14 0 0 0,-24 18 8 0 0,-2 3-14 0 0,0-1-1 0 0,0 0 1 0 0,0 0 0 0 0,0 0 0 0 0,-1 0-1 0 0,1 0 1 0 0,0-1 0 0 0,-1 1-1 0 0,1 0 1 0 0,0 0 0 0 0,-1 0 0 0 0,0 0-1 0 0,1-2 1 0 0,-11 2-974 0 0,-1 3 384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17591 0 0,'23'16'1386'0'0,"0"0"-1"0"0,-2 1 1 0 0,36 36-1 0 0,-12-1 3376 0 0,-15-9-3804 0 0,1 2-1709 0 0,-27-41-1184 0 0,0 1 1 0 0,0 0-1 0 0,9 5 1 0 0</inkml:trace>
  <inkml:trace contextRef="#ctx0" brushRef="#br0" timeOffset="1">202 188 2847 0 0,'6'-22'748'0'0,"-4"18"-16"0"0,0 1-1 0 0,0-1 1 0 0,0 1-1 0 0,1 0 1 0 0,-1-1-1 0 0,1 1 0 0 0,0 0 1 0 0,0 1-1 0 0,0-1 1 0 0,0 0-1 0 0,4-2 1 0 0,38-28 6549 0 0,36-22-2606 0 0,-70 48-3984 0 0,1 1 0 0 0,-1 1-1 0 0,1 0 1 0 0,0 1 0 0 0,21-5 0 0 0,-32 8-576 0 0,0 1 0 0 0,1 0 0 0 0,-1 0-1 0 0,0 0 1 0 0,0 0 0 0 0,0 0 0 0 0,0 0 0 0 0,1 0 0 0 0,-1 0 0 0 0,0 0 0 0 0,0 0 0 0 0,0 1 0 0 0,0-1 0 0 0,0 1 0 0 0,0-1 0 0 0,0 1 0 0 0,1-1-1 0 0,-1 1 1 0 0,0-1 0 0 0,-1 1 0 0 0,3 1 0 0 0,-2 0-10 0 0,1 0 0 0 0,-1 0-1 0 0,0 0 1 0 0,1 0 0 0 0,-1 0-1 0 0,0 0 1 0 0,-1 0 0 0 0,1 0-1 0 0,0 0 1 0 0,0 4 0 0 0,1 5 7 0 0,-1 1 1 0 0,0-1-1 0 0,-2 19 1 0 0,1-26-66 0 0,0 12-461 0 0,-4 52-430 0 0,2-46-2603 0 0,-2 0-3450 0 0,1-10-2185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5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8519 0 0,'7'3'912'0'0,"-1"-10"-912"0"0,3 4 0 0 0,0 5 576 0 0,1 1 776 0 0,0-1-664 0 0,1 4-392 0 0,-3 0 128 0 0</inkml:trace>
  <inkml:trace contextRef="#ctx0" brushRef="#br0" timeOffset="1">43 175 7199 0 0,'-19'25'495'0'0,"-5"7"12424"0"0,25-33-12142 0 0,-1 0 0 0 0,0-1 1 0 0,1 1-1 0 0,-1 0 1 0 0,1 0-1 0 0,-1 0 1 0 0,1-1-1 0 0,0 1 1 0 0,-1 0-1 0 0,2-1 1 0 0,20-24 370 0 0,-14 16-219 0 0,10-13-408 0 0,23-43 0 0 0,-22 35-1851 0 0,-9 10-680 0 0,-4 10-564 0 0,0-1-3613 0 0,3 1-2533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17967 0 0,'7'20'1600'0'0,"0"2"-1280"0"0,4 6 664 0 0,-3 0 136 0 0,0-1 24 0 0,-1 5 8 0 0,2 2 72 0 0,-2 3 24 0 0,-1-1 0 0 0,2 7 0 0 0,-1-3-1000 0 0,-1-10-248 0 0,1-3 0 0 0,0-7 168 0 0,-1-6-8 0 0,0-1-8 0 0</inkml:trace>
  <inkml:trace contextRef="#ctx0" brushRef="#br0" timeOffset="1">49 434 19207 0 0,'0'0'2912'0'0,"6"-4"-1960"0"0,3-2 24 0 0,1-3 8 0 0,0 0-792 0 0,1-1-192 0 0,-2 1 0 0 0,4 2 1024 0 0,-3 0 168 0 0,-3 1 32 0 0,4 0 8 0 0,-1 0-1232 0 0,-1 2-328 0 0,-3 1-24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1 368 22775 0 0,'0'0'1755'0'0,"1"-15"1687"0"0,2 8-2916 0 0,0 1-1 0 0,1-1 1 0 0,0 1 0 0 0,0 0-1 0 0,0 1 1 0 0,0-1-1 0 0,9-7 1 0 0,41-33-124 0 0,-19 17-218 0 0,201-174-180 0 0,-233 200-4 0 0,0 1 0 0 0,0-1 0 0 0,0 1 0 0 0,1 0 0 0 0,-1 0 0 0 0,5-2 0 0 0,1 3 0 0 0,0 5-1456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4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77 11775 0 0,'-9'3'311'0'0,"-13"5"366"0"0,22-8-673 0 0,0 0-1 0 0,0 0 0 0 0,0 0 0 0 0,0 0 1 0 0,0 0-1 0 0,1 0 0 0 0,-1 0 1 0 0,0-1-1 0 0,0 1 0 0 0,0 0 0 0 0,0 0 1 0 0,0 0-1 0 0,0 0 0 0 0,0 0 1 0 0,0 0-1 0 0,0 0 0 0 0,0 0 0 0 0,0 0 1 0 0,0 0-1 0 0,0 0 0 0 0,0 0 1 0 0,0 0-1 0 0,0 0 0 0 0,0 0 0 0 0,0 0 1 0 0,0 0-1 0 0,0-1 0 0 0,0 1 1 0 0,0 0-1 0 0,0 0 0 0 0,0 0 0 0 0,0 0 1 0 0,0 0-1 0 0,0 0 0 0 0,0 0 1 0 0,0 0-1 0 0,-1 0 0 0 0,1 0 0 0 0,0 0 1 0 0,0 0-1 0 0,0 0 0 0 0,0 0 1 0 0,0 0-1 0 0,0 0 0 0 0,0 0 0 0 0,0 0 1 0 0,0 0-1 0 0,0 0 0 0 0,0 0 1 0 0,0 0-1 0 0,0 0 0 0 0,0 0 0 0 0,0 0 1 0 0,0 0-1 0 0,0 0 0 0 0,0 0 1 0 0,0 0-1 0 0,-1 0 0 0 0,1 0 0 0 0,12-10 68 0 0,-2 3 21 0 0,0 2 1 0 0,0-1-1 0 0,1 1 0 0 0,0 1 0 0 0,16-5 0 0 0,58-12 1107 0 0,-81 21-1140 0 0,40-8 1142 0 0,1 3 0 0 0,0 1 0 0 0,0 3 1 0 0,85 7-1 0 0,178 47 614 0 0,167 84 996 0 0,-346-88-1949 0 0,150 81 1 0 0,-241-111-460 0 0,62 44-1 0 0,-85-52-367 0 0,-1 1 0 0 0,0 0-1 0 0,0 1 1 0 0,-1 0 0 0 0,-1 2-1 0 0,16 22 1 0 0,-25-32-157 0 0,0 0 0 0 0,-1 0 1 0 0,0 1-1 0 0,0-1 0 0 0,0 1 0 0 0,1 6 0 0 0,3 19-3250 0 0,-6-30 3172 0 0,0 8-5824 0 0,-5 1-1663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4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4951 0 0,'67'59'2270'0'0,"-59"-52"-1419"0"0,0-1 1 0 0,1-1 0 0 0,-1 1-1 0 0,1-1 1 0 0,0-1 0 0 0,19 8-1 0 0,6 2 746 0 0,49 25 2283 0 0,110 33-1 0 0,-58-35-879 0 0,-112-33-2345 0 0,0 0 1 0 0,1-2-1 0 0,44 0 0 0 0,-66-2-574 0 0,0-1 1 0 0,0 1-1 0 0,0 0 1 0 0,0 0-1 0 0,0-1 0 0 0,0 0 1 0 0,0 1-1 0 0,0-1 1 0 0,0 0-1 0 0,0 0 1 0 0,0 0-1 0 0,0 0 0 0 0,-1 0 1 0 0,1 0-1 0 0,0-1 1 0 0,-1 1-1 0 0,1 0 0 0 0,1-3 1 0 0,-1 1 32 0 0,0 0 0 0 0,-1 0 1 0 0,1 1-1 0 0,-1-1 1 0 0,0 0-1 0 0,0-1 0 0 0,0 1 1 0 0,0 0-1 0 0,0 0 0 0 0,0-6 1 0 0,-1-6 145 0 0,0 0 0 0 0,-1 1 0 0 0,-1-1 0 0 0,-4-17 1 0 0,5 27-243 0 0,-5-21 87 0 0,-1 0-1 0 0,-1 1 1 0 0,-1 0 0 0 0,-12-24 0 0 0,-12-11-9173 0 0,13 26-1128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4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1338 550 4543 0 0,'-15'-7'281'0'0,"1"-1"0"0"0,0-1 0 0 0,-20-15-1 0 0,17 11 364 0 0,-21-12 1 0 0,31 22-516 0 0,0-1 1 0 0,0 1 0 0 0,0 0 0 0 0,0 1 0 0 0,0 0 0 0 0,-15-3-1 0 0,4 4 124 0 0,1 0-1 0 0,-1 1 1 0 0,0 1-1 0 0,1 1 0 0 0,-31 6 1 0 0,-83 31 1056 0 0,95-27-810 0 0,1 2-1 0 0,1 1 0 0 0,1 2 1 0 0,0 1-1 0 0,1 2 1 0 0,1 0-1 0 0,1 3 0 0 0,-33 31 1 0 0,-145 158 1540 0 0,150-143-1083 0 0,-69 101-1 0 0,105-135-440 0 0,1 1 0 0 0,3 1 0 0 0,0 1 0 0 0,3 0 0 0 0,1 2 0 0 0,1-1 0 0 0,-7 49 0 0 0,14-54-237 0 0,2 0 0 0 0,1 1 0 0 0,2-1 0 0 0,2 0 0 0 0,1 1 0 0 0,1-1 0 0 0,2 0 0 0 0,1 0 0 0 0,12 35 0 0 0,-9-44-168 0 0,1-1 0 0 0,1 0-1 0 0,1-1 1 0 0,1 0 0 0 0,1-1 0 0 0,1-1-1 0 0,1 0 1 0 0,1-1 0 0 0,0 0 0 0 0,2-2-1 0 0,0 0 1 0 0,32 22 0 0 0,-16-16 16 0 0,0-2-1 0 0,1-1 1 0 0,1-2 0 0 0,1-2-1 0 0,1-1 1 0 0,0-2-1 0 0,45 9 1 0 0,-40-14 62 0 0,-1-2 0 0 0,1-2 0 0 0,0-2-1 0 0,46-2 1 0 0,176-29 462 0 0,-182 13-639 0 0,-1-4-1 0 0,122-44 0 0 0,-102 22 68 0 0,144-79 0 0 0,-199 93-55 0 0,-1-3 0 0 0,-2-2 0 0 0,-1-2 0 0 0,-1-1 0 0 0,-2-3 0 0 0,-2-1 0 0 0,-1-2 0 0 0,-3-1 0 0 0,-1-2 1 0 0,-2-2-1 0 0,-2 0 0 0 0,-2-2 0 0 0,30-71 0 0 0,-47 93-7 0 0,-1 0 1 0 0,-1 0 0 0 0,-2-1 0 0 0,7-39 0 0 0,-9 24 34 0 0,-2-1 0 0 0,-1 0 0 0 0,-9-81 0 0 0,-2 59 61 0 0,-34-121 0 0 0,18 106-106 0 0,-52-109 1 0 0,57 144-29 0 0,-3 1 1 0 0,-1 1-1 0 0,-43-55 0 0 0,48 74-140 0 0,-1 0-1 0 0,-2 2 0 0 0,0 0 0 0 0,-1 2 0 0 0,-1 0 0 0 0,-38-23 0 0 0,40 30-83 0 0,-1 1-1 0 0,0 1 1 0 0,-1 1-1 0 0,0 2 1 0 0,0 0-1 0 0,-1 1 1 0 0,1 1-1 0 0,-2 2 0 0 0,1 0 1 0 0,0 2-1 0 0,-27 0 1 0 0,7 4-446 0 0,-1 2 1 0 0,1 2-1 0 0,-1 2 0 0 0,-85 27 1 0 0,59-9-2295 0 0,2 2 0 0 0,-82 47 0 0 0,43-13-3285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4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8 4543 0 0,'-10'-3'80'0'0,"8"2"-50"0"0,-1 0 0 0 0,0 0 0 0 0,0 0 0 0 0,0 1 0 0 0,0-1 0 0 0,0 1 0 0 0,-4 0 0 0 0,7 0-25 0 0,-1 0 0 0 0,0 1-1 0 0,0-1 1 0 0,1 0 0 0 0,-1 1 0 0 0,0-1 0 0 0,0 1 0 0 0,1-1 0 0 0,-1 0-1 0 0,1 1 1 0 0,-1-1 0 0 0,0 1 0 0 0,1 0 0 0 0,-1-1 0 0 0,1 1-1 0 0,-1 0 1 0 0,1-1 0 0 0,-1 1 0 0 0,1 0 0 0 0,0-1 0 0 0,-1 1 0 0 0,1 0-1 0 0,0 0 1 0 0,0-1 0 0 0,-1 1 0 0 0,1 0 0 0 0,0 0 0 0 0,0 0 0 0 0,0-1-1 0 0,0 1 1 0 0,0 1 0 0 0,-5 53-366 0 0,4 67 0 0 0,7-3 395 0 0,3-37 885 0 0,24 100-1 0 0,21 18 1474 0 0,-22-70-516 0 0,20 65 940 0 0,-7-32-1125 0 0,66 244 705 0 0,95 380 2452 0 0,-123-438-3144 0 0,20 85-676 0 0,-3-51-618 0 0,-80-311-315 0 0,109 298 492 0 0,-68-212-189 0 0,65 153 320 0 0,24 68-237 0 0,-97-206-337 0 0,-50-163-296 0 0,0-1-1 0 0,-1 1 0 0 0,0 0 1 0 0,-1-1-1 0 0,0 1 1 0 0,0 18-1 0 0,-1-28 95 0 0,0 1 0 0 0,0-1 0 0 0,0 0 0 0 0,0 1 0 0 0,0-1 0 0 0,0 0 1 0 0,0 1-1 0 0,0-1 0 0 0,0 0 0 0 0,-1 1 0 0 0,1-1 0 0 0,0 0 0 0 0,0 1 0 0 0,0-1 0 0 0,0 0 0 0 0,-1 0 0 0 0,1 1 0 0 0,0-1 0 0 0,0 0 0 0 0,-1 1 0 0 0,1-1 1 0 0,0 0-1 0 0,0 0 0 0 0,-1 0 0 0 0,1 1 0 0 0,0-1 0 0 0,-1 0 0 0 0,1 0 0 0 0,0 0 0 0 0,-1 0 0 0 0,-9-4-7144 0 0,-1-4-420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4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7487 0 0,'45'62'770'0'0,"53"75"2614"0"0,-80-111-1917 0 0,0-1 0 0 0,1-1 0 0 0,2 0 0 0 0,0-2 0 0 0,33 27 0 0 0,-50-46-1211 0 0,0 0-1 0 0,0 0 0 0 0,1 0 1 0 0,-1-1-1 0 0,1 1 0 0 0,0-1 1 0 0,-1 0-1 0 0,1-1 0 0 0,0 1 1 0 0,0-1-1 0 0,7 1 1 0 0,-9-2-155 0 0,1 0 1 0 0,-1 0 0 0 0,1 0-1 0 0,-1 0 1 0 0,0-1-1 0 0,1 0 1 0 0,-1 1 0 0 0,0-1-1 0 0,0-1 1 0 0,1 1 0 0 0,-1 0-1 0 0,0-1 1 0 0,0 1 0 0 0,0-1-1 0 0,-1 0 1 0 0,1 0 0 0 0,0 0-1 0 0,2-3 1 0 0,3-4 25 0 0,0 0 0 0 0,-1 0 0 0 0,0-1-1 0 0,0 0 1 0 0,-1 0 0 0 0,-1-1 0 0 0,1 0 0 0 0,3-13 0 0 0,25-95 278 0 0,-33 114-389 0 0,25-113-718 0 0,-10 39-5884 0 0,-4 9-1881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16183 0 0,'2'1'1248'0'0,"23"7"1278"0"0,39 17 0 0 0,-40-14-406 0 0,-9-4-1303 0 0,0 1-1 0 0,-1 0 0 0 0,1 1 1 0 0,-2 1-1 0 0,1 0 0 0 0,-1 1 1 0 0,-1 1-1 0 0,0 0 1 0 0,12 15-1 0 0,7 7-2966 0 0,-25-28 414 0 0,1 0-1 0 0,-1-1 1 0 0,11 6-1 0 0,2-1-8431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1 313 4031 0 0,'5'-20'11938'0'0,"-3"27"-10693"0"0,3 44 599 0 0,-4-49-1816 0 0,0-3-339 0 0,5-4 208 0 0,-1 0 0 0 0,1 0 0 0 0,-1 0 0 0 0,0-1 0 0 0,-1 0 0 0 0,6-8 1 0 0,-5 7 129 0 0,0 0 0 0 0,0 0 1 0 0,1 0-1 0 0,0 1 1 0 0,10-9-1 0 0,145-95 6314 0 0,-149 103-5971 0 0,0 0 0 0 0,0-1 0 0 0,13-13-1 0 0,-20 16-788 0 0,0 0 0 0 0,-1-1 0 0 0,1 1 0 0 0,6-13 0 0 0,-9 15 139 0 0,0 1-1195 0 0</inkml:trace>
  <inkml:trace contextRef="#ctx0" brushRef="#br0" timeOffset="1">289 1 6623 0 0,'-8'45'1055'0'0,"-12"21"5322"0"0,11-39-3562 0 0,5-13-1990 0 0,-42 121 5665 0 0,33-102-5128 0 0,-1-1-1 0 0,-20 33 1 0 0,23-45-839 0 0,5-9-260 0 0,-13 18 0 0 0,19-29-306 0 0,0 0-1 0 0,0-1 1 0 0,0 1-1 0 0,0 0 1 0 0,0-1-1 0 0,0 1 1 0 0,0 0-1 0 0,0-1 1 0 0,0 1 0 0 0,0 0-1 0 0,0 0 1 0 0,0-1-1 0 0,0 1 1 0 0,0 0-1 0 0,0-1 1 0 0,0 1-1 0 0,-1 0 1 0 0,1 0 0 0 0,0-1-1 0 0,0 1 1 0 0,0 0-1 0 0,0 0 1 0 0,-1-1-1 0 0,1 1 1 0 0,0 0-1 0 0,0 0 1 0 0,0 0 0 0 0,-1-1-1 0 0,1 1 1 0 0,0 0-1 0 0,0 0 1 0 0,-1 0-1 0 0,1 0 1 0 0,0 0-1 0 0,-1-1 1 0 0,1 1 0 0 0,0 0-1 0 0,0 0 1 0 0,-1 0-1 0 0,1 0 1 0 0,0 0-1 0 0,-1 0 1 0 0,1 0-1 0 0,0 0 1 0 0,0 0 0 0 0,-1 0-1 0 0,1 0 1 0 0,0 0-1 0 0,-1 0 1 0 0,1 1-1 0 0,0-1 1 0 0,0 0-1 0 0,-1 0 1 0 0,1 0 0 0 0,0 0-1 0 0,0 0 1 0 0,-1 0-1 0 0,1 1 1 0 0,0-1-1 0 0,0 0 1 0 0,-1 0-1 0 0,1 0 1 0 0,0 1 0 0 0,0-1-1 0 0,9-16-2568 0 0,-6 11 1560 0 0,-1 1 1 0 0,1 0-1 0 0,0 0 0 0 0,0 0 1 0 0,0 0-1 0 0,0 0 0 0 0,1 0 1 0 0,5-3-1 0 0,-5 4 131 0 0,0 1 0 0 0,0 0 0 0 0,0-1 0 0 0,0 2 0 0 0,1-1 0 0 0,-1 0 0 0 0,1 1 0 0 0,8-2 0 0 0,40-1-1875 0 0,-49 4 3037 0 0,19 0 1356 0 0,44 5-1 0 0,-24 2 4966 0 0,45 14-1 0 0,-63-9-4216 0 0,-16-7-1201 0 0,-7-4-487 0 0,17 3 626 0 0,-18-3-1729 0 0,4-1 1150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210 263 3423 0 0,'0'0'264'0'0,"4"-6"135"0"0,-2-1 107 0 0,0 0 0 0 0,0-1 0 0 0,-1 1 0 0 0,0 0 0 0 0,0-1 1 0 0,-1 0-1 0 0,0 1 0 0 0,-2-13 0 0 0,2-3 783 0 0,-1 11-402 0 0,0 1 0 0 0,-4-16 0 0 0,1 2 180 0 0,2 17-686 0 0,0-1-1 0 0,0 1 1 0 0,-1-1 0 0 0,0 1-1 0 0,-6-12 1 0 0,8 19-326 0 0,0 0-1 0 0,1 0 1 0 0,-1-1 0 0 0,0 1 0 0 0,0 0 0 0 0,0 0-1 0 0,0 0 1 0 0,0 0 0 0 0,0 0 0 0 0,-1 0 0 0 0,1 0-1 0 0,0 1 1 0 0,0-1 0 0 0,-1 0 0 0 0,1 1-1 0 0,0-1 1 0 0,-1 1 0 0 0,1-1 0 0 0,-3 0 0 0 0,2 1-20 0 0,0 0 0 0 0,0 0 1 0 0,-1 0-1 0 0,1 1 0 0 0,0-1 1 0 0,0 1-1 0 0,0-1 1 0 0,0 1-1 0 0,0-1 0 0 0,-1 1 1 0 0,-2 2-1 0 0,-2 1-19 0 0,0 1 0 0 0,1 0-1 0 0,-1 0 1 0 0,1 0 0 0 0,-10 12 0 0 0,10-10-7 0 0,-3 2 7 0 0,1 0 0 0 0,0 1-1 0 0,0 0 1 0 0,1 1 0 0 0,1 0 0 0 0,-1 0 0 0 0,2 0 0 0 0,-7 19 0 0 0,9-15 84 0 0,0 0 0 0 0,1 1 0 0 0,1-1 0 0 0,1 1 0 0 0,0-1 0 0 0,3 23 1 0 0,-1-12 320 0 0,-1-20-317 0 0,0 0 0 0 0,0-1 0 0 0,0 1 0 0 0,0-1 0 0 0,1 0 0 0 0,0 1 0 0 0,0-1 0 0 0,1 0 0 0 0,0 0 0 0 0,-1 0 0 0 0,1-1 0 0 0,1 1 0 0 0,-1-1 0 0 0,1 1 0 0 0,5 4 0 0 0,-7-8-49 0 0,-1 1-1 0 0,1-1 1 0 0,-1 0 0 0 0,1 0-1 0 0,-1 0 1 0 0,1 0-1 0 0,0 0 1 0 0,-1 0 0 0 0,1 0-1 0 0,0 0 1 0 0,0-1-1 0 0,0 1 1 0 0,0-1 0 0 0,0 0-1 0 0,-1 1 1 0 0,1-1-1 0 0,3 0 1 0 0,-1 0 41 0 0,-1-1 0 0 0,1 1 0 0 0,-1-1 0 0 0,0 0 0 0 0,0 0 0 0 0,1 0 0 0 0,-1-1-1 0 0,0 1 1 0 0,4-3 0 0 0,2-2 127 0 0,-1 0 0 0 0,0-1 0 0 0,0 0-1 0 0,0-1 1 0 0,9-11 0 0 0,4-9 122 0 0,-1-2 0 0 0,-1-1 1 0 0,27-62-1 0 0,-41 83-333 0 0,1 5-12 0 0,-3 9 0 0 0,-1 7 0 0 0,-2-11 0 0 0,1 13 99 0 0,0 0-1 0 0,-3 22 1 0 0,0-22 47 0 0,2 0 0 0 0,1 22-1 0 0,0-14 184 0 0,-1-16-218 0 0,1 0 0 0 0,-1 0 1 0 0,0 0-1 0 0,1-1 0 0 0,0 1 0 0 0,0 0 1 0 0,3 5-1 0 0,-1-4 46 0 0,-2-3-60 0 0,0-1 0 0 0,0 0 0 0 0,0 1 0 0 0,1-1 0 0 0,-1 0 0 0 0,1 1 0 0 0,1 1 0 0 0,-1-3-79 0 0,-1 0 0 0 0,0 0 0 0 0,0-1 0 0 0,0 1 0 0 0,1-1 0 0 0,-1 1 0 0 0,0-1-1 0 0,1 1 1 0 0,-1-1 0 0 0,0 0 0 0 0,1 1 0 0 0,-1-1 0 0 0,0 0 0 0 0,1 0 0 0 0,-1 0 0 0 0,1 0 0 0 0,1 0 0 0 0,9-2-50 0 0,0 0 0 0 0,24-6 0 0 0,2-5-7705 0 0,-11 3-1094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10879 0 0,'7'-8'1148'0'0,"-6"7"-920"0"0,1 6 9 0 0,-1 0 0 0 0,1 1 0 0 0,-1-1 0 0 0,0 0 0 0 0,-1 1 0 0 0,1-1 1 0 0,-1 7-1 0 0,0 3 356 0 0,2 70 1355 0 0,-11 105 0 0 0,1-49 369 0 0,7-131-2016 0 0,1-5 18 0 0,-1 0 0 0 0,1 1 1 0 0,0-1-1 0 0,1 0 0 0 0,-1 1 1 0 0,3 7-1 0 0,-3-12 81 0 0,7-6 330 0 0,0-3-670 0 0,0 0 0 0 0,-1 0 0 0 0,0-1 0 0 0,-1 1 0 0 0,0-2 0 0 0,0 1-1 0 0,3-11 1 0 0,6-9-1 0 0,-5 11-51 0 0,7-15 13 0 0,2 0 0 0 0,1 1 1 0 0,33-40-1 0 0,-43 63-21 0 0,-9 9 1 0 0,0-1 0 0 0,0 1 0 0 0,0 0-1 0 0,0 0 1 0 0,1-1 0 0 0,-1 1 0 0 0,0 0 0 0 0,0 0-1 0 0,1 0 1 0 0,-1-1 0 0 0,0 1 0 0 0,0 0 0 0 0,1 0 0 0 0,-1 0-1 0 0,0 0 1 0 0,1 0 0 0 0,-1-1 0 0 0,0 1 0 0 0,1 0 0 0 0,-1 0-1 0 0,0 0 1 0 0,0 0 0 0 0,1 0 0 0 0,-1 0 0 0 0,1 0-1 0 0,0 1 18 0 0,0 1 0 0 0,0-1 0 0 0,1 0 0 0 0,-1 1 0 0 0,0-1 0 0 0,0 1-1 0 0,0-1 1 0 0,-1 1 0 0 0,1-1 0 0 0,0 1 0 0 0,-1-1 0 0 0,1 1-1 0 0,0 3 1 0 0,6 26 328 0 0,-3 38 1485 0 0,-4-49-1253 0 0,2 0 1 0 0,4 26-1 0 0,0-28-129 0 0,0-10-262 0 0,-5-7-248 0 0,1 0 0 0 0,0 0 1 0 0,-1 0-1 0 0,1 0 0 0 0,0-1 0 0 0,0 1 1 0 0,0 0-1 0 0,0-1 0 0 0,0 1 0 0 0,0-1 1 0 0,-1 0-1 0 0,1 1 0 0 0,0-1 1 0 0,0 0-1 0 0,0 0 0 0 0,0 0 0 0 0,0-1 1 0 0,0 1-1 0 0,0 0 0 0 0,0-1 0 0 0,2 0 1 0 0,6-4-735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0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3223 0 0,'8'7'3898'0'0,"5"-3"-844"0"0,-8-3-2444 0 0,1 0-1 0 0,0-1 0 0 0,-1 0 0 0 0,1 0 1 0 0,-1 0-1 0 0,1-1 0 0 0,-1 1 0 0 0,1-2 1 0 0,-1 1-1 0 0,1 0 0 0 0,-1-1 0 0 0,0 0 1 0 0,1 0-1 0 0,-1-1 0 0 0,0 0 0 0 0,-1 1 1 0 0,1-1-1 0 0,7-7 0 0 0,-5 4-557 0 0,0-1 0 0 0,0 0 0 0 0,-1 0 0 0 0,0 0-1 0 0,-1-1 1 0 0,0 0 0 0 0,0 0 0 0 0,0 0 0 0 0,-1-1 0 0 0,0 1 0 0 0,-1-1-1 0 0,0 0 1 0 0,0 0 0 0 0,-1 0 0 0 0,0-1 0 0 0,-1 1 0 0 0,1-12-1 0 0,-2 14-30 0 0,0-1-1 0 0,-1 1 0 0 0,1-1 0 0 0,-2 1 0 0 0,-1-10 0 0 0,2 16-7 0 0,1-1-1 0 0,-1 1 1 0 0,1-1-1 0 0,-1 1 1 0 0,0-1-1 0 0,0 1 1 0 0,1 0-1 0 0,-1 0 1 0 0,0-1-1 0 0,0 1 1 0 0,0 0-1 0 0,0 0 1 0 0,-1 0-1 0 0,1 0 1 0 0,0 0-1 0 0,0 0 1 0 0,-1 0 0 0 0,1 1-1 0 0,0-1 1 0 0,-1 0-1 0 0,1 1 1 0 0,-1-1-1 0 0,1 1 1 0 0,-1-1-1 0 0,1 1 1 0 0,-1 0-1 0 0,1 0 1 0 0,-1 0-1 0 0,0-1 1 0 0,1 1-1 0 0,-3 1 1 0 0,-1 0 29 0 0,0-1-1 0 0,1 1 1 0 0,-1 1 0 0 0,1-1-1 0 0,0 1 1 0 0,-1 0 0 0 0,1 0-1 0 0,0 0 1 0 0,0 0 0 0 0,0 1 0 0 0,0-1-1 0 0,1 1 1 0 0,-1 0 0 0 0,1 0-1 0 0,-1 1 1 0 0,1-1 0 0 0,0 1-1 0 0,0-1 1 0 0,-3 7 0 0 0,1-2 90 0 0,1 1 1 0 0,-1-1-1 0 0,2 1 0 0 0,-1 0 1 0 0,1 0-1 0 0,1 1 0 0 0,-1-1 1 0 0,0 14-1 0 0,1-13 77 0 0,2 1 0 0 0,-1 0 0 0 0,2-1 0 0 0,-1 1-1 0 0,1 0 1 0 0,1-1 0 0 0,0 1 0 0 0,4 11 0 0 0,-4-17-116 0 0,0 1 0 0 0,0-1 0 0 0,1 0 1 0 0,0 0-1 0 0,0-1 0 0 0,0 1 0 0 0,0 0 0 0 0,1-1 1 0 0,0 0-1 0 0,0 0 0 0 0,0 0 0 0 0,1 0 0 0 0,-1-1 0 0 0,1 1 1 0 0,-1-1-1 0 0,11 4 0 0 0,-12-5-108 0 0,0-1 0 0 0,0 1 0 0 0,1-1 0 0 0,-1 0-1 0 0,1 0 1 0 0,-1 0 0 0 0,1 0 0 0 0,-1-1 0 0 0,1 1 0 0 0,-1-1 0 0 0,1 0 0 0 0,0 0-1 0 0,-1 0 1 0 0,1-1 0 0 0,-1 1 0 0 0,1-1 0 0 0,-1 0 0 0 0,5-1 0 0 0,-5 0-1135 0 0,1 0 1 0 0,-1 0 0 0 0,1 0 0 0 0,-1-1 0 0 0,0 1-1 0 0,4-4 1 0 0,6-8-7607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0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5495 0 0,'0'0'423'0'0,"0"2"-278"0"0,0 14 1705 0 0,2 83 8566 0 0,6-32-6907 0 0,-6-63-3316 0 0,-1 0 1 0 0,0-1 0 0 0,1 1-1 0 0,0 0 1 0 0,-1 0-1 0 0,4 3 1 0 0,4 10 1052 0 0,-6-14-913 0 0,0 0 1 0 0,0 0-1 0 0,1 0 0 0 0,-1-1 1 0 0,7 4-1 0 0,-9-6-320 0 0,0 1 0 0 0,1-1 0 0 0,-1 0 0 0 0,0 0 1 0 0,1 0-1 0 0,-1 0 0 0 0,0 0 0 0 0,1-1 0 0 0,-1 1 0 0 0,0 0 0 0 0,0-1 0 0 0,1 1 0 0 0,-1-1 0 0 0,0 1 0 0 0,0-1 1 0 0,1 1-1 0 0,-1-1 0 0 0,0 0 0 0 0,0 0 0 0 0,0 1 0 0 0,0-1 0 0 0,0 0 0 0 0,0 0 0 0 0,0 0 0 0 0,-1 0 0 0 0,1 0 1 0 0,0 0-1 0 0,0-1 0 0 0,-1 1 0 0 0,1 0 0 0 0,0-2 0 0 0,0-2 11 0 0,0 0 0 0 0,1 0 0 0 0,-2 0 1 0 0,1 0-1 0 0,-1-1 0 0 0,0-5 0 0 0,1 10-20 0 0,0 0 0 0 0,-1 0 0 0 0,1 0 0 0 0,0 0 0 0 0,0 1 0 0 0,0-1 0 0 0,0 0 0 0 0,0 0 0 0 0,0 1 0 0 0,0-1 0 0 0,0 1 0 0 0,0-1 1 0 0,2 0-1 0 0,0 0-1 0 0,-2 0-3 0 0,0 1 0 0 0,1-1 0 0 0,-1 1 0 0 0,0-1 0 0 0,1 1 0 0 0,-1-1 0 0 0,0 1 0 0 0,1 0 0 0 0,-1 0 0 0 0,0 0 0 0 0,1 0 0 0 0,-1 0 0 0 0,1 0 0 0 0,-1 0 0 0 0,0 0 0 0 0,1 0 0 0 0,-1 0 0 0 0,0 1 0 0 0,1-1 0 0 0,-1 1 0 0 0,0-1 0 0 0,1 1 0 0 0,-1 0 0 0 0,1 0 0 0 0,3 3 0 0 0,-1-1 0 0 0,1 1 0 0 0,-1 0 0 0 0,6 8 0 0 0,7 6 0 0 0,-10-12 16 0 0,0 0-1 0 0,0-1 1 0 0,0 0-1 0 0,1 0 1 0 0,8 4-1 0 0,-12-8-7 0 0,0 1 0 0 0,0-1 0 0 0,-1 0 0 0 0,1 0 0 0 0,0-1 0 0 0,0 1 0 0 0,0-1 0 0 0,0 0-1 0 0,0 0 1 0 0,0 0 0 0 0,0 0 0 0 0,0-1 0 0 0,6-1 0 0 0,-4 1 21 0 0,0 0 0 0 0,0-1 0 0 0,0 0 1 0 0,0 0-1 0 0,-1-1 0 0 0,1 1 0 0 0,-1-1 0 0 0,0 0 0 0 0,0-1 0 0 0,0 1 0 0 0,0-1 0 0 0,0 0 1 0 0,-1 0-1 0 0,0-1 0 0 0,0 1 0 0 0,0-1 0 0 0,6-10 0 0 0,-5 9 23 0 0,-2-1 1 0 0,1 0-1 0 0,-1 0 1 0 0,0 0-1 0 0,0 0 0 0 0,2-14 1 0 0,-4 19-34 0 0,-1-1 1 0 0,1 0 0 0 0,-1 1 0 0 0,0-1-1 0 0,0 0 1 0 0,0 0 0 0 0,0 1-1 0 0,-1-1 1 0 0,1 0 0 0 0,-1 0 0 0 0,0 1-1 0 0,1-1 1 0 0,-1 0 0 0 0,0 1-1 0 0,-1-1 1 0 0,1 1 0 0 0,0 0 0 0 0,-1-1-1 0 0,1 1 1 0 0,-1 0 0 0 0,0 0-1 0 0,-2-3 1 0 0,-3-1-4 0 0,1-1 0 0 0,0 0 0 0 0,1-1 0 0 0,-1 1 0 0 0,1-1 0 0 0,1 0 1 0 0,0-1-1 0 0,0 1 0 0 0,-4-14 0 0 0,5 14-2010 0 0,1-1-1 0 0,0 0 1 0 0,-1-9 0 0 0,1-8-6946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1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199 770 6967 0 0,'-3'-20'559'0'0,"0"-7"-390"0"0,-8-33-1 0 0,8 47-246 0 0,1 6 483 0 0,1 0 0 0 0,-1 0-1 0 0,0-1 1 0 0,-1 1 0 0 0,0 1 0 0 0,0-1 0 0 0,0 0 0 0 0,-1 1-1 0 0,0-1 1 0 0,-9-9 0 0 0,12 14 212 0 0,1 2-570 0 0,0 0 0 0 0,-1-1 0 0 0,1 1-1 0 0,0-1 1 0 0,-1 1 0 0 0,1-1 0 0 0,0 1 0 0 0,-1 0-1 0 0,1-1 1 0 0,-1 1 0 0 0,1 0 0 0 0,-1-1-1 0 0,1 1 1 0 0,-1 0 0 0 0,1 0 0 0 0,-1-1-1 0 0,1 1 1 0 0,-1 0 0 0 0,1 0 0 0 0,-1 0 0 0 0,0 0-1 0 0,1 0 1 0 0,-1 0 0 0 0,1 0 0 0 0,-1 0-1 0 0,0 0 1 0 0,-15 2 678 0 0,11 0-639 0 0,-1 1-1 0 0,0 1 1 0 0,1-1 0 0 0,0 1-1 0 0,0-1 1 0 0,0 2-1 0 0,0-1 1 0 0,1 0-1 0 0,-1 1 1 0 0,1 0-1 0 0,0 0 1 0 0,1 0 0 0 0,-1 0-1 0 0,1 1 1 0 0,0 0-1 0 0,-4 11 1 0 0,1 0-82 0 0,0 0 0 0 0,1 1 1 0 0,1 0-1 0 0,-3 27 0 0 0,6-35 57 0 0,1 0 0 0 0,0 0 1 0 0,0-1-1 0 0,1 1 0 0 0,0 0 0 0 0,4 15 0 0 0,-4-20 58 0 0,1 0 0 0 0,0 0 0 0 0,0 0 0 0 0,0 0 0 0 0,1 0 1 0 0,-1-1-1 0 0,1 1 0 0 0,1-1 0 0 0,-1 1 0 0 0,0-1 0 0 0,1 0 0 0 0,8 6 0 0 0,-12-9-81 0 0,1 0-1 0 0,0-1 0 0 0,0 1 1 0 0,0 0-1 0 0,1-1 0 0 0,-1 1 1 0 0,0-1-1 0 0,0 1 0 0 0,0-1 1 0 0,0 0-1 0 0,0 0 1 0 0,1 1-1 0 0,-1-1 0 0 0,0 0 1 0 0,0 0-1 0 0,0 0 0 0 0,1 0 1 0 0,-1 0-1 0 0,0 0 0 0 0,2-1 1 0 0,-1 0 3 0 0,0 1 0 0 0,0-1 0 0 0,0 0 0 0 0,-1 0 0 0 0,1-1 0 0 0,0 1 0 0 0,0 0 1 0 0,-1 0-1 0 0,1-1 0 0 0,2-2 0 0 0,1-3 50 0 0,0 0 1 0 0,0 0-1 0 0,-1-1 0 0 0,6-13 1 0 0,5-16 131 0 0,18-74 0 0 0,-1-42-130 0 0,-18 77-6 0 0,5-28-35 0 0,-5 0-1 0 0,1-162 1 0 0,-20 276 68 0 0,-1 9-115 0 0,1 21 215 0 0,1 0-1 0 0,2 1 0 0 0,2 0 1 0 0,1-1-1 0 0,3 1 1 0 0,15 74-1 0 0,-13-89 97 0 0,2-1-1 0 0,0 0 1 0 0,19 38-1 0 0,-19-48-194 0 0,0-1 1 0 0,1 0-1 0 0,0 0 1 0 0,1-1-1 0 0,0 0 1 0 0,25 22-1 0 0,-31-31-84 0 0,0-1-1 0 0,0-1 1 0 0,0 1 0 0 0,1 0-1 0 0,-1-1 1 0 0,1 0 0 0 0,-1 0-1 0 0,1 0 1 0 0,0-1 0 0 0,0 0-1 0 0,0 0 1 0 0,0 0 0 0 0,0 0-1 0 0,0-1 1 0 0,6 0 0 0 0,-7 0-2 0 0,0 0 0 0 0,-1-1 1 0 0,1 0-1 0 0,0 0 0 0 0,0 0 0 0 0,-1 0 1 0 0,1 0-1 0 0,-1-1 0 0 0,1 0 1 0 0,-1 0-1 0 0,1 0 0 0 0,-1 0 1 0 0,0 0-1 0 0,0 0 0 0 0,0-1 1 0 0,0 0-1 0 0,-1 1 0 0 0,1-1 0 0 0,-1 0 1 0 0,3-5-1 0 0,3-5 31 0 0,-1 0 0 0 0,0-1-1 0 0,-2 0 1 0 0,1 0 0 0 0,-2 0-1 0 0,0-1 1 0 0,0 1 0 0 0,-1-1 0 0 0,-1 0-1 0 0,-1 0 1 0 0,0 0 0 0 0,-1 0-1 0 0,-3-24 1 0 0,2 34-52 0 0,0 1-1 0 0,-1-1 1 0 0,1 1 0 0 0,-1 0-1 0 0,0-1 1 0 0,-1 1 0 0 0,1 0-1 0 0,-1 0 1 0 0,0 1 0 0 0,0-1-1 0 0,0 1 1 0 0,0-1-1 0 0,0 1 1 0 0,-1 0 0 0 0,0 0-1 0 0,-4-2 1 0 0,5 3-5 0 0,1 0-1 0 0,-1 0 1 0 0,0 1 0 0 0,0-1-1 0 0,0 1 1 0 0,0 0 0 0 0,-1 0-1 0 0,1 0 1 0 0,0 0 0 0 0,0 1-1 0 0,-1-1 1 0 0,1 1 0 0 0,0 0-1 0 0,0 0 1 0 0,-1 0 0 0 0,1 0-1 0 0,0 1 1 0 0,-1-1 0 0 0,1 1-1 0 0,0 0 1 0 0,0 0 0 0 0,0 0-1 0 0,-5 2 1 0 0,1 4-9 0 0,4-3-2 0 0,0 1-1 0 0,1 0 0 0 0,0 0 1 0 0,0 0-1 0 0,1 0 1 0 0,-1 0-1 0 0,1 0 0 0 0,0 0 1 0 0,0 0-1 0 0,1 1 1 0 0,0 6-1 0 0,0 9-30 0 0,5 31 1 0 0,-4-45 24 0 0,1 9-4 0 0,1 0 0 0 0,0 0 0 0 0,1-1 0 0 0,0 1 0 0 0,9 16 0 0 0,-12-29 15 0 0,0-1 0 0 0,0 0 0 0 0,0 0 0 0 0,0 1 0 0 0,1-1 0 0 0,0 0 0 0 0,-1-1 0 0 0,1 1 0 0 0,0 0 0 0 0,0 0 0 0 0,0-1 0 0 0,0 1 0 0 0,0-1-1 0 0,0 1 1 0 0,0-1 0 0 0,0 0 0 0 0,1 0 0 0 0,-1 0 0 0 0,0 0 0 0 0,1 0 0 0 0,-1-1 0 0 0,4 1 0 0 0,-3-1 0 0 0,-1 0 0 0 0,1 0 0 0 0,0-1 0 0 0,-1 1 1 0 0,1-1-1 0 0,-1 1 0 0 0,1-1 0 0 0,-1 0 0 0 0,1 0 0 0 0,-1 0 0 0 0,1-1 0 0 0,-1 1 0 0 0,0 0 0 0 0,0-1 0 0 0,0 0 1 0 0,0 1-1 0 0,0-1 0 0 0,0 0 0 0 0,0 0 0 0 0,0 0 0 0 0,1-3 0 0 0,2-2 2 0 0,0-2 0 0 0,0 1 0 0 0,-1 0 0 0 0,0-1 0 0 0,-1 0 0 0 0,4-9 0 0 0,10-59 56 0 0,-10 39-40 0 0,-2 2-10 0 0,-3 34-11 0 0,0 7 0 0 0,0 5 0 0 0,-2-7 1 0 0,0 15 88 0 0,3 26 0 0 0,-2-40-71 0 0,-1 1-1 0 0,1-1 1 0 0,1 1 0 0 0,-1-1 0 0 0,0 1 0 0 0,1-1-1 0 0,0 0 1 0 0,0 0 0 0 0,0 0 0 0 0,1 0-1 0 0,3 4 1 0 0,-5-7-5 0 0,0 0 1 0 0,0 0-1 0 0,0 0 0 0 0,0 0 0 0 0,0 0 0 0 0,0-1 1 0 0,0 1-1 0 0,0 0 0 0 0,1-1 0 0 0,-1 1 0 0 0,0-1 1 0 0,0 1-1 0 0,1-1 0 0 0,-1 1 0 0 0,1-1 0 0 0,-1 0 1 0 0,0 0-1 0 0,1 0 0 0 0,1 0 0 0 0,-1 0 22 0 0,1 0 0 0 0,-1-1-1 0 0,1 1 1 0 0,-1-1 0 0 0,1 0-1 0 0,-1 0 1 0 0,0 0 0 0 0,1 0-1 0 0,3-3 1 0 0,2-2-338 0 0,-1 0 0 0 0,1 0 0 0 0,-2-1 0 0 0,10-11 0 0 0,3-5-6201 0 0,0-3-2224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13879 0 0,'0'0'1068'0'0,"-1"2"-697"0"0,-8 26-30 0 0,3-9 958 0 0,-5 26 0 0 0,2 2 240 0 0,-6 54 1120 0 0,11-59-1721 0 0,-13 251 3291 0 0,17-245-4152 0 0,2 0 0 0 0,3 0 1 0 0,1-1-1 0 0,15 52 0 0 0,-20-92-307 0 0,1-1-1 0 0,1 1 0 0 0,-1 0 0 0 0,1-1 0 0 0,0 0 1 0 0,0 1-1 0 0,1-1 0 0 0,0 0 0 0 0,7 8 0 0 0,-10-13-247 0 0,0 0-1 0 0,0 0 0 0 0,0-1 0 0 0,0 1 0 0 0,1-1 0 0 0,-1 1 0 0 0,0 0 0 0 0,0-1 0 0 0,0 0 1 0 0,0 1-1 0 0,1-1 0 0 0,-1 0 0 0 0,0 0 0 0 0,0 1 0 0 0,2-1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3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7 317 11719 0 0,'0'0'902'0'0,"-1"1"-590"0"0,0-1-282 0 0,1 1 0 0 0,0-1 0 0 0,-1 1 0 0 0,1-1 0 0 0,-1 1 1 0 0,1 0-1 0 0,0-1 0 0 0,-1 1 0 0 0,1-1 0 0 0,0 1 0 0 0,-1 0 0 0 0,1-1 1 0 0,0 1-1 0 0,0 0 0 0 0,0-1 0 0 0,0 1 0 0 0,0 0 0 0 0,0 0 0 0 0,0-1 1 0 0,0 1-1 0 0,0 0 0 0 0,0-1 0 0 0,0 2 0 0 0,1 2 220 0 0,-1-4-152 0 0,0 1 0 0 0,-1 0 0 0 0,1-1 0 0 0,0 1 0 0 0,0-1 0 0 0,0 1 0 0 0,0-1 0 0 0,1 1 0 0 0,-1-1 0 0 0,0 1 0 0 0,0 0 0 0 0,0-1 0 0 0,0 1 0 0 0,0-1 0 0 0,1 1 0 0 0,-1-1 0 0 0,0 1 0 0 0,1-1 0 0 0,-1 0 0 0 0,0 1 0 0 0,1-1 0 0 0,-1 1 0 0 0,0-1 0 0 0,1 1 0 0 0,-1-1 0 0 0,1 0 0 0 0,-1 1 0 0 0,1-1 0 0 0,-1 0 0 0 0,0 0 0 0 0,1 1 0 0 0,0-1 0 0 0,-1 0 0 0 0,1 0 0 0 0,-1 0 0 0 0,1 0 0 0 0,-1 1 0 0 0,1-1 0 0 0,-1 0 0 0 0,1 0 0 0 0,-1 0 0 0 0,2 0 0 0 0,1-1 43 0 0,0 1-1 0 0,0 0 0 0 0,0-1 1 0 0,0 0-1 0 0,0 0 0 0 0,-1 0 1 0 0,4-1-1 0 0,46-25 403 0 0,-2-2 0 0 0,48-37 0 0 0,15-9 683 0 0,-84 58-1037 0 0,0 1-1 0 0,33-12 0 0 0,-55 26-181 0 0,-2-1 27 0 0,1 1-1 0 0,-1 0 1 0 0,1 1-1 0 0,-1-1 1 0 0,10 0-1 0 0,-14 2-26 0 0,0-1 0 0 0,1 2-1 0 0,-1-1 1 0 0,0 0 0 0 0,0 0 0 0 0,1 0-1 0 0,-1 1 1 0 0,0-1 0 0 0,0 0-1 0 0,0 1 1 0 0,1-1 0 0 0,-1 1-1 0 0,0-1 1 0 0,0 1 0 0 0,0 0 0 0 0,0 0-1 0 0,0-1 1 0 0,0 1 0 0 0,0 0-1 0 0,0 0 1 0 0,0 0 0 0 0,-1 0 0 0 0,1 0-1 0 0,0 0 1 0 0,-1 0 0 0 0,1 0-1 0 0,0 0 1 0 0,-1 0 0 0 0,1 1-1 0 0,0 1 1 0 0,27 110 1048 0 0,-26-105-918 0 0,0 1 42 0 0,1 0 0 0 0,0 0 1 0 0,1 0-1 0 0,7 13 0 0 0,-10-19-122 0 0,1 1 0 0 0,0-1 0 0 0,0 0 0 0 0,1 0 0 0 0,-1 0 0 0 0,1 0 0 0 0,-1 0 0 0 0,1-1 0 0 0,0 1 0 0 0,0-1 0 0 0,0 1 0 0 0,0-1-1 0 0,7 3 1 0 0,-8-5-48 0 0,1 1 0 0 0,-1-1 0 0 0,0 0 0 0 0,1 0 0 0 0,-1 0 0 0 0,0 0 0 0 0,1-1 0 0 0,-1 1 0 0 0,0 0 0 0 0,0-1 0 0 0,1 0 0 0 0,-1 0-1 0 0,0 1 1 0 0,0-1 0 0 0,0 0 0 0 0,0-1 0 0 0,0 1 0 0 0,0 0 0 0 0,0-1 0 0 0,0 1 0 0 0,-1-1 0 0 0,3-2 0 0 0,2-1 17 0 0,-1-1 0 0 0,0 0 0 0 0,0 0 1 0 0,-1 0-1 0 0,6-10 0 0 0,-5 5-26 0 0,1 0 0 0 0,-2-1 0 0 0,0 1 0 0 0,4-17 0 0 0,-7 22 0 0 0,1-1 0 0 0,-2 1 0 0 0,1 0 0 0 0,-1-1 0 0 0,0 1 0 0 0,0-1 0 0 0,-1 1 0 0 0,0-1 0 0 0,0 1 0 0 0,-2-7 0 0 0,1 9 2 0 0,1 0-1 0 0,-1 1 1 0 0,0-1-1 0 0,0 0 1 0 0,-1 1 0 0 0,1 0-1 0 0,-1-1 1 0 0,0 1-1 0 0,1 0 1 0 0,-1 0 0 0 0,-1 1-1 0 0,1-1 1 0 0,0 1-1 0 0,-1-1 1 0 0,1 1 0 0 0,-6-2-1 0 0,-5-3 11 0 0,-1 2 0 0 0,-30-9-1 0 0,29 10-9 0 0,13 3-2 0 0,-5-1 0 0 0,0 0 0 0 0,0 0 0 0 0,0 0 0 0 0,-1 1 0 0 0,-15 0 0 0 0,17 3 0 0 0,2 4 0 0 0,3 3 0 0 0,3-8 0 0 0,-1 1 0 0 0,1-1 0 0 0,0 1 0 0 0,0-1 0 0 0,0 1 0 0 0,0-1 0 0 0,0 1 0 0 0,1-1 0 0 0,-1 0 0 0 0,0 0 0 0 0,1 0 0 0 0,-1 1 0 0 0,1-1 0 0 0,-1-1 0 0 0,1 1 0 0 0,-1 0 0 0 0,1 0 0 0 0,0 0 0 0 0,-1-1 0 0 0,1 1 0 0 0,0-1 0 0 0,2 1 0 0 0,16-7 0 0 0,-12 3 0 0 0,-2-1 0 0 0,0 0 11 0 0,-5 2 19 0 0,0 2-67 0 0,6-4 25 0 0,-1 0 23 0 0,21-7 31 0 0,-20 6-65 0 0,-6 4 21 0 0,1 0-1 0 0,-1 1 1 0 0,0-1-1 0 0,1 0 1 0 0,-1 1-1 0 0,1-1 1 0 0,-1 1-1 0 0,1-1 1 0 0,0 1-1 0 0,-1 0 1 0 0,4-1-1 0 0,4 0 3 0 0,-7 1 1 0 0,1 0 0 0 0,-1 0 0 0 0,1 0 1 0 0,-1 0-1 0 0,1 0 0 0 0,-1 1 0 0 0,1-1 0 0 0,-1 1 0 0 0,1-1 0 0 0,-1 1 1 0 0,0 0-1 0 0,1 0 0 0 0,-1 0 0 0 0,0 0 0 0 0,0 1 0 0 0,0-1 0 0 0,0 0 0 0 0,0 1 1 0 0,0 0-1 0 0,0-1 0 0 0,0 1 0 0 0,0 0 0 0 0,-1 0 0 0 0,1 0 0 0 0,-1 0 0 0 0,0 0 1 0 0,1 0-1 0 0,-1 1 0 0 0,1 3 0 0 0,2 3 5 0 0,-2 1 1 0 0,1 0-1 0 0,-1 0 0 0 0,-1 0 0 0 0,1 14 1 0 0,-1-19-7 0 0,-2-2 8 0 0,6 13 37 0 0,12 28 254 0 0,-10-32-246 0 0,-3-12-28 0 0,-3 0-23 0 0,16 3-2 0 0,-10-3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3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7399 0 0,'4'7'528'0'0,"-1"0"0"0"0,0 0 0 0 0,3 10 0 0 0,7 48 3483 0 0,7 131-1 0 0,-14-126-2897 0 0,2 23 49 0 0,12 227 1570 0 0,-19-296-2548 0 0,1 0 1 0 0,1-1-1 0 0,6 25 0 0 0,-8-45-160 0 0,0 0-1 0 0,0 1 0 0 0,0-1 1 0 0,0 0-1 0 0,1 0 0 0 0,0 0 1 0 0,3 5-1 0 0,-4-7-34 0 0,-1 0 0 0 0,1 0 0 0 0,0 0 1 0 0,0 0-1 0 0,0 0 0 0 0,0-1 0 0 0,0 1 0 0 0,0 0 0 0 0,0 0 0 0 0,0-1 0 0 0,0 1 1 0 0,0-1-1 0 0,0 1 0 0 0,1-1 0 0 0,-1 1 0 0 0,0-1 0 0 0,0 0 0 0 0,1 0 0 0 0,-1 0 1 0 0,0 1-1 0 0,0-1 0 0 0,1 0 0 0 0,-1 0 0 0 0,2-1 0 0 0,9-3-181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28 138 8927 0 0,'-3'-2'147'0'0,"1"1"0"0"0,0-1-1 0 0,0 0 1 0 0,0-1-1 0 0,0 1 1 0 0,0 0-1 0 0,1-1 1 0 0,-1 1 0 0 0,0-1-1 0 0,1 1 1 0 0,0-1-1 0 0,0 1 1 0 0,0-1 0 0 0,0 0-1 0 0,0 0 1 0 0,0 0-1 0 0,1 0 1 0 0,-1 1-1 0 0,1-1 1 0 0,0 0 0 0 0,0 0-1 0 0,0 0 1 0 0,0 0-1 0 0,1 0 1 0 0,-1 0 0 0 0,1 0-1 0 0,0 1 1 0 0,-1-1-1 0 0,1 0 1 0 0,1 0-1 0 0,-1 1 1 0 0,0-1 0 0 0,1 0-1 0 0,-1 1 1 0 0,1 0-1 0 0,0-1 1 0 0,-1 1-1 0 0,1 0 1 0 0,0 0 0 0 0,1 0-1 0 0,-1 0 1 0 0,0 0-1 0 0,1 0 1 0 0,-1 1 0 0 0,0-1-1 0 0,1 1 1 0 0,0 0-1 0 0,2-1 1 0 0,8-3 406 0 0,-1 1 0 0 0,1 1-1 0 0,0 0 1 0 0,0 1 0 0 0,25-1 0 0 0,-14 3-19 0 0,0 1 1 0 0,33 5-1 0 0,-52-5-455 0 0,0 0 0 0 0,0 0 0 0 0,-1 0 0 0 0,1 1 0 0 0,0 0 0 0 0,-1 0 0 0 0,1 0 1 0 0,-1 0-1 0 0,1 1 0 0 0,-1-1 0 0 0,0 1 0 0 0,0 0 0 0 0,0 1 0 0 0,3 3 0 0 0,-4-3-4 0 0,-1-1 1 0 0,1 0-1 0 0,-1 1 0 0 0,0 0 0 0 0,-1-1 0 0 0,1 1 1 0 0,0 0-1 0 0,-1 0 0 0 0,0 0 0 0 0,0 0 0 0 0,0 0 1 0 0,-1 0-1 0 0,1 0 0 0 0,-1 0 0 0 0,0 0 0 0 0,0 0 1 0 0,-1 6-1 0 0,-3 13 368 0 0,0-1 1 0 0,-2 0-1 0 0,0 0 0 0 0,-18 38 1 0 0,-50 77-147 0 0,72-132-948 0 0,-8 11 1821 0 0,3-9-2983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4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3 142 6623 0 0,'-1'35'948'0'0,"0"-21"-145"0"0,1 0 1 0 0,0 0-1 0 0,4 20 1 0 0,-3-26 239 0 0,0 0-1 0 0,1 0 1 0 0,0-1 0 0 0,1 1 0 0 0,0-1 0 0 0,4 9 0 0 0,-6-14-903 0 0,0-1 0 0 0,1 1 0 0 0,-1 0 0 0 0,0-1 1 0 0,1 1-1 0 0,-1-1 0 0 0,1 1 0 0 0,0-1 1 0 0,-1 0-1 0 0,1 0 0 0 0,0 0 0 0 0,0 0 1 0 0,-1 0-1 0 0,1 0 0 0 0,0 0 0 0 0,0-1 0 0 0,0 1 1 0 0,0-1-1 0 0,0 1 0 0 0,0-1 0 0 0,1 0 1 0 0,-1 0-1 0 0,0 0 0 0 0,0 0 0 0 0,0 0 0 0 0,0 0 1 0 0,0-1-1 0 0,4 0 0 0 0,-1 0 23 0 0,1-1 0 0 0,-1 0 0 0 0,0 0 0 0 0,1 0 0 0 0,-1-1 0 0 0,0 1 0 0 0,0-1 0 0 0,-1-1 0 0 0,1 1 0 0 0,7-7 0 0 0,-6 3-43 0 0,0 1-1 0 0,0-1 0 0 0,0-1 0 0 0,-1 1 0 0 0,0-1 0 0 0,4-10 0 0 0,-3 4-27 0 0,0-1 1 0 0,-1 1-1 0 0,-1-1 0 0 0,0 0 1 0 0,-1 0-1 0 0,-1 0 0 0 0,1-28 0 0 0,-3 38-149 0 0,0 1-1 0 0,0 0 1 0 0,-1-1-1 0 0,0 1 1 0 0,1 0-1 0 0,-1 0 0 0 0,-1 0 1 0 0,1 0-1 0 0,-1 0 1 0 0,0 0-1 0 0,1 0 1 0 0,-2 0-1 0 0,1 1 0 0 0,0-1 1 0 0,-1 1-1 0 0,0-1 1 0 0,-5-4-1 0 0,5 5-950 0 0,0 1 0 0 0,0-1 0 0 0,-1 1 0 0 0,1 0 0 0 0,-1 0-1 0 0,1 1 1 0 0,-5-2 0 0 0</inkml:trace>
  <inkml:trace contextRef="#ctx0" brushRef="#br0" timeOffset="1">387 45 4519 0 0,'3'11'400'0'0,"2"2"-320"0"0,-2 1 256 0 0,-2 1 48 0 0,1-4 16 0 0,0 3 0 0 0,-2 0 304 0 0,0 2 64 0 0,-2 2 16 0 0,0-1 0 0 0,2-2-64 0 0,-1-3-16 0 0,-1 0 0 0 0,-1-5 488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7 12607 0 0,'6'-7'4914'0'0,"-6"22"-1888"0"0,-6 23 418 0 0,-11 27-1735 0 0,13-53-2354 0 0,0 0 0 0 0,-1 1-1 0 0,-7 11 1 0 0,-13 10-6869 0 0,12-15 756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5439 0 0,'0'0'416'0'0,"1"2"-272"0"0,1 7 902 0 0,0 0-1 0 0,0 1 1 0 0,0 10-1 0 0,-2-13 158 0 0,1 1 0 0 0,0 0 0 0 0,0-1 0 0 0,1 1 0 0 0,0-1 0 0 0,4 10 0 0 0,-5-16-1143 0 0,-1-1 1 0 0,1 1-1 0 0,-1 0 1 0 0,1-1-1 0 0,-1 1 1 0 0,1-1-1 0 0,-1 1 1 0 0,1-1-1 0 0,-1 0 1 0 0,1 1-1 0 0,0-1 1 0 0,-1 1-1 0 0,1-1 1 0 0,0 0-1 0 0,0 0 1 0 0,-1 1-1 0 0,1-1 1 0 0,0 0-1 0 0,0 0 0 0 0,-1 0 1 0 0,1 0-1 0 0,0 0 1 0 0,0 0-1 0 0,-1 0 1 0 0,1 0-1 0 0,0 0 1 0 0,0 0-1 0 0,-1 0 1 0 0,1-1-1 0 0,0 1 1 0 0,-1 0-1 0 0,1 0 1 0 0,1-1-1 0 0,21-12 81 0 0,-15 4-121 0 0,1 1 0 0 0,-1-1 0 0 0,-1-1 0 0 0,0 1 0 0 0,0-1 0 0 0,-1-1 0 0 0,5-10 0 0 0,-4 8 16 0 0,0 1 1 0 0,0 0-1 0 0,2 0 0 0 0,12-14 1 0 0,-20 25-22 0 0,-1 1 1 0 0,1-1-1 0 0,-1 1 1 0 0,1-1 0 0 0,-1 1-1 0 0,1-1 1 0 0,0 1 0 0 0,-1-1-1 0 0,1 1 1 0 0,0 0-1 0 0,-1-1 1 0 0,1 1 0 0 0,0 0-1 0 0,0 0 1 0 0,-1-1 0 0 0,1 1-1 0 0,0 0 1 0 0,0 0-1 0 0,-1 0 1 0 0,1 0 0 0 0,0 0-1 0 0,0 0 1 0 0,1 0 0 0 0,-1 1 16 0 0,0-1 1 0 0,0 1-1 0 0,1 0 1 0 0,-1-1 0 0 0,0 1-1 0 0,0 0 1 0 0,0 0-1 0 0,0 0 1 0 0,0-1 0 0 0,-1 1-1 0 0,1 0 1 0 0,0 0 0 0 0,1 2-1 0 0,0 2 118 0 0,1 0 0 0 0,0 0 0 0 0,-1 0 0 0 0,0 0 0 0 0,2 10 1 0 0,-1 4 460 0 0,0 0 0 0 0,-1 22 0 0 0,-1-25-191 0 0,0-1-1 0 0,0 1 0 0 0,8 29 0 0 0,-9-43-406 0 0,1-1 0 0 0,-1 0 0 0 0,0 0 1 0 0,1 0-1 0 0,-1 0 0 0 0,0 0 0 0 0,1 0 0 0 0,-1 0 0 0 0,1 0 0 0 0,0 0 0 0 0,-1-1 1 0 0,1 1-1 0 0,0 0 0 0 0,-1 0 0 0 0,1 0 0 0 0,0-1 0 0 0,0 1 0 0 0,0 0 0 0 0,0-1 0 0 0,0 1 1 0 0,1 0-1 0 0,-1-1-33 0 0,0 0 0 0 0,0 0 1 0 0,-1 0-1 0 0,1 0 0 0 0,0 0 0 0 0,0 0 1 0 0,0 0-1 0 0,0-1 0 0 0,0 1 1 0 0,0 0-1 0 0,0-1 0 0 0,-1 1 0 0 0,1-1 1 0 0,0 1-1 0 0,0 0 0 0 0,-1-1 1 0 0,1 0-1 0 0,0 1 0 0 0,1-2 0 0 0,3-3-639 0 0,-1 0 0 0 0,1-1-1 0 0,-1 0 1 0 0,7-12-1 0 0,0-6-5106 0 0,-3-4-1665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5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 14999 0 0,'0'0'1158'0'0,"0"2"-760"0"0,9 46 2234 0 0,-2 0-1 0 0,1 65 0 0 0,-5-55-1721 0 0,1 8-96 0 0,15 161 1529 0 0,-5-143-2611 0 0,3 0 0 0 0,37 104 0 0 0,-41-154-637 0 0</inkml:trace>
  <inkml:trace contextRef="#ctx0" brushRef="#br0" timeOffset="1">5 823 12063 0 0,'0'-1'50'0'0,"-1"1"-1"0"0,1 0 1 0 0,0 0 0 0 0,0 0-1 0 0,-1 0 1 0 0,1-1-1 0 0,0 1 1 0 0,0 0-1 0 0,0 0 1 0 0,-1 0-1 0 0,1-1 1 0 0,0 1 0 0 0,0 0-1 0 0,0 0 1 0 0,0 0-1 0 0,-1-1 1 0 0,1 1-1 0 0,0 0 1 0 0,0-1-1 0 0,0 1 1 0 0,0 0 0 0 0,0 0-1 0 0,0-1 1 0 0,0 1-1 0 0,0 0 1 0 0,0-1-1 0 0,0 1 1 0 0,0 0-1 0 0,0 0 1 0 0,0-1 0 0 0,0 1-1 0 0,0 0 1 0 0,0-1-1 0 0,0 1 1 0 0,0 0-1 0 0,0 0 1 0 0,0-1-1 0 0,1 1 1 0 0,-1 0 0 0 0,0 0-1 0 0,0-1 1 0 0,0 1-1 0 0,0 0 1 0 0,1 0-1 0 0,-1 0 1 0 0,0-1-1 0 0,0 1 1 0 0,0 0 0 0 0,1 0-1 0 0,-1 0 1 0 0,0 0-1 0 0,0-1 1 0 0,1 1-1 0 0,-1 0 1 0 0,1 0-1 0 0,20-12 2884 0 0,-11 8-2238 0 0,71-42 2880 0 0,-2-3 0 0 0,-2-4 1 0 0,106-94-1 0 0,-176 140-3575 0 0,2-1 0 0 0,-1 2 0 0 0,16-10 0 0 0,1 2 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6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29 8319 0 0,'-45'2'639'0'0,"44"-2"-635"0"0,1 0 1 0 0,-1-1-1 0 0,1 1 1 0 0,0 0-1 0 0,-1 0 0 0 0,1 0 1 0 0,0 0-1 0 0,-1 0 0 0 0,1 0 1 0 0,0 0-1 0 0,-1-1 1 0 0,1 1-1 0 0,0 0 0 0 0,-1 0 1 0 0,1 0-1 0 0,0-1 0 0 0,-1 1 1 0 0,1 0-1 0 0,0 0 1 0 0,0-1-1 0 0,-1 1 0 0 0,1 0 1 0 0,0-1-1 0 0,0 1 0 0 0,0 0 1 0 0,-1-1-1 0 0,1 1 1 0 0,0 0-1 0 0,0-1 0 0 0,0 1 1 0 0,0 0-1 0 0,0-1 1 0 0,0 1-1 0 0,0 0 0 0 0,0-1 1 0 0,0 1-1 0 0,0-1 0 0 0,0 1 1 0 0,0 0-1 0 0,0-1 1 0 0,0 1-1 0 0,0 0 0 0 0,0-1 1 0 0,0 1-1 0 0,0 0 0 0 0,1-1 1 0 0,-1 1-1 0 0,0 0 1 0 0,0-1-1 0 0,0 1 0 0 0,1 0 1 0 0,-1-1-1 0 0,0 1 0 0 0,1-1 1 0 0,-1 1 21 0 0,0-1 84 0 0,0 0 0 0 0,0 1 1 0 0,0-1-1 0 0,0 0 0 0 0,1 1 1 0 0,-1-1-1 0 0,0 0 0 0 0,0 1 0 0 0,1-1 1 0 0,-1 0-1 0 0,0 1 0 0 0,1-1 1 0 0,-1 0-1 0 0,1 1 0 0 0,-1-1 1 0 0,1 1-1 0 0,-1-1 0 0 0,1 1 1 0 0,-1-1-1 0 0,1 1 0 0 0,0 0 0 0 0,-1-1 1 0 0,1 1-1 0 0,1-1 0 0 0,-2 1 59 0 0,1 0-1 0 0,0 1 0 0 0,-1-1 1 0 0,1 0-1 0 0,0 1 1 0 0,-1-1-1 0 0,1 0 0 0 0,-1 1 1 0 0,1-1-1 0 0,0 1 1 0 0,-1-1-1 0 0,1 0 0 0 0,-1 1 1 0 0,1 0-1 0 0,-1-1 0 0 0,1 1 1 0 0,-1-1-1 0 0,0 1 1 0 0,1 0-1 0 0,3 7 870 0 0,0 0 0 0 0,5 15 0 0 0,-8-22-1163 0 0,9 32 633 0 0,-1 0 0 0 0,-2 0 0 0 0,-1 1-1 0 0,-2 0 1 0 0,-1 0 0 0 0,-2 0 0 0 0,-5 63 0 0 0,-11 14 819 0 0,-28 114-1 0 0,36-194-857 0 0,2-4-156 0 0,3-16-89 0 0,0 1 0 0 0,0-1 0 0 0,-2 0 1 0 0,1 0-1 0 0,-9 17 0 0 0,12-27 189 0 0,0-5-396 0 0,0-1-1 0 0,1 0 0 0 0,0 1 1 0 0,0-1-1 0 0,1 1 1 0 0,-1-1-1 0 0,1 1 0 0 0,0 0 1 0 0,0-1-1 0 0,3-3 1 0 0,0-3-71 0 0,2 0 23 0 0,0 0 0 0 0,0 0 0 0 0,1 0 0 0 0,0 1 0 0 0,0 0 0 0 0,2 0 0 0 0,-1 1 0 0 0,18-13 0 0 0,-10 10-5 0 0,0 0 0 0 0,1 1-1 0 0,1 1 1 0 0,32-13 0 0 0,-44 21 1 0 0,1-1 0 0 0,-1 1 0 0 0,9-1 0 0 0,1 3 43 0 0,-15 1 0 0 0,0-1 0 0 0,0 1 0 0 0,-1-1 1 0 0,1 1-1 0 0,0 0 0 0 0,-1 0 0 0 0,1 0 1 0 0,-1 0-1 0 0,1 0 0 0 0,-1 0 0 0 0,1 0 1 0 0,-1 0-1 0 0,0 0 0 0 0,0 1 0 0 0,1-1 0 0 0,-1 1 1 0 0,0-1-1 0 0,0 1 0 0 0,1 1 0 0 0,-1 1 4 0 0,0-1-1 0 0,0 0 0 0 0,0 0 1 0 0,-1 1-1 0 0,1-1 0 0 0,-1 0 1 0 0,0 1-1 0 0,0-1 0 0 0,0 7 0 0 0,-2 0 55 0 0,0 1-1 0 0,0-1 0 0 0,-1 1 1 0 0,-1-1-1 0 0,-7 16 0 0 0,2-10 10 0 0,0 1-1 0 0,-1-2 1 0 0,-1 0 0 0 0,-1 0-1 0 0,0-1 1 0 0,-1 0 0 0 0,0-1-1 0 0,-22 17 1 0 0,29-27-123 0 0,0 0 0 0 0,1 0 0 0 0,-1-1 1 0 0,0 1-1 0 0,0-1 0 0 0,-1-1 0 0 0,1 1 0 0 0,0-1 0 0 0,-1 0 0 0 0,-8 0 0 0 0,11 0-108 0 0,-11 0-329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6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1077 10103 0 0,'24'-18'869'0'0,"-19"15"-148"0"0,1-1 0 0 0,-1 0 0 0 0,0 0 0 0 0,0 0 1 0 0,0-1-1 0 0,0 0 0 0 0,-1 0 0 0 0,0 0 0 0 0,5-7 0 0 0,31-79 2057 0 0,-36 81-2683 0 0,-1 0 0 0 0,0 0 0 0 0,-1-1-1 0 0,0 0 1 0 0,-1 1 0 0 0,0-1-1 0 0,0-12 1 0 0,-1 23-84 0 0,0-1-1 0 0,0 0 1 0 0,0 0-1 0 0,-1 1 1 0 0,1-1-1 0 0,0 0 1 0 0,0 1-1 0 0,0-1 1 0 0,0 0-1 0 0,-1 1 0 0 0,1-1 1 0 0,0 1-1 0 0,0-1 1 0 0,-1 0-1 0 0,1 1 1 0 0,-1-1-1 0 0,1 1 1 0 0,-1-1-1 0 0,1 1 1 0 0,0-1-1 0 0,-1 1 1 0 0,0-1-1 0 0,1 1 1 0 0,-1-1-1 0 0,0 1 1 0 0,0-1 2 0 0,0 1 0 0 0,0 0 0 0 0,0 0 0 0 0,0 0 0 0 0,0 0 0 0 0,0 0 0 0 0,0 0 0 0 0,0 0 0 0 0,0 0 0 0 0,-1 0 0 0 0,1 1 0 0 0,0-1 0 0 0,0 0 0 0 0,-1 1 0 0 0,-3 2 10 0 0,0-1-1 0 0,1 1 1 0 0,-1 0-1 0 0,1 0 0 0 0,-7 5 1 0 0,3 1 57 0 0,0 0 1 0 0,1 1 0 0 0,0 0-1 0 0,-11 19 1 0 0,0 1 162 0 0,15-24-146 0 0,0 0 0 0 0,0 0-1 0 0,1 0 1 0 0,0 1 0 0 0,0-1 0 0 0,0 1-1 0 0,1 0 1 0 0,0-1 0 0 0,0 1-1 0 0,1 0 1 0 0,-1 0 0 0 0,2 10-1 0 0,0-11 19 0 0,-1-1 0 0 0,1 1 0 0 0,0 0 0 0 0,1-1 0 0 0,-1 1-1 0 0,1-1 1 0 0,0 1 0 0 0,0-1 0 0 0,1 0 0 0 0,0 0 0 0 0,0 0 0 0 0,0 0-1 0 0,0 0 1 0 0,1-1 0 0 0,4 5 0 0 0,-6-7-35 0 0,0-1 0 0 0,0 0-1 0 0,0 0 1 0 0,0 0 0 0 0,0 0 0 0 0,1-1-1 0 0,-1 1 1 0 0,0-1 0 0 0,0 1-1 0 0,0-1 1 0 0,1 0 0 0 0,-1 1 0 0 0,0-1-1 0 0,0 0 1 0 0,1-1 0 0 0,-1 1 0 0 0,0 0-1 0 0,0-1 1 0 0,0 1 0 0 0,1-1 0 0 0,-1 0-1 0 0,2 0 1 0 0,7-4 177 0 0,0 0 1 0 0,19-11-1 0 0,-27 14-287 0 0,22-14 232 0 0,44-39 1 0 0,-5 3 0 0 0,-44 36-207 0 0,-1-1-1 0 0,0 0 1 0 0,-1-2-1 0 0,-2 0 1 0 0,1-1-1 0 0,-2 0 1 0 0,21-39-1 0 0,-8 7-36 0 0,-2-2-1 0 0,20-66 1 0 0,-33 84-153 0 0,-1 0 1 0 0,-2-1-1 0 0,-2-1 1 0 0,-1 0-1 0 0,2-51 1 0 0,-8 64 234 0 0,-2 0 1 0 0,-1 0-1 0 0,-7-33 0 0 0,6 44-26 0 0,0 1 1 0 0,-2-1-1 0 0,1 1 0 0 0,-2 0 0 0 0,0 1 0 0 0,0-1 0 0 0,-12-16 0 0 0,17 27-8 0 0,-1 1 0 0 0,0-1-1 0 0,1 0 1 0 0,-1 0 0 0 0,0 1-1 0 0,0-1 1 0 0,0 1 0 0 0,0-1-1 0 0,0 1 1 0 0,0 0 0 0 0,-4-1-1 0 0,-5-1 48 0 0,9 4-52 0 0,-1-1 1 0 0,1 1-1 0 0,-1 0 1 0 0,1 0-1 0 0,-1 0 1 0 0,1 0 0 0 0,0 1-1 0 0,-1-1 1 0 0,1 0-1 0 0,0 1 1 0 0,0 0-1 0 0,0-1 1 0 0,0 1-1 0 0,1 0 1 0 0,-4 3-1 0 0,1 1 39 0 0,-1 0 0 0 0,1 0 0 0 0,1 1 0 0 0,-5 9 0 0 0,3-4 23 0 0,1 0-1 0 0,1 1 1 0 0,0 0 0 0 0,0 0-1 0 0,0 20 1 0 0,3 66 207 0 0,45 268 690 0 0,-30-279-760 0 0,10 50 25 0 0,-18-108-210 0 0,1 1-1 0 0,19 41 1 0 0,-26-70-166 0 0,0 0 1 0 0,0 0-1 0 0,0 0 0 0 0,0 0 1 0 0,0 0-1 0 0,0 0 0 0 0,1 0 0 0 0,-1 0 1 0 0,1 0-1 0 0,0-1 0 0 0,-1 1 1 0 0,4 2-1 0 0,-4-4-115 0 0,0 0 0 0 0,1 1 0 0 0,-1-1 1 0 0,0 0-1 0 0,0 0 0 0 0,0 0 0 0 0,0 1 0 0 0,1-1 0 0 0,-1-1 0 0 0,0 1 1 0 0,0 0-1 0 0,0 0 0 0 0,1 0 0 0 0,-1-1 0 0 0,0 1 0 0 0,0 0 0 0 0,0-1 1 0 0,0 1-1 0 0,0-1 0 0 0,0 1 0 0 0,0-1 0 0 0,0 0 0 0 0,0 1 0 0 0,0-1 1 0 0,0 0-1 0 0,1-1 0 0 0,15-13-5537 0 0,22-28 1 0 0,-25 27 2717 0 0,-1 1 52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7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47 151 3567 0 0,'0'-8'374'0'0,"0"7"-259"0"0,1 0-1 0 0,-1 0 1 0 0,0-1 0 0 0,0 1 0 0 0,0 0 0 0 0,0-1-1 0 0,0 1 1 0 0,0 0 0 0 0,0-1 0 0 0,-1 1 0 0 0,1 0-1 0 0,-1-2 1 0 0,0-2 3150 0 0,-10 10 2286 0 0,9-3-5004 0 0,1 1 1 0 0,-1-1-1 0 0,0 0 1 0 0,1 1 0 0 0,-1 0-1 0 0,1-1 1 0 0,-2 5 0 0 0,-8 36 1657 0 0,11-40-1985 0 0,-3 11 470 0 0,1 0 0 0 0,0 1 0 0 0,1 17 0 0 0,1-26-438 0 0,0 0 0 0 0,1 0-1 0 0,0 0 1 0 0,0 0-1 0 0,1 0 1 0 0,-1 0 0 0 0,1-1-1 0 0,1 1 1 0 0,-1-1 0 0 0,6 9-1 0 0,-8-13-202 0 0,1 0 0 0 0,-1 0-1 0 0,1 0 1 0 0,0 0 0 0 0,0-1 0 0 0,-1 1-1 0 0,1 0 1 0 0,0 0 0 0 0,0-1 0 0 0,0 1 0 0 0,0 0-1 0 0,0-1 1 0 0,0 1 0 0 0,0-1 0 0 0,0 1-1 0 0,0-1 1 0 0,0 0 0 0 0,0 1 0 0 0,0-1-1 0 0,0 0 1 0 0,2 1 0 0 0,-2-2-7 0 0,1 1 0 0 0,0 0 1 0 0,0 0-1 0 0,0-1 0 0 0,0 1 0 0 0,0-1 1 0 0,-1 1-1 0 0,1-1 0 0 0,0 0 0 0 0,-1 0 1 0 0,4-1-1 0 0,1-3-15 0 0,0 0 0 0 0,0 0 1 0 0,0 0-1 0 0,9-13 0 0 0,-5 6-110 0 0,-1-1 0 0 0,-1 0 0 0 0,0 0 0 0 0,-1-1 0 0 0,9-24 0 0 0,-12 27-545 0 0,0 0 0 0 0,-2 0 1 0 0,1 0-1 0 0,-1-1 0 0 0,-1 1 0 0 0,0-1 1 0 0,-1 1-1 0 0,-1-17 0 0 0,0 24-6 0 0,0 0 0 0 0,0-1 0 0 0,0 1-1 0 0,-1 0 1 0 0,0 0 0 0 0,1 0 0 0 0,-2 0-1 0 0,1 0 1 0 0,0 1 0 0 0,-1-1 0 0 0,-4-4 0 0 0,-8-13-3692 0 0,15 21 4284 0 0,0 0 1 0 0,-1-1-1 0 0,1 1 0 0 0,0 0 0 0 0,0-1 0 0 0,-1 1 0 0 0,1 0 0 0 0,0-1 0 0 0,0 1 0 0 0,0 0 1 0 0,-1-1-1 0 0,1 1 0 0 0,0 0 0 0 0,0-1 0 0 0,0 1 0 0 0,0-1 0 0 0,0 1 0 0 0,0 0 0 0 0,0-1 1 0 0,0 1-1 0 0,-1-1 0 0 0,2 1 0 0 0,-1 0 0 0 0,0-1 0 0 0,0 1 0 0 0,0-1 0 0 0,0 1 0 0 0,0 0 1 0 0,0-1-1 0 0,0 1 0 0 0,0-1 0 0 0,1 1 0 0 0,-1 0 0 0 0,0-1 0 0 0,0 1 0 0 0,0 0 0 0 0,1-1 1 0 0,-1 1-1 0 0,0 0 0 0 0,1-1 0 0 0,-1 1 0 0 0,1 0 0 0 0,0-1 530 0 0,0 2 156 0 0,3 3-220 0 0,0 0 0 0 0,-1 0 0 0 0,1 1 1 0 0,-1-1-1 0 0,0 1 0 0 0,0 0 0 0 0,0 0 0 0 0,-1 0 0 0 0,0 0 0 0 0,0 0 1 0 0,0 0-1 0 0,-1 1 0 0 0,1-1 0 0 0,-1 1 0 0 0,0-1 0 0 0,-1 9 0 0 0,1 13 698 0 0,-1-1 0 0 0,-5 33 0 0 0,3-39-847 0 0,-1 8 184 0 0,1-15 111 0 0,0 0 0 0 0,1 0-1 0 0,1 0 1 0 0,2 22-1 0 0,-2-34-503 0 0,0 0 0 0 0,0-1 0 0 0,0 1 0 0 0,1 0-1 0 0,-1 0 1 0 0,0 0 0 0 0,0-1 0 0 0,1 1-1 0 0,-1 0 1 0 0,0 0 0 0 0,1-1 0 0 0,-1 1 0 0 0,1 0-1 0 0,-1-1 1 0 0,1 1 0 0 0,-1 0 0 0 0,1-1 0 0 0,-1 1-1 0 0,1-1 1 0 0,0 1 0 0 0,0-1-46 0 0,-1 1 0 0 0,1-1 1 0 0,0 0-1 0 0,-1 0 0 0 0,1 0 1 0 0,-1 0-1 0 0,1 0 0 0 0,0 0 1 0 0,-1-1-1 0 0,1 1 0 0 0,-1 0 1 0 0,1 0-1 0 0,0 0 0 0 0,-1 0 1 0 0,1-1-1 0 0,-1 1 0 0 0,1 0 1 0 0,-1-1-1 0 0,1 1 0 0 0,-1 0 1 0 0,1-1-1 0 0,4-4-66 0 0,0 0 1 0 0,-1 0 0 0 0,9-10-1 0 0,-7 7 150 0 0,6-6-523 0 0,29-22-1 0 0,-29 26 67 0 0,-7 6 256 0 0,-1 0-1 0 0,1 1 1 0 0,0 0-1 0 0,0 0 1 0 0,1 0-1 0 0,-1 0 1 0 0,9-2-1 0 0,-11 4 73 0 0,-1 1 0 0 0,0-1-1 0 0,1 1 1 0 0,-1-1 0 0 0,0 1 0 0 0,1 0-1 0 0,-1 0 1 0 0,0 0 0 0 0,1 0-1 0 0,-1 1 1 0 0,0-1 0 0 0,1 1 0 0 0,-1-1-1 0 0,0 1 1 0 0,0 0 0 0 0,1 0 0 0 0,-1 0-1 0 0,0 0 1 0 0,0 0 0 0 0,0 0-1 0 0,3 3 1 0 0,-4-2 38 0 0,1-1-1 0 0,-1 0 0 0 0,1 1 1 0 0,0-1-1 0 0,-1 0 1 0 0,1 0-1 0 0,0 0 0 0 0,0 0 1 0 0,4 1-1 0 0,-5-2-7 0 0,-1 0-1 0 0,1 0 1 0 0,0 0 0 0 0,0 0-1 0 0,0-1 1 0 0,0 1-1 0 0,0 0 1 0 0,0 0-1 0 0,0 0 1 0 0,-1-1 0 0 0,1 1-1 0 0,0-1 1 0 0,0 1-1 0 0,0 0 1 0 0,-1-1 0 0 0,1 0-1 0 0,0 1 1 0 0,-1-1-1 0 0,1 1 1 0 0,0-1 0 0 0,-1 0-1 0 0,1 1 1 0 0,-1-1-1 0 0,1 0 1 0 0,-1 0 0 0 0,1 0-1 0 0,7-12-62 0 0,-1 0-1 0 0,8-23 1 0 0,3-5-88 0 0,0-1-934 0 0,-12 26-677 0 0,11-20 1 0 0,-13 29 1214 0 0,-4 6 379 0 0,1-1 1 0 0,-1 1 0 0 0,1 0-1 0 0,-1-1 1 0 0,1 1-1 0 0,0 0 1 0 0,0 0-1 0 0,0 0 1 0 0,0 0 0 0 0,0 0-1 0 0,0 0 1 0 0,1-1-1 0 0,-1 2 98 0 0,-1 0-1 0 0,0 0 0 0 0,0 0 0 0 0,1 0 1 0 0,-1 0-1 0 0,0 1 0 0 0,1-1 0 0 0,-1 0 1 0 0,0 0-1 0 0,0 0 0 0 0,1 1 0 0 0,-1-1 1 0 0,0 0-1 0 0,0 0 0 0 0,1 1 1 0 0,-1-1-1 0 0,0 0 0 0 0,0 1 0 0 0,0-1 1 0 0,0 0-1 0 0,1 1 0 0 0,-1-1 0 0 0,0 0 1 0 0,0 1-1 0 0,0-1 0 0 0,0 1 0 0 0,3 9-495 0 0,11 58 1622 0 0,-4 1-1 0 0,4 135 1 0 0,-25 142 4436 0 0,10-329-5408 0 0,-1 19 207 0 0,-1 20 448 0 0,-13 79-1 0 0,-4 28 335 0 0,1-2-291 0 0,13-139-566 0 0,0-2 0 0 0,-16 35 0 0 0,9-22 132 0 0,11-29-303 0 0,1 0 0 0 0,-1-1 0 0 0,0 1 1 0 0,0-1-1 0 0,0 0 0 0 0,-1 0 0 0 0,1 1 0 0 0,-1-1 0 0 0,0-1 0 0 0,1 1 0 0 0,-1 0 1 0 0,-1-1-1 0 0,1 0 0 0 0,0 1 0 0 0,0-1 0 0 0,-1-1 0 0 0,-6 4 0 0 0,5-4-9 0 0,1 1-1 0 0,-1-1 0 0 0,0 0 0 0 0,0-1 0 0 0,0 1 0 0 0,0-1 0 0 0,0 0 0 0 0,0 0 0 0 0,0 0 1 0 0,0-1-1 0 0,0 0 0 0 0,0 0 0 0 0,-8-3 0 0 0,8 2 36 0 0,0 0 0 0 0,0 0-1 0 0,-1-1 1 0 0,1 1 0 0 0,1-1 0 0 0,-1-1-1 0 0,0 1 1 0 0,1-1 0 0 0,0 1 0 0 0,0-1-1 0 0,0 0 1 0 0,0-1 0 0 0,0 1 0 0 0,1-1-1 0 0,0 0 1 0 0,0 1 0 0 0,0-1 0 0 0,1-1-1 0 0,0 1 1 0 0,0 0 0 0 0,0-1 0 0 0,0 1-1 0 0,1-1 1 0 0,0 1 0 0 0,-1-10 0 0 0,2 1 104 0 0,-1 0 0 0 0,2 0 0 0 0,0 0 0 0 0,1 1 0 0 0,0-1 0 0 0,1 1 0 0 0,1-1 0 0 0,0 1 1 0 0,9-20-1 0 0,3 0 84 0 0,35-53 0 0 0,29-25-64 0 0,-8 21-113 0 0,-61 77-95 0 0,2 1 0 0 0,0 0 1 0 0,0 1-1 0 0,23-15 0 0 0,32-14-887 0 0,-45 29-1813 0 0,0-1-3489 0 0,6-1-3654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7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15519 0 0,'-2'3'163'0'0,"0"0"-1"0"0,0 0 0 0 0,0 0 1 0 0,0 1-1 0 0,1-1 1 0 0,-1 1-1 0 0,1-1 0 0 0,0 1 1 0 0,0-1-1 0 0,0 1 1 0 0,1 0-1 0 0,-1 6 0 0 0,1 2 112 0 0,1 1 0 0 0,3 18 0 0 0,-1-2 336 0 0,34 285 5863 0 0,-18-165-5213 0 0,8-5-534 0 0,-10-63-1537 0 0,-5 2-4024 0 0,-11-65 2391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8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8463 0 0,'1'-4'7148'0'0,"6"0"-4119"0"0,13-4-2815 0 0,-10 3 1002 0 0,33-16 615 0 0,81-44 426 0 0,-92 45-1666 0 0,2 1 0 0 0,0 1 1 0 0,72-24-1 0 0,-98 39-471 0 0,1 1 0 0 0,0 1 1 0 0,0 0-1 0 0,0 0 0 0 0,0 0 0 0 0,0 1 0 0 0,0 1 1 0 0,0-1-1 0 0,-1 1 0 0 0,1 1 0 0 0,0 0 0 0 0,0 0 0 0 0,-1 1 1 0 0,1 0-1 0 0,-1 0 0 0 0,0 1 0 0 0,0 0 0 0 0,0 0 1 0 0,0 1-1 0 0,-1 0 0 0 0,7 7 0 0 0,4 3 199 0 0,0-1 0 0 0,23 13 0 0 0,-40-27-309 0 0,0 0-1 0 0,-1 0 0 0 0,1 0 1 0 0,0 0-1 0 0,-1 0 0 0 0,1 0 1 0 0,0 0-1 0 0,-1 0 0 0 0,1 0 1 0 0,0 0-1 0 0,-1-1 0 0 0,1 1 1 0 0,0 0-1 0 0,-1 0 0 0 0,1-1 1 0 0,-1 1-1 0 0,1 0 0 0 0,0-1 1 0 0,-1 1-1 0 0,1-1 0 0 0,10-9 67 0 0,-10 9-64 0 0,-1 0 0 0 0,1-1-1 0 0,0 1 1 0 0,-1 0 0 0 0,1-1 0 0 0,-1 1-1 0 0,1-1 1 0 0,-1 1 0 0 0,0 0-1 0 0,0-1 1 0 0,1 1 0 0 0,-1-1 0 0 0,0 1-1 0 0,0-1 1 0 0,-1 1 0 0 0,1-1-1 0 0,0 1 1 0 0,0-1 0 0 0,-1 1 0 0 0,1-1-1 0 0,-1 1 1 0 0,0-2 0 0 0,0 0 18 0 0,-1 0 0 0 0,1 0 0 0 0,-1 0 1 0 0,0 1-1 0 0,1-1 0 0 0,-1 0 1 0 0,-1 1-1 0 0,1 0 0 0 0,-3-4 0 0 0,0 3 2 0 0,0 0-1 0 0,1 0 1 0 0,-1 1 0 0 0,0-1-1 0 0,-1 1 1 0 0,1 0-1 0 0,0 1 1 0 0,0-1-1 0 0,-1 1 1 0 0,1 0-1 0 0,-9 0 1 0 0,-7 0 201 0 0,-37 3-1 0 0,40 0-213 0 0,-28 3-1728 0 0,28-3-5341 0 0,-1 0-2855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15119 0 0,'-11'6'290'0'0,"7"-3"-140"0"0,0-1 1 0 0,0 1-1 0 0,0 0 1 0 0,-5 5-1 0 0,7-6-115 0 0,1-1 0 0 0,-1 1 0 0 0,1 0-1 0 0,0 0 1 0 0,0 0 0 0 0,0 0 0 0 0,0 0 0 0 0,0 0-1 0 0,1 0 1 0 0,-1 0 0 0 0,0 0 0 0 0,1 0 0 0 0,0 1-1 0 0,-1 1 1 0 0,2 166 2 0 0,1-75 73 0 0,-34 547 6742 0 0,31-634-6791 0 0,-3 48 58 0 0,3 1-1 0 0,11 112 1 0 0,-10-168-147 0 0,3 14-2139 0 0,0-7-2930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8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0 448 11231 0 0,'0'0'1340'0'0,"2"-3"-372"0"0,10-15 220 0 0,1 1-1 0 0,1 0 1 0 0,0 1-1 0 0,1 0 0 0 0,1 1 1 0 0,23-16-1 0 0,61-34 30 0 0,58-23 1364 0 0,-59 34-1855 0 0,-58 32-1872 0 0,74-45-8546 0 0,-87 48 2962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10479 0 0,'20'309'3299'0'0,"-23"0"4053"0"0,2-278-6529 0 0,0-6-121 0 0,0 27 687 0 0,1-47-1235 0 0,0 0-1 0 0,1 0 0 0 0,0 0 1 0 0,0 0-1 0 0,0 0 0 0 0,0-1 1 0 0,3 7-1 0 0,-3-10 83 0 0,6-8 31 0 0,-2-1-248 0 0,0 0-1 0 0,0-1 1 0 0,-1 0 0 0 0,0 0 0 0 0,-1 0 0 0 0,0 0 0 0 0,2-13-1 0 0,11-29-342 0 0,-14 46 266 0 0,0 0 0 0 0,1 0 0 0 0,0 0-1 0 0,0 0 1 0 0,5-6 0 0 0,-8 11 51 0 0,1-1-1 0 0,0 0 1 0 0,-1 0 0 0 0,1 1 0 0 0,0-1-1 0 0,0 0 1 0 0,0 1 0 0 0,-1-1-1 0 0,1 1 1 0 0,0-1 0 0 0,0 1 0 0 0,0-1-1 0 0,0 1 1 0 0,0-1 0 0 0,0 1 0 0 0,0 0-1 0 0,0 0 1 0 0,0-1 0 0 0,0 1 0 0 0,0 0-1 0 0,0 0 1 0 0,0 0 0 0 0,0 0 0 0 0,0 0-1 0 0,0 1 1 0 0,0-1 0 0 0,0 0 0 0 0,0 0-1 0 0,0 1 1 0 0,0-1 0 0 0,0 0 0 0 0,0 1-1 0 0,0-1 1 0 0,0 1 0 0 0,-1-1 0 0 0,1 1-1 0 0,1 0 1 0 0,4 6 37 0 0,1-1-1 0 0,-2 1 0 0 0,1 0 1 0 0,-1 1-1 0 0,6 9 1 0 0,-6-9 29 0 0,0 0 0 0 0,0-1 0 0 0,1 1 0 0 0,0-1 0 0 0,10 9 0 0 0,-14-14-49 0 0,0-1 0 0 0,0 1 0 0 0,1-1 0 0 0,-1 1 0 0 0,1-1 0 0 0,0 0 0 0 0,-1 0 0 0 0,1 0 0 0 0,0 0 0 0 0,-1-1 0 0 0,1 1 0 0 0,0-1 0 0 0,0 0 0 0 0,0 1-1 0 0,-1-1 1 0 0,1-1 0 0 0,0 1 0 0 0,0 0 0 0 0,0-1 0 0 0,-1 1 0 0 0,1-1 0 0 0,4-1 0 0 0,7-4 56 0 0,0 0 0 0 0,0-2 0 0 0,-1 1 0 0 0,0-1 0 0 0,0-1 0 0 0,-1 0 0 0 0,14-14 0 0 0,-16 12 76 0 0,0 1 0 0 0,-1-1 0 0 0,0-1-1 0 0,-1 1 1 0 0,-1-1 0 0 0,1-1 0 0 0,4-13 0 0 0,-11 24-130 0 0,0 0 0 0 0,0 0 0 0 0,0 0 1 0 0,0 0-1 0 0,0 0 0 0 0,-1 0 0 0 0,1 0 0 0 0,-1 0 1 0 0,0 0-1 0 0,0 0 0 0 0,0-1 0 0 0,0 1 0 0 0,0 0 1 0 0,0 0-1 0 0,0 0 0 0 0,-1-1 0 0 0,1 1 0 0 0,-1 0 1 0 0,1 0-1 0 0,-1 0 0 0 0,0 0 0 0 0,0 0 0 0 0,0 0 1 0 0,0 0-1 0 0,0 1 0 0 0,0-1 0 0 0,-1 0 0 0 0,1 0 1 0 0,-1 1-1 0 0,1-1 0 0 0,-1 1 0 0 0,0-1 0 0 0,1 1 1 0 0,-1 0-1 0 0,0 0 0 0 0,0 0 0 0 0,-2-1 0 0 0,-1-1 19 0 0,0 1 0 0 0,-1 0 0 0 0,0 0 0 0 0,1 0 0 0 0,-1 1 0 0 0,0 0 0 0 0,1 0 0 0 0,-1 1-1 0 0,0-1 1 0 0,0 1 0 0 0,0 1 0 0 0,-10 1 0 0 0,9-1-29 0 0,0 1-1 0 0,1 1 1 0 0,0-1-1 0 0,-1 1 1 0 0,1 0-1 0 0,0 0 1 0 0,0 1-1 0 0,1 0 1 0 0,-1 0 0 0 0,1 0-1 0 0,0 1 1 0 0,0 0-1 0 0,0 0 1 0 0,1 0-1 0 0,0 0 1 0 0,0 1-1 0 0,0 0 1 0 0,-4 9-1 0 0,4-7 3 0 0,0 0-1 0 0,1 0 0 0 0,0 0 0 0 0,1 1 1 0 0,0-1-1 0 0,0 1 0 0 0,1 0 0 0 0,0-1 1 0 0,0 1-1 0 0,1 0 0 0 0,0 0 0 0 0,1 0 0 0 0,2 15 1 0 0,0-12 55 0 0,0 0 0 0 0,1 0 1 0 0,0-1-1 0 0,1 0 0 0 0,0 0 0 0 0,1 0 1 0 0,0-1-1 0 0,11 16 0 0 0,-14-22 17 0 0,0-1 0 0 0,1 1 1 0 0,0-1-1 0 0,0 1 0 0 0,-1-1 0 0 0,2 0 0 0 0,-1-1 0 0 0,0 1 1 0 0,1-1-1 0 0,-1 0 0 0 0,1 0 0 0 0,-1 0 0 0 0,1 0 0 0 0,0-1 1 0 0,0 0-1 0 0,0 0 0 0 0,0 0 0 0 0,0-1 0 0 0,0 1 0 0 0,0-1 1 0 0,0-1-1 0 0,0 1 0 0 0,6-1 0 0 0,-4-1 3 0 0,1-1 1 0 0,-1 1-1 0 0,0-1 0 0 0,1 0 0 0 0,-1-1 0 0 0,-1 1 1 0 0,1-1-1 0 0,0-1 0 0 0,-1 1 0 0 0,11-11 1 0 0,4-6-776 0 0,26-33 1 0 0,-46 53 613 0 0,26-31-7189 0 0,1 0-2533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0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83 142 5695 0 0,'-67'71'3708'0'0,"63"-67"-2880"0"0,3-3-490 0 0,-1 1 0 0 0,1-1 0 0 0,0 1 0 0 0,0 0 0 0 0,0-1 0 0 0,0 1 0 0 0,0 0 0 0 0,1 0 0 0 0,-1-1 0 0 0,0 1 0 0 0,0 4 3390 0 0,11-7-3339 0 0,-1-1 1 0 0,1 0 0 0 0,-1 0 0 0 0,0-1 0 0 0,0 0-1 0 0,0-1 1 0 0,0 0 0 0 0,0 0 0 0 0,9-7 0 0 0,28-12 362 0 0,9 0-91 0 0,2-1 87 0 0,2 2 0 0 0,82-20-1 0 0,2 9 969 0 0,-47 1 16 0 0,-91 26-1365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7 5327 0 0,'-3'-1'155'0'0,"1"-1"1"0"0,-1 1-1 0 0,0 1 0 0 0,1-1 0 0 0,-1 0 0 0 0,0 1 0 0 0,0-1 0 0 0,0 1 0 0 0,0 0 0 0 0,0 0 0 0 0,1 0 0 0 0,-5 1 0 0 0,5 0 69 0 0,1-1-1 0 0,-1 1 1 0 0,1 0-1 0 0,-1-1 1 0 0,1 1-1 0 0,0 0 1 0 0,0 0-1 0 0,-1 0 1 0 0,1 0-1 0 0,0 0 1 0 0,0 1-1 0 0,0-1 1 0 0,0 0-1 0 0,0 0 1 0 0,0 1-1 0 0,0-1 1 0 0,0 1-1 0 0,1-1 1 0 0,-1 0-1 0 0,0 1 1 0 0,1 0-1 0 0,0-1 1 0 0,-1 3-1 0 0,-1 2 585 0 0,1 0-1 0 0,0 0 1 0 0,0 0-1 0 0,0 0 1 0 0,1 0-1 0 0,0 0 1 0 0,1 11-1 0 0,0-14-614 0 0,-1 0 0 0 0,1 0 0 0 0,0 0 0 0 0,0 1 0 0 0,1-1 0 0 0,-1 0 0 0 0,1-1 0 0 0,-1 1 0 0 0,1 0 0 0 0,0 0 0 0 0,0-1 0 0 0,0 1 0 0 0,1-1 0 0 0,-1 1 0 0 0,6 3 0 0 0,6 3 520 0 0,1 0 1 0 0,0-1-1 0 0,30 12 0 0 0,-27-13-269 0 0,1 1-1 0 0,21 14 1 0 0,-37-20-391 0 0,0 0 0 0 0,0 0 0 0 0,-1 0 0 0 0,1 0 0 0 0,-1 0 0 0 0,1 1 0 0 0,-1-1 0 0 0,0 1 0 0 0,0 0-1 0 0,0 0 1 0 0,0 0 0 0 0,0 0 0 0 0,-1 0 0 0 0,0 0 0 0 0,1 0 0 0 0,-1 0 0 0 0,0 1 0 0 0,0 3 0 0 0,0-3 59 0 0,-1-1 0 0 0,0 1 0 0 0,-1 0 0 0 0,1 0 1 0 0,0 0-1 0 0,-1 0 0 0 0,0 0 0 0 0,0-1 0 0 0,0 1 0 0 0,-1 0 0 0 0,1-1 1 0 0,-1 1-1 0 0,0-1 0 0 0,0 1 0 0 0,-4 4 0 0 0,1-1 87 0 0,-1 0 1 0 0,0-1-1 0 0,-1 0 0 0 0,0 0 1 0 0,0-1-1 0 0,0 1 1 0 0,0-1-1 0 0,-1-1 0 0 0,0 0 1 0 0,0 0-1 0 0,0 0 0 0 0,0-1 1 0 0,-1 0-1 0 0,1-1 0 0 0,-14 2 1 0 0,13-2-219 0 0,0-1-1 0 0,-1 0 1 0 0,1-1 0 0 0,0 0 0 0 0,-1 0-1 0 0,1-1 1 0 0,0 0 0 0 0,-1-1 0 0 0,1 0-1 0 0,0 0 1 0 0,0-1 0 0 0,0 0 0 0 0,1-1 0 0 0,-14-7-1 0 0,21 11-67 0 0,0-1-1 0 0,0 0 0 0 0,-1 1 1 0 0,1-1-1 0 0,0 0 1 0 0,0 0-1 0 0,0 0 0 0 0,0 0 1 0 0,0 0-1 0 0,0 0 1 0 0,0 0-1 0 0,0 0 0 0 0,0 0 1 0 0,0 0-1 0 0,1-1 0 0 0,-1 1 1 0 0,0 0-1 0 0,1-1 1 0 0,-1 1-1 0 0,1 0 0 0 0,0-1 1 0 0,-1 1-1 0 0,1 0 0 0 0,0-1 1 0 0,0 1-1 0 0,0-1 1 0 0,0 1-1 0 0,0 0 0 0 0,0-1 1 0 0,0 1-1 0 0,0-1 1 0 0,1 1-1 0 0,-1 0 0 0 0,1-3 1 0 0,6-12-1284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36 7567 0 0,'-14'-26'583'0'0,"14"25"-568"0"0,-1 1-1 0 0,1-1 0 0 0,-1 0 1 0 0,1 0-1 0 0,-1 1 1 0 0,1-1-1 0 0,-1 1 1 0 0,0-1-1 0 0,0 0 1 0 0,1 1-1 0 0,-1-1 1 0 0,0 1-1 0 0,-1-1 1 0 0,1 1 59 0 0,-1-1 0 0 0,1 1 1 0 0,-1 0-1 0 0,1 0 1 0 0,0 1-1 0 0,-1-1 0 0 0,1 0 1 0 0,-1 0-1 0 0,1 1 0 0 0,0-1 1 0 0,-1 0-1 0 0,1 1 1 0 0,0 0-1 0 0,-3 1 0 0 0,-11 3 1139 0 0,8-5-719 0 0,1 0 1 0 0,0 0-1 0 0,0 1 1 0 0,0 0-1 0 0,0 1 1 0 0,0-1-1 0 0,0 1 1 0 0,0 0-1 0 0,1 1 1 0 0,-1-1-1 0 0,1 1 1 0 0,-1 0-1 0 0,1 1 1 0 0,0-1-1 0 0,0 1 1 0 0,-7 6-1 0 0,3 0 126 0 0,0 1 1 0 0,-11 15-1 0 0,17-21-494 0 0,0 1-1 0 0,0 0 1 0 0,1 0-1 0 0,-1 0 1 0 0,1 0-1 0 0,1 0 1 0 0,-3 8 0 0 0,3-1 172 0 0,0 0 1 0 0,1 1 0 0 0,0-1 0 0 0,1 0-1 0 0,0 0 1 0 0,1 0 0 0 0,1 0 0 0 0,0 0-1 0 0,1-1 1 0 0,0 1 0 0 0,1-1 0 0 0,0 0-1 0 0,12 20 1 0 0,-15-29-221 0 0,0 0 1 0 0,1 0-1 0 0,-1 0 0 0 0,1 0 0 0 0,0-1 0 0 0,-1 1 1 0 0,1-1-1 0 0,0 1 0 0 0,0-1 0 0 0,1 0 0 0 0,-1 0 1 0 0,6 2-1 0 0,-8-3-57 0 0,1-1 1 0 0,0 1 0 0 0,0-1-1 0 0,0 1 1 0 0,-1-1-1 0 0,1 0 1 0 0,0 0 0 0 0,0 0-1 0 0,0 0 1 0 0,0 0-1 0 0,0 0 1 0 0,0 0 0 0 0,0-1-1 0 0,-1 1 1 0 0,1-1-1 0 0,0 1 1 0 0,0-1 0 0 0,-1 0-1 0 0,1 0 1 0 0,0 1-1 0 0,-1-1 1 0 0,1 0 0 0 0,0-1-1 0 0,-1 1 1 0 0,0 0-1 0 0,3-3 1 0 0,2-3 18 0 0,-1-1 0 0 0,0 0 0 0 0,-1 0 0 0 0,0-1 0 0 0,0 1 0 0 0,0-1 0 0 0,-1 0 0 0 0,2-12 0 0 0,4-7-111 0 0,0 1-51 0 0,-3 7-135 0 0,9-21 0 0 0,-13 36 225 0 0,1 0 1 0 0,-1 1-1 0 0,1-1 0 0 0,0 1 1 0 0,0-1-1 0 0,1 1 0 0 0,-1 0 0 0 0,1 0 1 0 0,6-4-1 0 0,-9 7 34 0 0,-1 0 0 0 0,1 1-1 0 0,-1-1 1 0 0,1 1 0 0 0,0 0 0 0 0,0-1-1 0 0,-1 1 1 0 0,1 0 0 0 0,0-1 0 0 0,0 1 0 0 0,-1 0-1 0 0,1 0 1 0 0,0-1 0 0 0,0 1 0 0 0,-1 0-1 0 0,1 0 1 0 0,0 0 0 0 0,0 0 0 0 0,0 0-1 0 0,-1 0 1 0 0,1 0 0 0 0,0 1 0 0 0,0-1 0 0 0,1 0-1 0 0,-1 1 6 0 0,0 0 0 0 0,0 0-1 0 0,0-1 1 0 0,-1 1 0 0 0,1 0-1 0 0,0 0 1 0 0,0 0 0 0 0,-1 0-1 0 0,1 0 1 0 0,0 0-1 0 0,-1 0 1 0 0,1 0 0 0 0,-1 0-1 0 0,1 2 1 0 0,1 3 21 0 0,0 1 0 0 0,-1-1 0 0 0,0 0 0 0 0,-1 1 0 0 0,1 7 0 0 0,-4 95 916 0 0,-4-80-1761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10047 0 0,'-9'320'9148'0'0,"7"-260"-7378"0"0,0-39-847 0 0,1 0 0 0 0,1 0 0 0 0,1 0 0 0 0,8 41 0 0 0,-9-61-888 0 0,0-1 0 0 0,0 1 0 0 0,0 0 0 0 0,0-1 0 0 0,0 1 0 0 0,0 0 0 0 0,0-1 0 0 0,1 1 0 0 0,-1-1 0 0 0,0 1-1 0 0,1 0 1 0 0,-1-1 0 0 0,0 1 0 0 0,1-1 0 0 0,-1 1 0 0 0,1-1 0 0 0,-1 1 0 0 0,0-1 0 0 0,1 0 0 0 0,-1 1 0 0 0,1-1 0 0 0,0 1-1 0 0,-1-1 1 0 0,1 0 0 0 0,0 1 0 0 0,0-1-24 0 0,-1-1 1 0 0,1 1-1 0 0,0 0 0 0 0,-1 0 0 0 0,1 0 0 0 0,0-1 0 0 0,-1 1 1 0 0,1 0-1 0 0,-1-1 0 0 0,1 1 0 0 0,-1-1 0 0 0,1 1 1 0 0,-1-1-1 0 0,1 1 0 0 0,-1-1 0 0 0,1 1 0 0 0,-1-1 1 0 0,1 0-1 0 0,3-6 3 0 0,0 0 0 0 0,6-13 0 0 0,4-20 42 0 0,-2 0 1 0 0,10-58-1 0 0,-4 12-49 0 0,16-66 82 0 0,-34 189 1663 0 0,1-21-1567 0 0,-1 26 1 0 0,-5-10 81 0 0,-6 77 525 0 0,11-90-656 0 0,-1-7 28 0 0,0-1 1 0 0,1 0 0 0 0,0 1-1 0 0,1-1 1 0 0,1 0-1 0 0,4 17 1 0 0,-6-26 43 0 0,8-6-60 0 0,-5 1-161 0 0,0 1 0 0 0,-1-1 0 0 0,1 1 0 0 0,-1-1-1 0 0,1 0 1 0 0,-1 0 0 0 0,0 0 0 0 0,0 0 0 0 0,-1-1 0 0 0,1 1 0 0 0,1-6 0 0 0,2-5-21 0 0,5-23 0 0 0,-5 13-4 0 0,22-70-305 0 0,-27 92 343 0 0,1 0-10 0 0,-1 0 0 0 0,1 0-1 0 0,0 0 1 0 0,-1 0-1 0 0,1 0 1 0 0,0 0-1 0 0,0 1 1 0 0,0-1-1 0 0,0 0 1 0 0,1 1-1 0 0,1-3 1 0 0,-3 3 8 0 0,0 1 0 0 0,1 0 0 0 0,-1-1 0 0 0,0 1 0 0 0,0 0 0 0 0,1 0 0 0 0,-1-1 0 0 0,0 1 0 0 0,1 0 0 0 0,-1 0 0 0 0,0-1 0 0 0,1 1-1 0 0,-1 0 1 0 0,0 0 0 0 0,1 0 0 0 0,-1 0 0 0 0,0 0 0 0 0,1 0 0 0 0,-1-1 0 0 0,1 1 0 0 0,-1 0 0 0 0,0 0 0 0 0,1 0 0 0 0,-1 0 0 0 0,1 0 0 0 0,-1 0 0 0 0,0 0 0 0 0,1 1 0 0 0,-1-1 0 0 0,0 0 0 0 0,1 0 0 0 0,-1 0 0 0 0,0 0 0 0 0,1 0 0 0 0,-1 1-1 0 0,0-1 1 0 0,1 0 0 0 0,0 1 0 0 0,-1-1 2 0 0,1 0 2 0 0,3 0 18 0 0,3 10 26 0 0,-4-3 3 0 0,0 0 0 0 0,-1 1 1 0 0,0-1-1 0 0,0 0 0 0 0,-1 1 0 0 0,0-1 0 0 0,0 1 1 0 0,-1 0-1 0 0,-1 7 0 0 0,4 26 343 0 0,-3-37-400 0 0,3 11 362 0 0,-3-14-373 0 0,0-1 1 0 0,1 1 0 0 0,-1-1 0 0 0,0 1-1 0 0,0-1 1 0 0,0 0 0 0 0,1 1-1 0 0,-1-1 1 0 0,0 0 0 0 0,0 1-1 0 0,1-1 1 0 0,-1 0 0 0 0,0 1 0 0 0,1-1-1 0 0,-1 0 1 0 0,1 1 0 0 0,-1-1-1 0 0,0 0 1 0 0,1 0 0 0 0,-1 0-1 0 0,1 1 1 0 0,-1-1 0 0 0,0 0 0 0 0,1 0-1 0 0,-1 0 1 0 0,1 0 0 0 0,0 0-1 0 0,13-6-3943 0 0,-8 2 3162 0 0,-1 0 0 0 0,1 0 1 0 0,-1 0-1 0 0,0-1 0 0 0,0 0 0 0 0,7-8 1 0 0,-7 6 125 0 0,0 1 0 0 0,1 0 0 0 0,0 1 0 0 0,10-8 0 0 0,-14 11 640 0 0,1 1 0 0 0,-1 0 1 0 0,0 0-1 0 0,1 0 1 0 0,-1 0-1 0 0,0 0 0 0 0,1 1 1 0 0,-1-1-1 0 0,1 1 1 0 0,-1-1-1 0 0,1 1 0 0 0,-1 0 1 0 0,1 0-1 0 0,0 0 1 0 0,-1 0-1 0 0,1 1 0 0 0,-1-1 1 0 0,5 2-1 0 0,-2 0 258 0 0,0-1 0 0 0,0 1 0 0 0,0-1-1 0 0,1 0 1 0 0,-1-1 0 0 0,0 1 0 0 0,9-1 0 0 0,-11-1 3 0 0,1 0 0 0 0,-1 0 0 0 0,1 0 1 0 0,-1 0-1 0 0,1-1 0 0 0,-1 1 0 0 0,0-1 1 0 0,0 0-1 0 0,0 0 0 0 0,0 0 0 0 0,5-4 0 0 0,-2 0 33 0 0,0 0-1 0 0,0-1 0 0 0,-1 1 0 0 0,0-1 0 0 0,0 0 0 0 0,-1 0 0 0 0,0 0 1 0 0,0-1-1 0 0,0 0 0 0 0,-1 1 0 0 0,3-14 0 0 0,-3 9-138 0 0,0-1 0 0 0,-1 0-1 0 0,-1 0 1 0 0,0 0 0 0 0,0 0-1 0 0,-3-23 1 0 0,2 35-102 0 0,0-1-1 0 0,0 1 1 0 0,0 0-1 0 0,-1-1 1 0 0,1 1 0 0 0,0 0-1 0 0,0-1 1 0 0,-1 1-1 0 0,1 0 1 0 0,-1 0-1 0 0,1-1 1 0 0,-1 1 0 0 0,0 0-1 0 0,1 0 1 0 0,-1 0-1 0 0,0 0 1 0 0,0 0-1 0 0,0 0 1 0 0,0 0 0 0 0,0 0-1 0 0,0 0 1 0 0,0 0-1 0 0,0 1 1 0 0,0-1 0 0 0,0 0-1 0 0,-1 1 1 0 0,0-2-1 0 0,0 2 31 0 0,0 0 0 0 0,0 0 0 0 0,-1 0 0 0 0,1 0 0 0 0,0 1 0 0 0,0-1 0 0 0,0 0 0 0 0,0 1 0 0 0,0 0 0 0 0,0-1 0 0 0,0 1 0 0 0,1 0 0 0 0,-1 0 0 0 0,0 0 0 0 0,0 0 0 0 0,-2 3 0 0 0,-2 1 87 0 0,1 1 0 0 0,0-1-1 0 0,0 2 1 0 0,0-1-1 0 0,1 0 1 0 0,0 1 0 0 0,0 0-1 0 0,1 0 1 0 0,-4 11-1 0 0,-1 0 100 0 0,-3 6 124 0 0,1 0 0 0 0,2 0 1 0 0,-8 31-1 0 0,14-45-218 0 0,0 1 0 0 0,0 0 1 0 0,1-1-1 0 0,1 1 0 0 0,0 0 0 0 0,0-1 1 0 0,1 1-1 0 0,0 0 0 0 0,1-1 0 0 0,4 16 1 0 0,-4-21-137 0 0,0 0 0 0 0,1 0 1 0 0,-1 0-1 0 0,1 0 1 0 0,0 0-1 0 0,0-1 0 0 0,0 1 1 0 0,1-1-1 0 0,0 0 0 0 0,-1 0 1 0 0,2 0-1 0 0,-1-1 1 0 0,0 0-1 0 0,1 1 0 0 0,-1-1 1 0 0,1-1-1 0 0,0 1 1 0 0,0-1-1 0 0,6 3 0 0 0,-2-3-4 0 0,-1 0 1 0 0,1 0-1 0 0,0-1 0 0 0,-1 0 0 0 0,1 0 0 0 0,0-1 0 0 0,0 0 0 0 0,0-1 1 0 0,-1 0-1 0 0,1 0 0 0 0,11-4 0 0 0,-3 1-1056 0 0,24-11-1 0 0,-29 9-1250 0 0,0 0 1 0 0,19-12-1 0 0,-7-1-7890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1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9527 0 0,'0'0'2208'0'0,"0"-10"-808"0"0,2-2 40 0 0,-1 0 0 0 0,3 3 1304 0 0,-3 1-1384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42 27647 0 0,'3'21'43'0'0,"0"1"0"0"0,-2-1 0 0 0,0 1 0 0 0,-3 34 0 0 0,0-17 23 0 0,-6 147 2309 0 0,13-220-2108 0 0,22-213-78 0 0,-24 233-164 0 0,0 0 0 0 0,0 0 1 0 0,6-12-1 0 0,-7 20-9 0 0,0 1 1 0 0,1 0 0 0 0,0-1-1 0 0,0 1 1 0 0,0 1 0 0 0,0-1-1 0 0,1 0 1 0 0,0 1 0 0 0,0 0-1 0 0,4-4 1 0 0,-7 7-6 0 0,0 1 0 0 0,0 0 0 0 0,0-1 0 0 0,-1 1 1 0 0,1 0-1 0 0,0 0 0 0 0,0 0 0 0 0,0-1 0 0 0,0 1 0 0 0,0 0 0 0 0,-1 0 0 0 0,1 1 0 0 0,0-1 0 0 0,0 0 1 0 0,0 0-1 0 0,0 0 0 0 0,0 0 0 0 0,-1 1 0 0 0,1-1 0 0 0,0 0 0 0 0,0 1 0 0 0,0-1 0 0 0,-1 1 1 0 0,1-1-1 0 0,0 1 0 0 0,-1-1 0 0 0,1 1 0 0 0,0 0 0 0 0,-1-1 0 0 0,1 1 0 0 0,0 0 0 0 0,3 3 52 0 0,-1 0-1 0 0,1 0 0 0 0,4 9 0 0 0,-1 1 40 0 0,0 1 0 0 0,-1 0 0 0 0,-1 0 0 0 0,0 1 0 0 0,-1-1 0 0 0,2 22 1 0 0,4 12 81 0 0,-3-31-104 0 0,-7-17-27 0 0,8-5 31 0 0,-5 2-83 0 0,-1 0-1 0 0,0 0 1 0 0,0-1-1 0 0,0 1 1 0 0,0-1-1 0 0,-1 0 1 0 0,1 0-1 0 0,-1 1 1 0 0,3-7-1 0 0,8-29-1 0 0,-11 35 1 0 0,5-20 0 0 0,2 1 0 0 0,15-33 0 0 0,-23 55 0 0 0,0-1 0 0 0,1 0 0 0 0,-1 1 0 0 0,0-1 0 0 0,1 1 0 0 0,-1-1 0 0 0,1 1 0 0 0,-1-1 0 0 0,1 1 0 0 0,-1-1 0 0 0,1 1 0 0 0,-1-1 0 0 0,1 1 0 0 0,-1 0 0 0 0,1-1 0 0 0,0 1 0 0 0,-1 0 0 0 0,1 0 0 0 0,0-1 0 0 0,-1 1 0 0 0,1 0 0 0 0,0 0 0 0 0,0 0 0 0 0,1 0 0 0 0,0 0 0 0 0,-1 0 0 0 0,1 0 0 0 0,-1 1 0 0 0,1-1 0 0 0,-1 0 0 0 0,0 1 0 0 0,1 0 0 0 0,-1-1 0 0 0,3 2 0 0 0,-1 0 0 0 0,0 0 0 0 0,0 0 0 0 0,0 1 0 0 0,0-1 0 0 0,0 1 0 0 0,0 0 0 0 0,-1 0 0 0 0,4 4 0 0 0,0 6 0 0 0,0 0 0 0 0,-1 1 0 0 0,6 21 0 0 0,-7-22 0 0 0,0-1 0 0 0,0 0 0 0 0,1 1 0 0 0,12 20 0 0 0,-15-31-220 0 0,-1-1-1 0 0,1 1 1 0 0,-1 0-1 0 0,1-1 1 0 0,0 1-1 0 0,0-1 1 0 0,0 0-1 0 0,-1 1 1 0 0,1-1-1 0 0,1 0 1 0 0,-1 0-1 0 0,0 0 1 0 0,0 0 0 0 0,0-1-1 0 0,0 1 1 0 0,1-1-1 0 0,-1 1 1 0 0,0-1-1 0 0,1 0 1 0 0,-1 0-1 0 0,0 0 1 0 0,1 0-1 0 0,-1 0 1 0 0,4-1-1 0 0,-1 0-706 0 0,1 0 0 0 0,-1-1-1 0 0,0 1 1 0 0,0-1 0 0 0,1 0-1 0 0,-1 0 1 0 0,0-1 0 0 0,-1 0-1 0 0,7-4 1 0 0,2-5-6888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2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96 179 13471 0 0,'-1'0'86'0'0,"0"1"-1"0"0,0-1 0 0 0,1 1 1 0 0,-1-1-1 0 0,0 1 0 0 0,0-1 1 0 0,1 1-1 0 0,-1-1 0 0 0,1 1 0 0 0,-1-1 1 0 0,1 1-1 0 0,-1 0 0 0 0,1-1 1 0 0,-1 1-1 0 0,0 1 0 0 0,0-1 70 0 0,-9 14 528 0 0,0-1-1 0 0,1 1 1 0 0,0 0-1 0 0,2 1 1 0 0,-1 0-1 0 0,2 1 1 0 0,0-1-1 0 0,1 1 1 0 0,1 0-1 0 0,1 0 1 0 0,0 1-1 0 0,1-1 1 0 0,1 1-1 0 0,2 32 0 0 0,-1-46-515 0 0,1-1 0 0 0,-1 1 0 0 0,1-1-1 0 0,0 0 1 0 0,0 1 0 0 0,0-1 0 0 0,0 0 0 0 0,1 0-1 0 0,-1 1 1 0 0,1-1 0 0 0,4 5 0 0 0,-5-7-105 0 0,0 0 1 0 0,0 0-1 0 0,0 0 0 0 0,0 0 1 0 0,1-1-1 0 0,-1 1 1 0 0,0 0-1 0 0,0-1 1 0 0,1 1-1 0 0,-1 0 1 0 0,1-1-1 0 0,-1 0 1 0 0,0 1-1 0 0,1-1 0 0 0,-1 0 1 0 0,1 0-1 0 0,-1 0 1 0 0,1 0-1 0 0,-1 0 1 0 0,0 0-1 0 0,1 0 1 0 0,-1 0-1 0 0,1 0 1 0 0,-1-1-1 0 0,0 1 0 0 0,1-1 1 0 0,-1 1-1 0 0,0-1 1 0 0,1 1-1 0 0,1-3 1 0 0,4-1 59 0 0,-1 0 0 0 0,0 0 1 0 0,0-1-1 0 0,0 0 0 0 0,-1 0 0 0 0,0-1 1 0 0,0 1-1 0 0,0-1 0 0 0,7-13 0 0 0,2-5-73 0 0,14-35-1 0 0,-22 45 21 0 0,19-41-130 0 0,-2-2 0 0 0,-3-1 1 0 0,17-85-1 0 0,-35 138-236 0 0,-2-1 0 0 0,1 0 0 0 0,0-10 0 0 0,-3 6-403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166 826 4975 0 0,'-1'-9'613'0'0,"1"0"0"0"0,1-1-1 0 0,1-11 1 0 0,0 12 914 0 0,-1 0 1 0 0,-1 1 0 0 0,0-1 0 0 0,-1-12 0 0 0,1 19-1147 0 0,-1-4 576 0 0,0 0 0 0 0,0-1 0 0 0,0 1 0 0 0,-1 0 0 0 0,-3-7 0 0 0,5 12-859 0 0,-1 0 0 0 0,1 0-1 0 0,-1 0 1 0 0,1 1 0 0 0,-1-1 0 0 0,0 0-1 0 0,1 0 1 0 0,-1 0 0 0 0,0 0-1 0 0,0 1 1 0 0,0-1 0 0 0,1 0-1 0 0,-1 1 1 0 0,0-1 0 0 0,0 1-1 0 0,0-1 1 0 0,0 1 0 0 0,0-1-1 0 0,0 1 1 0 0,0-1 0 0 0,0 1-1 0 0,0 0 1 0 0,0 0 0 0 0,0 0 0 0 0,0-1-1 0 0,0 1 1 0 0,0 0 0 0 0,-1 0-1 0 0,1 1 1 0 0,0-1 0 0 0,0 0-1 0 0,0 0 1 0 0,0 0 0 0 0,0 1-1 0 0,0-1 1 0 0,0 0 0 0 0,-1 2-1 0 0,-5 1-16 0 0,1 0 0 0 0,0 1 1 0 0,0 0-1 0 0,0 1 0 0 0,0-1 0 0 0,1 1 0 0 0,0 0 0 0 0,0 0 0 0 0,0 0 0 0 0,1 1 0 0 0,0 0 0 0 0,0 0 0 0 0,0 0 0 0 0,-5 13 0 0 0,1 0 231 0 0,1 0-1 0 0,0 1 1 0 0,-6 39 0 0 0,10-45 127 0 0,0 26 0 0 0,3-35-294 0 0,0-1-1 0 0,0 1 1 0 0,1 0 0 0 0,-1 0-1 0 0,1-1 1 0 0,0 1 0 0 0,1 0-1 0 0,2 6 1 0 0,-4-11-116 0 0,1 1-1 0 0,-1-1 0 0 0,1 0 1 0 0,-1 0-1 0 0,0 0 1 0 0,1 1-1 0 0,-1-1 1 0 0,1 0-1 0 0,-1 0 1 0 0,0 0-1 0 0,1 0 1 0 0,-1 0-1 0 0,1 0 1 0 0,-1 0-1 0 0,1 0 1 0 0,-1 0-1 0 0,1 0 1 0 0,-1 0-1 0 0,0 0 0 0 0,1 0 1 0 0,-1-1-1 0 0,1 1 1 0 0,-1 0-1 0 0,0 0 1 0 0,1 0-1 0 0,-1-1 1 0 0,1 1-1 0 0,-1 0 1 0 0,1-1 44 0 0,3-1-32 0 0,-1 0 0 0 0,1 0 0 0 0,0-1 0 0 0,-1 0 1 0 0,1 0-1 0 0,-1 0 0 0 0,0 0 0 0 0,0 0 0 0 0,0-1 1 0 0,-1 1-1 0 0,4-6 0 0 0,3-8 202 0 0,11-24 0 0 0,-10 19-178 0 0,13-28-147 0 0,-2-2 0 0 0,-2-1 0 0 0,19-91 0 0 0,-25 82-27 0 0,9-39-108 0 0,13-159-1 0 0,-34 242 227 0 0,-3-29 0 0 0,1 41 43 0 0,0 0 0 0 0,0 0 0 0 0,0 1 0 0 0,0-1 0 0 0,-1 0 0 0 0,0 0 1 0 0,0 1-1 0 0,-5-8 0 0 0,6 11 133 0 0,-12 23 592 0 0,9-11-721 0 0,1 1 1 0 0,0-1-1 0 0,0 1 0 0 0,1 0 0 0 0,0 0 0 0 0,1 13 0 0 0,2 68 245 0 0,0-77-292 0 0,8 114-9 0 0,32 162 0 0 0,-35-259 0 0 0,2-1 0 0 0,1 0 0 0 0,2 0 0 0 0,23 48 0 0 0,-28-69-357 0 0,1 1 1 0 0,8 11-1 0 0,-13-19 245 0 0,0-1 1 0 0,0 1-1 0 0,0-1 1 0 0,1 0-1 0 0,-1 0 1 0 0,0 0-1 0 0,1 0 0 0 0,0 0 1 0 0,-1 0-1 0 0,1-1 1 0 0,0 1-1 0 0,0-1 1 0 0,5 2-1 0 0,-6-3-105 0 0,-1 0 1 0 0,0 0-1 0 0,1 0 0 0 0,-1-1 0 0 0,0 1 1 0 0,0 0-1 0 0,1-1 0 0 0,-1 1 0 0 0,0 0 1 0 0,0-1-1 0 0,1 0 0 0 0,-1 1 0 0 0,0-1 1 0 0,0 0-1 0 0,0 1 0 0 0,0-1 1 0 0,0 0-1 0 0,0 0 0 0 0,0 0 0 0 0,0 0 1 0 0,-1 0-1 0 0,1 0 0 0 0,1-2 0 0 0,17-32-3394 0 0,-11 21 2112 0 0,-1 2 300 0 0,0 1 0 0 0,14-16 0 0 0,-15 20 1639 0 0,0 0 0 0 0,1 1-1 0 0,0 0 1 0 0,13-9 0 0 0,-9 7 693 0 0,-1-1 0 0 0,0 0 0 0 0,0-1 0 0 0,14-18 0 0 0,-14 16-56 0 0,-6 6-751 0 0,0 1 0 0 0,0-1 0 0 0,-1 0 0 0 0,1 0 0 0 0,-1 0 0 0 0,-1-1 0 0 0,4-9 0 0 0,-1-4 538 0 0,3-24 0 0 0,-7 39-728 0 0,-1 2-53 0 0,1 1-1 0 0,-1 0 0 0 0,0-1 1 0 0,0 1-1 0 0,0-1 1 0 0,-1 1-1 0 0,1 0 1 0 0,-1-1-1 0 0,1 1 1 0 0,-1 0-1 0 0,0-1 0 0 0,1 1 1 0 0,-1 0-1 0 0,-1 0 1 0 0,1-1-1 0 0,0 1 1 0 0,0 0-1 0 0,-4-3 1 0 0,4 4-40 0 0,0 0 1 0 0,0 0 0 0 0,0 0-1 0 0,0 0 1 0 0,-1 1 0 0 0,1-1-1 0 0,0 0 1 0 0,-1 1 0 0 0,1-1-1 0 0,0 1 1 0 0,-1-1 0 0 0,1 1-1 0 0,-1 0 1 0 0,1 0 0 0 0,0 0-1 0 0,-1-1 1 0 0,1 1 0 0 0,-1 1-1 0 0,1-1 1 0 0,-1 0 0 0 0,1 0 0 0 0,0 0-1 0 0,-1 1 1 0 0,1-1 0 0 0,-1 1-1 0 0,1-1 1 0 0,0 1 0 0 0,0-1-1 0 0,-1 1 1 0 0,1 0 0 0 0,0 0-1 0 0,-2 1 1 0 0,-6 5-34 0 0,1 0-1 0 0,0 1 1 0 0,1-1 0 0 0,-1 2-1 0 0,1-1 1 0 0,1 1-1 0 0,0 0 1 0 0,0 0 0 0 0,1 1-1 0 0,-5 10 1 0 0,5-7-8 0 0,0 0 0 0 0,1 0-1 0 0,0 1 1 0 0,1-1 0 0 0,0 1-1 0 0,2 0 1 0 0,-2 20 0 0 0,4-27-2 0 0,-1 0 0 0 0,1 0 0 0 0,0 0 0 0 0,0 0 0 0 0,0 0 0 0 0,1 0 0 0 0,0 0 0 0 0,1-1 0 0 0,5 12 0 0 0,-6-14 0 0 0,1-1 0 0 0,-1 1 0 0 0,1-1 0 0 0,-1 0 0 0 0,1 1 0 0 0,0-1 0 0 0,0-1 0 0 0,0 1 0 0 0,1 0 0 0 0,-1-1 0 0 0,1 0 0 0 0,-1 1 0 0 0,1-1 0 0 0,0-1 0 0 0,0 1 0 0 0,0-1 0 0 0,7 2 0 0 0,-7-2-45 0 0,1 0-1 0 0,0 0 1 0 0,-1-1-1 0 0,1 0 1 0 0,0 0-1 0 0,-1-1 1 0 0,1 1 0 0 0,0-1-1 0 0,-1 0 1 0 0,1 0-1 0 0,0 0 1 0 0,-1-1-1 0 0,0 1 1 0 0,1-1 0 0 0,-1-1-1 0 0,8-4 1 0 0,-7 4-69 0 0,0-2 1 0 0,0 1-1 0 0,0 0 1 0 0,-1-1-1 0 0,1 0 1 0 0,-1 0-1 0 0,0-1 0 0 0,-1 1 1 0 0,1-1-1 0 0,-1 1 1 0 0,4-12-1 0 0,-2 3-1079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3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1136 22463 0 0,'193'-403'6800'0'0,"-153"314"-4736"0"0,-2-4-1584 0 0,-3-2 0 0 0,22-102 0 0 0,-51 164-480 0 0,5-58 0 0 0,-4 18 0 0 0,-6 69 0 0 0,-1 0 0 0 0,1 0 0 0 0,-1-1 0 0 0,0 1 0 0 0,0 0 0 0 0,-1 0 0 0 0,1 0 0 0 0,-1 0 0 0 0,0 0 0 0 0,0 0 0 0 0,-2-5 0 0 0,-3 2 0 0 0,5 7 0 0 0,0 0 0 0 0,0 0 0 0 0,1 0 0 0 0,-1 0 0 0 0,0 0 0 0 0,0 0 0 0 0,1 0 0 0 0,-1 0 0 0 0,0 1 0 0 0,0-1 0 0 0,1 0 0 0 0,-1 0 0 0 0,0 1 0 0 0,1-1 0 0 0,-1 0 0 0 0,0 1 0 0 0,1-1 0 0 0,-1 1 0 0 0,-1 0 0 0 0,-11 13 0 0 0,10-10 0 0 0,-9 10 0 0 0,1 1 0 0 0,0 0 0 0 0,2 1 0 0 0,0 0 0 0 0,-12 31 0 0 0,7-12 0 0 0,-14 69 0 0 0,22-71-10 0 0,2-1-1 0 0,1 1 1 0 0,1 0-1 0 0,2 0 1 0 0,2 0-1 0 0,1-1 1 0 0,10 52-1 0 0,5-13-1 0 0,2-1 0 0 0,39 89 0 0 0,-44-125 33 0 0,1 0 0 0 0,2 0 0 0 0,25 34 0 0 0,-28-48-15 0 0,1 1 0 0 0,1-2 0 0 0,1 0 0 0 0,0-1 0 0 0,31 23 0 0 0,-44-38-217 0 0,1 1 0 0 0,-1-1 0 0 0,1 0 0 0 0,-1 0 0 0 0,1-1-1 0 0,0 0 1 0 0,0 0 0 0 0,0 0 0 0 0,7 1 0 0 0,-6-3-558 0 0,0 1 1 0 0,-1-1-1 0 0,1 0 1 0 0,0 0-1 0 0,0-1 1 0 0,-1 0-1 0 0,1 0 1 0 0,8-3-1 0 0,13-7-9427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6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5872 1896 18431 0 0,'-14'7'338'0'0,"9"-4"-225"0"0,0 0-1 0 0,0 0 1 0 0,-1-1 0 0 0,0 1 0 0 0,1-1-1 0 0,-1-1 1 0 0,0 1 0 0 0,0-1 0 0 0,0 0-1 0 0,0-1 1 0 0,0 1 0 0 0,0-1-1 0 0,-9-1 1 0 0,-5-4-119 0 0,0 0-1 0 0,1-2 0 0 0,0-1 0 0 0,0 0 1 0 0,-33-20-1 0 0,46 24-6 0 0,-89-54-132 0 0,-4-3 411 0 0,58 39-112 0 0,-111-56 948 0 0,26 20-198 0 0,-132-57 331 0 0,183 86-1012 0 0,-117-30-1 0 0,81 35-116 0 0,0 5-1 0 0,-165-8 1 0 0,185 25-3 0 0,0 4 1 0 0,0 4-1 0 0,-137 27 1 0 0,-260 70 1557 0 0,-24 5 866 0 0,-168 69-1305 0 0,471-92-1114 0 0,7 17-32 0 0,71-34-89 0 0,-244 127 12 0 0,260-128 9 0 0,-125 96 1 0 0,192-125 95 0 0,2 2 0 0 0,2 1 0 0 0,2 3 0 0 0,-69 93 0 0 0,-93 172 680 0 0,180-265-757 0 0,2 1 0 0 0,1 1 1 0 0,3 0-1 0 0,-14 56 0 0 0,28-87-27 0 0,1 1 0 0 0,1 0 1 0 0,-1 21-1 0 0,3-30-1 0 0,0 0 0 0 0,0 0 0 0 0,1 0 0 0 0,0-1 0 0 0,0 1 0 0 0,1 0 0 0 0,0-1 0 0 0,0 1-1 0 0,1-1 1 0 0,3 8 0 0 0,11 13-56 0 0,1-1-1 0 0,2-1 0 0 0,40 42 1 0 0,80 57-158 0 0,20-12 215 0 0,8-13 0 0 0,-97-59 0 0 0,235 129 267 0 0,-161-93-251 0 0,82 51-19 0 0,-160-82 16 0 0,178 116 174 0 0,8-18-3 0 0,-47-28 61 0 0,-175-98-214 0 0,1 0 0 0 0,1-2-1 0 0,1-1 1 0 0,40 10-1 0 0,19 8-12 0 0,65 32 16 0 0,140 48 52 0 0,-149-62-86 0 0,52 15 0 0 0,-64-23 0 0 0,80 22 0 0 0,-132-44 0 0 0,225 50 0 0 0,-131-31 0 0 0,24 4 0 0 0,-8-6 0 0 0,104 19 0 0 0,401 31 0 0 0,-98-45 0 0 0,4-27 0 0 0,-152-5 0 0 0,176-8 0 0 0,-131-3 0 0 0,-251 4 0 0 0,527 17 0 0 0,-648-13 0 0 0,609 43 0 0 0,28-32 0 0 0,-281-55 0 0 0,-106 1 0 0 0,-259 22 0 0 0,451-63 0 0 0,-330 24 0 0 0,-94 19 0 0 0,7-5 0 0 0,-50 12 0 0 0,278-87 0 0 0,-288 84 0 0 0,9-4 0 0 0,-1-5 0 0 0,-1-4 0 0 0,93-57 0 0 0,-3-12 0 0 0,90-51 0 0 0,-216 126 0 0 0,-2-3 0 0 0,-1-3 0 0 0,-2-2 0 0 0,58-59 0 0 0,161-146 0 0 0,-3 2 0 0 0,-230 202 0 0 0,58-77 0 0 0,26-61 0 0 0,-84 119 0 0 0,-7 12 0 0 0,-3-2 0 0 0,-2-2 0 0 0,44-107 0 0 0,-62 122 0 0 0,-2-1 0 0 0,7-46 0 0 0,6-90 0 0 0,-23 158 0 0 0,1-26 0 0 0,-1-1 0 0 0,-10-79 0 0 0,2 72 0 0 0,-3 1 0 0 0,-25-83 0 0 0,21 98 0 0 0,-1 2 0 0 0,-3 0 0 0 0,-35-60 0 0 0,-79-93 0 0 0,63 94 0 0 0,-28-37 0 0 0,-41-17 0 0 0,105 120 0 0 0,-1 2 0 0 0,-60-39 0 0 0,-19 2 0 0 0,-49-34 0 0 0,102 57 0 0 0,-242-158 0 0 0,80 77 0 0 0,-284-112 0 0 0,329 160 0 0 0,-398-147 0 0 0,562 218 0 0 0,-442-128 0 0 0,-322-21 0 0 0,207 59 0 0 0,-701-59 0 0 0,643 112 0 0 0,-2 28 0 0 0,-148 65 0 0 0,5 62 0 0 0,-470 81-313 0 0,1032-168-1318 0 0,-3-2-5826 0 0,9-2-2582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8.5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944 1747 6127 0 0,'-3'42'597'0'0,"3"-24"2924"0"0,7-22 116 0 0,-4 1-3266 0 0,-1-1 0 0 0,0 1-1 0 0,0 0 1 0 0,0-1 0 0 0,0 1 0 0 0,0-1-1 0 0,-1 1 1 0 0,1-1 0 0 0,1-7 0 0 0,2-5 292 0 0,14-48 1267 0 0,-3 0-1 0 0,10-75 1 0 0,-10 44-538 0 0,38-331 880 0 0,-40 69-1298 0 0,-29-74 609 0 0,12 385-1351 0 0,4 36-180 0 0,-2-1 1 0 0,1 1-1 0 0,-1-1 1 0 0,-1 1 0 0 0,0-1-1 0 0,0 1 1 0 0,-1 0 0 0 0,-7-16-1 0 0,9 25-48 0 0,1 0 0 0 0,-1 0 0 0 0,1 0 0 0 0,-1 0 0 0 0,1 1 0 0 0,-1-1-1 0 0,0 0 1 0 0,1 0 0 0 0,-1 1 0 0 0,0-1 0 0 0,0 0 0 0 0,0 1 0 0 0,1-1-1 0 0,-1 1 1 0 0,0-1 0 0 0,0 1 0 0 0,0 0 0 0 0,0-1 0 0 0,0 1 0 0 0,0 0-1 0 0,0 0 1 0 0,0-1 0 0 0,0 1 0 0 0,0 0 0 0 0,0 0 0 0 0,0 0 0 0 0,0 0-1 0 0,0 0 1 0 0,0 1 0 0 0,0-1 0 0 0,0 0 0 0 0,0 0 0 0 0,0 1 0 0 0,-1 0-1 0 0,-4 1 22 0 0,1 1-1 0 0,0 0 0 0 0,0 0 1 0 0,-8 7-1 0 0,8-6 1 0 0,-19 16 16 0 0,1 1 1 0 0,1 2 0 0 0,-33 42-1 0 0,-49 83 70 0 0,68-89-123 0 0,-44 98 0 0 0,-14 70-53 0 0,60-139 31 0 0,-106 303-184 0 0,107-277 208 0 0,-27 173 1 0 0,56-255 58 0 0,1 0 0 0 0,2 0 0 0 0,2 32-1 0 0,1-45 10 0 0,0 0-1 0 0,2 0 0 0 0,0-1 0 0 0,1 0 1 0 0,0 1-1 0 0,10 19 0 0 0,-11-31-18 0 0,-1-1 0 0 0,1 0-1 0 0,0 0 1 0 0,0 0 0 0 0,1 0 0 0 0,-1-1 0 0 0,1 0-1 0 0,1 0 1 0 0,-1 0 0 0 0,1-1 0 0 0,-1 1 0 0 0,1-1-1 0 0,1-1 1 0 0,-1 1 0 0 0,0-1 0 0 0,1 0 0 0 0,0-1-1 0 0,0 1 1 0 0,-1-1 0 0 0,9 1 0 0 0,1-1-23 0 0,0 0 1 0 0,-1-1-1 0 0,1 0 1 0 0,0-2-1 0 0,0 0 1 0 0,0 0-1 0 0,29-8 1 0 0,-12 0-6 0 0,1-2 0 0 0,-1-1-1 0 0,61-33 1 0 0,-33 10-4 0 0,55-43 0 0 0,-80 51-7 0 0,-2-1 0 0 0,-1-1 0 0 0,-1-2 0 0 0,-2-2 0 0 0,-1 0 0 0 0,-2-2 0 0 0,-1-1 0 0 0,-1-1 0 0 0,-3-2 0 0 0,-1 0 0 0 0,-2-1 0 0 0,26-77 0 0 0,-32 74 0 0 0,-2 0 0 0 0,-2 0 0 0 0,-2 0 0 0 0,1-49 0 0 0,-7 62 0 0 0,-2-1 0 0 0,0 1 0 0 0,-3 0 0 0 0,0 0 0 0 0,-2 0 0 0 0,-17-52 0 0 0,18 70 0 0 0,1 0 0 0 0,-2 0 0 0 0,0 0 0 0 0,0 1 0 0 0,-1 0 0 0 0,0 0 0 0 0,-1 1 0 0 0,0-1 0 0 0,-1 2 0 0 0,0-1 0 0 0,0 1 0 0 0,-1 1 0 0 0,0 0 0 0 0,-1 0 0 0 0,0 1 0 0 0,0 0 0 0 0,0 1 0 0 0,-1 1 0 0 0,0-1 0 0 0,0 2 0 0 0,-18-5 0 0 0,6 4 0 0 0,-1 2 0 0 0,0 0 0 0 0,0 2 0 0 0,0 0 0 0 0,0 2 0 0 0,0 1 0 0 0,0 1 0 0 0,1 1 0 0 0,-1 1 0 0 0,-37 13 0 0 0,11 0 0 0 0,1 3 0 0 0,1 2 0 0 0,-85 54 0 0 0,68-33 0 0 0,2 2 0 0 0,2 4 0 0 0,2 2 0 0 0,3 2 0 0 0,-77 94 0 0 0,111-118 0 0 0,-30 51 0 0 0,46-68 0 0 0,0 1 0 0 0,0 0 0 0 0,1 1 0 0 0,1 0 0 0 0,1-1 0 0 0,-5 24 0 0 0,9-34 0 0 0,-1 1 0 0 0,1 0 0 0 0,0 0 0 0 0,0-1 0 0 0,0 1 0 0 0,1 0 0 0 0,-1 0 0 0 0,1-1 0 0 0,0 1 0 0 0,1 0 0 0 0,-1-1 0 0 0,1 0 0 0 0,0 1 0 0 0,0-1 0 0 0,4 6 0 0 0,-2-5 0 0 0,0 0 0 0 0,1 0 0 0 0,-1 0 0 0 0,1-1 0 0 0,0 1 0 0 0,1-1 0 0 0,-1 0 0 0 0,1-1 0 0 0,0 1 0 0 0,9 3 0 0 0,10 3 0 0 0,1 0 0 0 0,1-2 0 0 0,38 7 0 0 0,88 7 0 0 0,-72-12 0 0 0,631 77 0 0 0,-453-78 0 0 0,-195-11 0 0 0,-1-3 0 0 0,67-14 0 0 0,-101 14 0 0 0,1-3 0 0 0,-1 0 0 0 0,-1-2 0 0 0,1-1 0 0 0,43-24 0 0 0,-60 28 0 0 0,-1-1 0 0 0,0 0 0 0 0,-1 0 0 0 0,0-1 0 0 0,0 0 0 0 0,12-17 0 0 0,-16 19 0 0 0,-1-1 0 0 0,0 0 0 0 0,0 0 0 0 0,-1-1 0 0 0,0 1 0 0 0,-1-1 0 0 0,0 0 0 0 0,0 0 0 0 0,-1 0 0 0 0,2-12 0 0 0,-3 12 0 0 0,-1-1 0 0 0,0 1 0 0 0,0-1 0 0 0,-1 0 0 0 0,0 1 0 0 0,0 0 0 0 0,-1-1 0 0 0,-6-15 0 0 0,3 12 0 0 0,-1 0 0 0 0,0 0 0 0 0,-1 1 0 0 0,0 0 0 0 0,-12-14 0 0 0,-8-5 0 0 0,-2 1 0 0 0,-1 1 0 0 0,-35-26 0 0 0,-324-237 0 0 0,153 144-2111 0 0,-10 20-4806 0 0,148 81-3279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1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0 7567 0 0,'-17'16'1096'0'0,"-25"17"0"0"0,23-19 2221 0 0,-21 21 549 0 0,41-35-3632 0 0,0-2-229 0 0,9 5-3 0 0,-4 1-9 0 0,1 0-1 0 0,-1 0 1 0 0,0 1-1 0 0,0 0 1 0 0,0 0-1 0 0,-1 1 1 0 0,1 0-1 0 0,6 10 0 0 0,-6-7 17 0 0,0 0 0 0 0,-1 0 0 0 0,0 0 0 0 0,-1 1 0 0 0,0-1 0 0 0,3 12 0 0 0,-4-8 95 0 0,-2 0 0 0 0,0 0 1 0 0,0-1-1 0 0,-1 1 0 0 0,-1 0 1 0 0,0 0-1 0 0,-1-1 0 0 0,0 1 0 0 0,-1-1 1 0 0,0 1-1 0 0,-1-1 0 0 0,0 0 1 0 0,-10 18-1 0 0,9-23 181 0 0,1-1-1431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25.1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4610 200 9615 0 0,'-81'21'742'0'0,"78"-20"-719"0"0,-1-1 0 0 0,1 1 0 0 0,0-1 0 0 0,-1 0 0 0 0,1 0 1 0 0,-1 0-1 0 0,1 0 0 0 0,-1 0 0 0 0,1-1 0 0 0,0 0 0 0 0,-7-2 0 0 0,-2 0-18 0 0,-93-19 179 0 0,-1 4-1 0 0,-159-5 1 0 0,153 20 274 0 0,-1 5 0 0 0,-152 23-1 0 0,-250 86 1025 0 0,213-31-897 0 0,-401 116-141 0 0,255-20 1238 0 0,15 36 1491 0 0,202-96-1235 0 0,81-45-1362 0 0,-75 37 28 0 0,176-80-538 0 0,0 1 0 0 0,-61 50-1 0 0,68-43 3 0 0,-51 55-1 0 0,70-65-10 0 0,1 1-1 0 0,1 1 0 0 0,-20 38 0 0 0,33-53 5 0 0,1 1-1 0 0,0 1 0 0 0,2-1 0 0 0,-1 1 0 0 0,-3 22 0 0 0,7-27-27 0 0,1-1 1 0 0,0 0-1 0 0,1 1 0 0 0,0-1 0 0 0,0 0 1 0 0,1 0-1 0 0,0 1 0 0 0,1-1 1 0 0,0 0-1 0 0,5 13 0 0 0,1-1-3 0 0,1 0-1 0 0,1 0 1 0 0,1 0-1 0 0,1-2 1 0 0,1 1-1 0 0,0-2 1 0 0,31 33-1 0 0,-7-15 31 0 0,1-1 0 0 0,2-2 0 0 0,54 33 0 0 0,-32-28 167 0 0,114 50 0 0 0,79 8 339 0 0,6-16 9 0 0,-53-17-174 0 0,-27-5-217 0 0,260 81 585 0 0,4-16-302 0 0,-268-83-269 0 0,1-8 0 0 0,1-8 0 0 0,248 3 0 0 0,-263-29-2 0 0,-1-7 1 0 0,0-8-1 0 0,306-70 0 0 0,2-56-17 0 0,-7-30 130 0 0,-279 105-158 0 0,185-82 146 0 0,-142 19-134 0 0,-135 75-103 0 0,-92 56-59 0 0,447-275 158 0 0,-323 190-306 0 0,171-151-1 0 0,-6-56 64 0 0,-257 253 7 0 0,49-79-1 0 0,12-50-220 0 0,-79 141 242 0 0,-2 0 0 0 0,-2-1 0 0 0,0-1 0 0 0,-2 0 0 0 0,6-30 0 0 0,-12 43 34 0 0,-1 1 0 0 0,-1 0 0 0 0,0-1 0 0 0,-1 1 0 0 0,-1-1 0 0 0,0 1 0 0 0,-1-1 0 0 0,0 1 0 0 0,-2 0 0 0 0,0 0 0 0 0,-10-26 0 0 0,4 21 24 0 0,-1 0 0 0 0,-1 1-1 0 0,0 1 1 0 0,-2-1 0 0 0,0 2 0 0 0,-1 0 0 0 0,0 1-1 0 0,-2 0 1 0 0,-27-20 0 0 0,-2 4 16 0 0,-1 2 0 0 0,-85-40 0 0 0,49 33 53 0 0,-1 4 1 0 0,-153-39-1 0 0,-187-5 107 0 0,223 54-30 0 0,0 9 0 0 0,-1 9 0 0 0,-359 38 0 0 0,375-5-31 0 0,-284 81-1 0 0,-166 100-238 0 0,482-154 57 0 0,-132 49-1878 0 0,100-27-4780 0 0,-6 12-2785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26.1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204 7 16759 0 0,'-10'-2'225'0'0,"5"1"-117"0"0,0 0-1 0 0,-1 0 1 0 0,1 0-1 0 0,0 1 1 0 0,-1-1-1 0 0,1 1 1 0 0,-1 1-1 0 0,1-1 1 0 0,0 1-1 0 0,-1 0 1 0 0,1 0-1 0 0,0 0 1 0 0,0 1-1 0 0,-10 4 1 0 0,9-2-159 0 0,0 1 1 0 0,0 0 0 0 0,0 0 0 0 0,1 0 0 0 0,-1 1 0 0 0,1 0 0 0 0,1 0 0 0 0,-1 1 0 0 0,1-1 0 0 0,0 1 0 0 0,0 0 0 0 0,1 0 0 0 0,0 0-1 0 0,0 0 1 0 0,-2 13 0 0 0,-2 11 547 0 0,2-1 0 0 0,-3 48 0 0 0,8-75-448 0 0,-10 168 1483 0 0,18 229 0 0 0,31 248 36 0 0,-27-379-1262 0 0,-6-123-132 0 0,1 110 88 0 0,2 41-24 0 0,50 322 805 0 0,22-133 519 0 0,-23-157-403 0 0,41 250 457 0 0,-59-372-1209 0 0,4 23-225 0 0,-32-156-142 0 0,56 303 83 0 0,-1-41-88 0 0,100 458 81 0 0,52-11 328 0 0,-18-216 23 0 0,32-10-25 0 0,51 41-258 0 0,-201-438-184 0 0,136 199 0 0 0,31-26 0 0 0,-244-324-29 0 0,1-1 1 0 0,1 0-1 0 0,0 0 0 0 0,0 0 1 0 0,0-1-1 0 0,1-1 0 0 0,0 1 1 0 0,0-1-1 0 0,1-1 0 0 0,0 0 1 0 0,-1 0-1 0 0,2-1 0 0 0,19 6 1 0 0,-29-10-23 0 0,1 1 0 0 0,0-1 1 0 0,-1 0-1 0 0,1 0 0 0 0,-1 0 0 0 0,1 0 1 0 0,0 0-1 0 0,-1 0 0 0 0,1 0 1 0 0,-1 0-1 0 0,1-1 0 0 0,-1 1 0 0 0,1 0 1 0 0,0-1-1 0 0,-1 0 0 0 0,1 1 1 0 0,-1-1-1 0 0,0 0 0 0 0,1 0 0 0 0,-1 1 1 0 0,0-1-1 0 0,1 0 0 0 0,-1 0 1 0 0,0-1-1 0 0,0 1 0 0 0,0 0 1 0 0,0 0-1 0 0,0-1 0 0 0,0 1 0 0 0,0 0 1 0 0,0-1-1 0 0,-1 1 0 0 0,2-3 1 0 0,0-3-429 0 0,-1 1 0 0 0,1 0 1 0 0,-1-1-1 0 0,-1 1 0 0 0,1-1 1 0 0,-1 1-1 0 0,-1-9 0 0 0,-4-33-6316 0 0,-3-9-1855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26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1018 5495 0 0,'-8'21'361'0'0,"1"0"-1"0"0,1 1 1 0 0,1-1-1 0 0,-4 36 0 0 0,9-47 159 0 0,-1 1 0 0 0,2 0-1 0 0,-1 0 1 0 0,1 0-1 0 0,1 0 1 0 0,0 0 0 0 0,1-1-1 0 0,0 1 1 0 0,0-1-1 0 0,1 0 1 0 0,8 15 0 0 0,18 30 2405 0 0,2-1 0 0 0,74 93 1 0 0,-83-119-2300 0 0,-13-15-310 0 0,2 0-1 0 0,-1 0 0 0 0,2-1 0 0 0,-1 0 0 0 0,19 12 0 0 0,-9-12 27 0 0,0 0 0 0 0,1-1 0 0 0,1-1 0 0 0,-1-2 0 0 0,2 0 0 0 0,47 8 0 0 0,-36-10-50 0 0,0-3 0 0 0,0-1 0 0 0,0-1 0 0 0,47-6 0 0 0,-63 3-150 0 0,0-1 0 0 0,0-1 0 0 0,-1-1 0 0 0,0-1 0 0 0,0 0-1 0 0,0-2 1 0 0,27-15 0 0 0,-31 15-23 0 0,-1-2-1 0 0,0 0 0 0 0,-1 0 0 0 0,-1-1 1 0 0,1-1-1 0 0,-2 0 0 0 0,0-1 0 0 0,0 0 0 0 0,11-19 1 0 0,-5 3 123 0 0,-1 0 1 0 0,-2-1 0 0 0,-1-1-1 0 0,11-42 1 0 0,-11 23-100 0 0,-2 0 0 0 0,5-59 0 0 0,6-371 254 0 0,-25 237-2305 0 0,-4 1-6027 0 0,0 39-2004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21:06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1 280 2359 0 0,'2'2'174'0'0,"-1"-2"-145"0"0,-1 1 0 0 0,1-1 1 0 0,-1 1-1 0 0,1-1 0 0 0,0 1 0 0 0,-1-1 1 0 0,1 1-1 0 0,-1-1 0 0 0,1 1 1 0 0,-1 0-1 0 0,0-1 0 0 0,1 1 0 0 0,-1 0 1 0 0,0-1-1 0 0,1 1 0 0 0,-1 0 1 0 0,0 0-1 0 0,0-1 0 0 0,0 1 0 0 0,1 0 1 0 0,-1 0-1 0 0,0-1 0 0 0,0 1 1 0 0,0 1-1 0 0,2 2 337 0 0,31 13 1741 0 0,-31-16-1854 0 0,0 0-70 0 0,17 4 666 0 0,0-1-1 0 0,29 4 0 0 0,-46-8-461 0 0,9 4 381 0 0,-3-2-288 0 0,-1 2 0 0 0,0-1 1 0 0,0 1-1 0 0,9 6 0 0 0,-5-3-278 0 0,-9-5 104 0 0,1-1-2 0 0,11 6 92 0 0,0 0 0 0 0,1-2 0 0 0,27 8 0 0 0,-29-10 82 0 0,0-1 0 0 0,0 0-1 0 0,16 0 1 0 0,-5-1 183 0 0,28 5 1 0 0,-30-3-262 0 0,28 1 0 0 0,-20-5 96 0 0,0 0 1 0 0,0-2-1 0 0,51-11 1 0 0,-64 9-259 0 0,0 0 0 0 0,0-1 0 0 0,-1-1 0 0 0,0-1 0 0 0,0 0 0 0 0,0-1 0 0 0,23-18 0 0 0,34-21 17 0 0,-13 9 78 0 0,-29 20 172 0 0,57-29 0 0 0,-34 21-251 0 0,23-6 253 0 0,-50 22-241 0 0,-11 5-165 0 0,0 0-1 0 0,1 1 0 0 0,0 0 1 0 0,25-2-1 0 0,-33 6-67 0 0,1 1 1 0 0,-1 0-1 0 0,0 0 1 0 0,0 1-1 0 0,1 0 1 0 0,-1 1-1 0 0,0 0 0 0 0,0 0 1 0 0,-1 1-1 0 0,11 4 1 0 0,-2 1 39 0 0,-1 0-1 0 0,0 2 1 0 0,-1-1 0 0 0,0 2 0 0 0,0 0 0 0 0,-1 1 0 0 0,16 18-1 0 0,-6-6 164 0 0,43 33-1 0 0,-40-39-43 0 0,1 0 0 0 0,0-2 0 0 0,2-1 0 0 0,38 14 0 0 0,-53-24-126 0 0,0 0-1 0 0,0-2 1 0 0,0 1 0 0 0,0-2-1 0 0,0 0 1 0 0,1-1 0 0 0,-1-1-1 0 0,0 0 1 0 0,1-1 0 0 0,-1 0 0 0 0,0-2-1 0 0,0 0 1 0 0,17-5 0 0 0,21-9 317 0 0,-2-2 1 0 0,65-35 0 0 0,-82 38-339 0 0,160-85 679 0 0,-182 95-658 0 0,1 1 0 0 0,0 0 1 0 0,0 1-1 0 0,0 0 0 0 0,0 1 0 0 0,1 1 0 0 0,-1 0 0 0 0,1 1 1 0 0,0 0-1 0 0,0 1 0 0 0,18 2 0 0 0,-10 2-42 0 0,-1 0 1 0 0,1 1-1 0 0,-1 1 0 0 0,0 1 0 0 0,-1 1 1 0 0,28 15-1 0 0,-46-22-24 0 0,43 23 114 0 0,83 30 0 0 0,-114-50-82 0 0,1 1 0 0 0,-1-2 0 0 0,1 0 0 0 0,0-1 0 0 0,0 0 0 0 0,0-1 0 0 0,0-1 0 0 0,0 0 0 0 0,0-1 0 0 0,22-5 0 0 0,-2-3-10 0 0,0-2 1 0 0,-1-1-1 0 0,36-19 1 0 0,94-57 38 0 0,-79 40-9 0 0,35-11-6 0 0,-101 52-40 0 0,0 0 1 0 0,0 2-1 0 0,1 0 0 0 0,34-4 0 0 0,-13 8-6 0 0,0 1 0 0 0,73 11 0 0 0,-65-5 0 0 0,66 0 0 0 0,-66-6 0 0 0,1 2 0 0 0,54 10 0 0 0,-60-5 0 0 0,1-2 0 0 0,0-2 0 0 0,77-5 0 0 0,-119 2-405 0 0,0 0 0 0 0,0 0 1 0 0,0 0-1 0 0,0 1 0 0 0,0-1 0 0 0,3 2 0 0 0,15 5-6880 0 0,-21-7 7012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21:07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2303 0 0,'2'2'167'0'0,"12"8"172"0"0,-1 0 0 0 0,0 1 0 0 0,-1 1 0 0 0,0 0 0 0 0,-1 1 0 0 0,0 0 0 0 0,-1 1 0 0 0,-1 0 0 0 0,0 1 0 0 0,13 29 0 0 0,19 60 2203 0 0,39 90 3780 0 0,-18-51-1636 0 0,-59-133-4450 0 0,0-6-113 0 0,-1 0 1 0 0,-1 1-1 0 0,1 0 0 0 0,-1-1 1 0 0,0 1-1 0 0,0 0 1 0 0,0-1-1 0 0,0 1 1 0 0,-1 0-1 0 0,0 0 0 0 0,0 5 1 0 0,-1-9-49 0 0,-1-2-82 0 0,0 0 0 0 0,0 0 1 0 0,0 0-1 0 0,0 0 1 0 0,0 0-1 0 0,1-1 1 0 0,-1 1-1 0 0,-2-4 1 0 0,1 2-71 0 0,-37-32-677 0 0,-75-62-514 0 0,111 93 1242 0 0,0 1 35 0 0,0 0 1 0 0,0 1-1 0 0,0 0 0 0 0,0-1 0 0 0,0 1 1 0 0,-1 1-1 0 0,-7-3 0 0 0,10 3 133 0 0,2 1-93 0 0,0-1 1 0 0,-1 1 0 0 0,1 0-1 0 0,-1 0 1 0 0,1-1 0 0 0,-1 1-1 0 0,1 0 1 0 0,-1 0 0 0 0,1 0-1 0 0,-1-1 1 0 0,0 1 0 0 0,1 0-1 0 0,-1 0 1 0 0,1 0 0 0 0,-2 0-1 0 0,42 30 321 0 0,-29-22-284 0 0,117 70 874 0 0,-115-70-645 0 0,1-1 0 0 0,-1-1 1 0 0,1 0-1 0 0,0-1 0 0 0,1 0 0 0 0,-1-1 0 0 0,26 3 0 0 0,-29-7 84 0 0,0-1-1 0 0,0 0 0 0 0,17-4 1 0 0,-26 4-213 0 0,0 0-24 0 0,4-2-29 0 0,-1-1 1 0 0,0 0-1 0 0,0 0 1 0 0,0 0-1 0 0,-1 0 1 0 0,1-1-1 0 0,-1 1 1 0 0,7-11-1 0 0,-5 4 46 0 0,-1 0 0 0 0,0-1 0 0 0,0 0 0 0 0,-1 0 0 0 0,2-14 0 0 0,1-17-1434 0 0,-2-3-5782 0 0,-4 12-1649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21:0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3311 0 0,'92'12'366'0'0,"127"23"3340"0"0,166 28 2126 0 0,82-10 704 0 0,-289-35-4584 0 0,-130-13-1305 0 0,1-3 0 0 0,0-2 0 0 0,-1-2 0 0 0,66-10 0 0 0,-56 1-136 0 0,0-3 1 0 0,-1-2-1 0 0,66-28 0 0 0,-34 2 58 0 0,19-6-29 0 0,-91 41-456 0 0,-1 2 0 0 0,1 0-1 0 0,0 2 1 0 0,30-4 0 0 0,134 7 586 0 0,-43 3-228 0 0,137 0 1415 0 0,-222-1-1509 0 0,75 15-1 0 0,-40-1-198 0 0,-21-4 73 0 0,101 31-1 0 0,-109-27-221 0 0,-58-15 0 0 0,0-1 0 0 0,0 0 0 0 0,-1 0 0 0 0,1 0 0 0 0,0 0 0 0 0,0 1 0 0 0,0-1 0 0 0,0 0 0 0 0,0 1 0 0 0,0-1 0 0 0,0 1 0 0 0,0-1 0 0 0,-1 1 0 0 0,1-1 0 0 0,0 1 0 0 0,0 0 0 0 0,13 6 0 0 0,-3-6-2363 0 0,-11-1 2025 0 0,1 0 0 0 0,0 0 0 0 0,-1 0 0 0 0,1 0 0 0 0,0-1 0 0 0,-1 1 0 0 0,1 0 0 0 0,0 0 0 0 0,-1-1 0 0 0,1 1 0 0 0,0 0 0 0 0,-1-1 0 0 0,1 1 0 0 0,-1-1 0 0 0,1 1 0 0 0,-1-1 0 0 0,1 1 0 0 0,-1-1 0 0 0,1 1 0 0 0,-1-1 0 0 0,0 0 0 0 0,1 1 0 0 0,-1-1 0 0 0,0 0 0 0 0,1 1 0 0 0,-1-1 0 0 0,0 0 0 0 0,0 1 0 0 0,0-1 0 0 0,0 0-1 0 0,1 1 1 0 0,-1-1 0 0 0,0 0 0 0 0,0 0 0 0 0,0 1 0 0 0,0-1 0 0 0,-1-1 0 0 0,1-6-7286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21:10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2359 0 0,'3'1'174'0'0,"21"11"419"0"0,30 10 1 0 0,-35-16-77 0 0,-1 2 0 0 0,0 0 0 0 0,-1 0 0 0 0,31 22 0 0 0,-37-22 171 0 0,19 16 1656 0 0,1-1-1 0 0,1-2 1 0 0,42 22-1 0 0,49 17 1621 0 0,-38-22-2615 0 0,-14-5-213 0 0,1-3-1 0 0,83 22 1 0 0,91 12 679 0 0,-186-51-1328 0 0,77 9 1 0 0,-68-13-230 0 0,257 21 804 0 0,-238-24-703 0 0,200-2 520 0 0,-180-5-651 0 0,238-9 295 0 0,-140 2 10 0 0,373-29 293 0 0,-318 17-604 0 0,-51 0-222 0 0,12 0 0 0 0,105-17 0 0 0,-210 21 0 0 0,445-35 0 0 0,-459 44 0 0 0,183-12 0 0 0,433-50 0 0 0,-388 47 0 0 0,-43 4 0 0 0,56-1 0 0 0,-130 9 0 0 0,91-2 0 0 0,-263 11 0 0 0,566-9 0 0 0,1 42 0 0 0,-104 26 0 0 0,-4 27 0 0 0,-106 25 0 0 0,-34 34 0 0 0,-335-133 0 0 0,0 2 0 0 0,0 1 0 0 0,-1 1 0 0 0,28 21 0 0 0,-37-23 0 0 0,1-1 0 0 0,24 12 0 0 0,14 9 0 0 0,76 58 0 0 0,-124-86 0 0 0,-37-35 0 0 0,-69-44 0 0 0,81 63 0 0 0,0 1 0 0 0,-1 0 0 0 0,-37-13 0 0 0,22 12 0 0 0,-1 1 0 0 0,1 2 0 0 0,-2 2 0 0 0,1 0 0 0 0,-1 3 0 0 0,-42 0 0 0 0,-3 4 0 0 0,67 1 0 0 0,12 1 0 0 0,1-1 0 0 0,-5 5 0 0 0,6-7 0 0 0,0 0 0 0 0,0 1 0 0 0,0-1 0 0 0,0 0 0 0 0,0 0 0 0 0,0 0 0 0 0,0 1 0 0 0,0-1 0 0 0,0 0 0 0 0,0 0 0 0 0,1 0 0 0 0,-1 1 0 0 0,0-1 0 0 0,0 0 0 0 0,0 0 0 0 0,0 0 0 0 0,0 1 0 0 0,0-1 0 0 0,1 0 0 0 0,-1 0 0 0 0,0 0 0 0 0,0 0 0 0 0,0 0 0 0 0,1 0 0 0 0,-1 1 0 0 0,0-1 0 0 0,0 0 0 0 0,0 0 0 0 0,1 0 0 0 0,-1 0 0 0 0,9 4 0 0 0,0-1 0 0 0,0 0 0 0 0,12 2 0 0 0,0 0 0 0 0,22 7 0 0 0,59 22 0 0 0,-78-26 0 0 0,1 0 0 0 0,26 3 0 0 0,13 4 0 0 0,-55-12 0 0 0,-4-1 0 0 0,0-1 0 0 0,0 0 0 0 0,0 0 0 0 0,1 0 0 0 0,-1 0 0 0 0,0-1 0 0 0,0 0 0 0 0,1 0 0 0 0,-1-1 0 0 0,0 1 0 0 0,1-1 0 0 0,7-3 0 0 0,-6 4 0 0 0,-5-1 0 0 0,0 1 0 0 0,1-1 0 0 0,-1 0 0 0 0,0 1 0 0 0,1-1 0 0 0,-1 0 0 0 0,0 0 0 0 0,0-1 0 0 0,0 1 0 0 0,0 0 0 0 0,4-4 0 0 0,5-3 0 0 0,2-5 0 0 0,-11 9 0 0 0,-2 0 0 0 0,3-1 0 0 0,-2 4 0 0 0,0 0 0 0 0,0 0 0 0 0,-1-1 0 0 0,1 1 0 0 0,0 0 0 0 0,-1 0 0 0 0,1-1 0 0 0,-1 1 0 0 0,0-1 0 0 0,1 1 0 0 0,-1 0 0 0 0,0-1 0 0 0,0 1 0 0 0,0-1 0 0 0,0 1 0 0 0,0 0 0 0 0,-1-2 0 0 0,1-3 0 0 0,0 0 0 0 0,-1 0 0 0 0,1 0 0 0 0,-1 0 0 0 0,-1 1 0 0 0,1-1 0 0 0,-1 1 0 0 0,0-1 0 0 0,-1 1 0 0 0,-3-7 0 0 0,5 9 0 0 0,-1-1 0 0 0,-1 1 0 0 0,1 0 0 0 0,0 0 0 0 0,-1 0 0 0 0,1 1 0 0 0,-1-1 0 0 0,0 1 0 0 0,0-1 0 0 0,0 1 0 0 0,-6-4 0 0 0,-1 1 0 0 0,-1-2 0 0 0,0 1 0 0 0,-1 1 0 0 0,-18-6 0 0 0,-4-2 0 0 0,8 2-2381 0 0,-15-2-6102 0 0,16 5 3687 0 0,12 3-2656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39:5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3 265 3311 0 0,'-1'-3'126'0'0,"1"0"0"0"0,-1 1 0 0 0,1-1 0 0 0,0 0 0 0 0,-1 0-1 0 0,1 1 1 0 0,1-1 0 0 0,-1 0 0 0 0,0 1 0 0 0,1-1 0 0 0,-1 0 0 0 0,1 0-1 0 0,0 1 1 0 0,2-6 0 0 0,-2 6 216 0 0,1-3 242 0 0,0 0 1 0 0,0 0 0 0 0,1 1 0 0 0,-1-1-1 0 0,1 1 1 0 0,0 0 0 0 0,0 0-1 0 0,1 0 1 0 0,-1 0 0 0 0,8-5 0 0 0,-9 7 447 0 0,2 1-22 0 0,9-3-376 0 0,0 0 0 0 0,0 1-1 0 0,0 1 1 0 0,0 0 0 0 0,24-1-1 0 0,72 9 2562 0 0,-12-1-416 0 0,-57-4-1914 0 0,0 2 1 0 0,0 2-1 0 0,0 2 0 0 0,44 13 1 0 0,-50-8-247 0 0,1 2 0 0 0,57 32 0 0 0,-57-27-196 0 0,0-1-1 0 0,44 14 1 0 0,54 1 394 0 0,-15-5-214 0 0,70 25-499 0 0,-127-35-104 0 0,2-3 0 0 0,-1-3 0 0 0,2-2 0 0 0,101 3 0 0 0,-116-13 0 0 0,-8 1 0 0 0,64-7 0 0 0,-34-3 0 0 0,41-6 0 0 0,157-40 0 0 0,-178 30 0 0 0,85-27 0 0 0,-37 5 0 0 0,41-16 0 0 0,-96 28 0 0 0,1 3 0 0 0,159-36 0 0 0,-14 30 0 0 0,-161 28 0 0 0,-22 5 0 0 0,-1 2 0 0 0,1 2 0 0 0,83 8 0 0 0,-53-1 0 0 0,0-3 0 0 0,131-13 0 0 0,27-19 0 0 0,-214 28 0 0 0,356-25 0 0 0,-221 32 0 0 0,-91-1 0 0 0,50 7 0 0 0,16 0 0 0 0,35 1 0 0 0,-102-3 0 0 0,-52-9 0 0 0,0 0 0 0 0,0 1 0 0 0,12 4 0 0 0,-8-1 0 0 0,1-2 0 0 0,28 4 0 0 0,-25-8 0 0 0,-4 0-10661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39:59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3423 0 0,'-10'15'264'0'0,"0"2"-179"0"0,10-13-65 0 0,1-1-21 0 0,-3 11-68 0 0,3-11 43 0 0,-1-1 0 0 0,1 0 1 0 0,0 1-1 0 0,0-1 0 0 0,0 0 0 0 0,0 0 0 0 0,0 1 0 0 0,0-1 0 0 0,0 0 0 0 0,1 0 1 0 0,-1 0-1 0 0,1-1 0 0 0,3 4 0 0 0,7 11 401 0 0,19 29 1829 0 0,-23-33-959 0 0,1-1-1 0 0,0 0 1 0 0,1-1-1 0 0,0 0 1 0 0,18 14-1 0 0,-15-13 348 0 0,6 3-395 0 0,0-1 1 0 0,0-1-1 0 0,1-1 1 0 0,42 17-1 0 0,-11-6 384 0 0,-35-15-1032 0 0,1-1 0 0 0,19 5 0 0 0,2 0 124 0 0,48 13 689 0 0,19 8 285 0 0,-46-14-857 0 0,0-3 1 0 0,90 12-1 0 0,-77-15-209 0 0,242 27 1115 0 0,-203-38-1587 0 0,124-14 0 0 0,-181 9-103 0 0,264-34-6 0 0,-167 18 0 0 0,83-12 0 0 0,108-12 0 0 0,-223 35 0 0 0,-1 5 0 0 0,145 14 0 0 0,-210-5 0 0 0,1 3 0 0 0,55 15 0 0 0,-75-13 0 0 0,1 1 0 0 0,-2 2 0 0 0,0 1 0 0 0,35 21 0 0 0,-49-23 0 0 0,-2 0 0 0 0,1 1 0 0 0,-2 1 0 0 0,1 0 0 0 0,-2 2 0 0 0,0-1 0 0 0,-1 2 0 0 0,20 31 0 0 0,3 10 0 0 0,46 98 0 0 0,-9-21 0 0 0,-54-103 0 0 0,-2 0 0 0 0,-1 0 0 0 0,21 60 0 0 0,-24-52 0 0 0,1-2 0 0 0,39 69 0 0 0,-43-88 0 0 0,1-1 0 0 0,1-1 0 0 0,1 0 0 0 0,20 20 0 0 0,-32-34 0 0 0,15 10 0 0 0,-10-8 0 0 0,-81-30-353 0 0,28 6-817 0 0,-47-21-3115 0 0,77 33 2993 0 0,-1 0 1 0 0,0 1-1 0 0,-28-5 0 0 0,27 7 43 0 0,15 3 1280 0 0,0 1 0 0 0,0 0-1 0 0,0 0 1 0 0,0 0 0 0 0,0 0-1 0 0,0 0 1 0 0,0 1 0 0 0,0-1-1 0 0,1 1 1 0 0,-1 0 0 0 0,-3 1-1 0 0,6-1 20 0 0,1 1-1 0 0,-1 0 0 0 0,1-1 1 0 0,0 1-1 0 0,-1-1 0 0 0,1 1 1 0 0,0-1-1 0 0,0 0 0 0 0,0 1 1 0 0,1 1-1 0 0,7 4 126 0 0,-1 0 1 0 0,1-1-1 0 0,0 0 1 0 0,13 6-1 0 0,8 6 325 0 0,58 34 1524 0 0,-42-28-963 0 0,35 15 721 0 0,-47-24-956 0 0,0 2-1 0 0,48 33 1 0 0,-8-7 535 0 0,-53-33-938 0 0,-20-10-223 0 0,-3 5 93 0 0,1-5-290 0 0,1 0-1 0 0,0 0 0 0 0,0 0 0 0 0,0 0 0 0 0,0 0 1 0 0,-1 1-1 0 0,1-1 0 0 0,0 0 0 0 0,0 0 1 0 0,0 0-1 0 0,0 0 0 0 0,0 1 0 0 0,0-1 0 0 0,0 0 1 0 0,-1 0-1 0 0,1 0 0 0 0,0 0 0 0 0,0 1 1 0 0,0-1-1 0 0,0 0 0 0 0,0 0 0 0 0,0 0 0 0 0,0 1 1 0 0,0-1-1 0 0,0 0 0 0 0,0 0 0 0 0,0 0 1 0 0,0 1-1 0 0,0-1 0 0 0,0 0 0 0 0,0 0 0 0 0,0 0 1 0 0,0 0-1 0 0,0 1 0 0 0,0-1 0 0 0,1 0 1 0 0,-1 0-1 0 0,0 0 0 0 0,0 1 0 0 0,0-1 0 0 0,0 0 1 0 0,0 0-1 0 0,0 0 0 0 0,0 0 0 0 0,1 0 1 0 0,-1 1-1 0 0,0-1 0 0 0,0 0 0 0 0,0 0 0 0 0,1 0 1 0 0,0 1 5 0 0,0-1 0 0 0,0 1 0 0 0,0-1 1 0 0,0 1-1 0 0,0-1 0 0 0,0 0 0 0 0,0 1 0 0 0,0-1 1 0 0,0 0-1 0 0,1 0 0 0 0,-1 0 0 0 0,0 1 1 0 0,0-1-1 0 0,0-1 0 0 0,0 1 0 0 0,1 0 0 0 0,-1 0 1 0 0,0 0-1 0 0,0-1 0 0 0,0 1 0 0 0,0 0 1 0 0,0-1-1 0 0,2 0 0 0 0,-2 0-8 0 0,0 1 0 0 0,-1-1 0 0 0,1 0 1 0 0,0 0-1 0 0,0 0 0 0 0,-1 1 0 0 0,1-1 0 0 0,0 0 0 0 0,-1 0 1 0 0,1 0-1 0 0,-1 0 0 0 0,0 0 0 0 0,1 0 0 0 0,-1 0 0 0 0,0 0 0 0 0,1 0 1 0 0,-1 0-1 0 0,0 0 0 0 0,0 0 0 0 0,0 0 0 0 0,0 0 0 0 0,0 0 0 0 0,0 0 1 0 0,0 0-1 0 0,0 0 0 0 0,0 0 0 0 0,-1-2 0 0 0,1 1 0 0 0,-1-12 0 0 0,1 11 0 0 0,0 0 0 0 0,0 0 0 0 0,0-1 0 0 0,-1 1 0 0 0,1 0 0 0 0,-1 0 0 0 0,0 0 0 0 0,0 0 0 0 0,-2-4 0 0 0,-4-2 0 0 0,6 8 0 0 0,0-1 0 0 0,0 1 0 0 0,0-1 0 0 0,0 1 0 0 0,0-1 0 0 0,0 1 0 0 0,0-1 0 0 0,0 1 0 0 0,1-1 0 0 0,-1 0 0 0 0,1 1 0 0 0,-1-1 0 0 0,0-3 0 0 0,3-22 0 0 0,-1 22 0 0 0,0-1 0 0 0,-1 0 0 0 0,0 0 0 0 0,0 0 0 0 0,-1-7 0 0 0,-1-4 0 0 0,0 0 0 0 0,2-20 0 0 0,-2-16 0 0 0,1 4 0 0 0,2 34 0 0 0,-2 0 0 0 0,-3-23 0 0 0,0 16 0 0 0,2 16 0 0 0,0-1 0 0 0,1 1 0 0 0,0-1 0 0 0,0 0 0 0 0,1-11 0 0 0,4-14-80 0 0,-2 23-39 0 0,-1 0 1 0 0,0 0-1 0 0,0 0 0 0 0,-1 0 1 0 0,-1-10-1 0 0,0 15-50 0 0,1 0 0 0 0,0 0-1 0 0,1 0 1 0 0,-1 0 0 0 0,1 0 0 0 0,-1 0-1 0 0,1 0 1 0 0,1 0 0 0 0,1-5 0 0 0,-1 5-1052 0 0,-1 0 1 0 0,0 0 0 0 0,0-1 0 0 0,0 1 0 0 0,0 0 0 0 0,0-8 0 0 0,-7-9-8147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0:57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2015 0 0,'2'-1'147'0'0,"88"-24"3116"0"0,-88 24-1283 0 0,5 0-1203 0 0,29-4 1487 0 0,1 1 1 0 0,55 2-1 0 0,28 0 1646 0 0,-57-1-1898 0 0,105 0 1178 0 0,205-10 1146 0 0,-217 8-2977 0 0,-1 1-199 0 0,32 3-36 0 0,-160 2-1048 0 0,284 24 549 0 0,-190-8-625 0 0,40 4 0 0 0,-107-14 0 0 0,-31-3 0 0 0,34 0 0 0 0,-42-4 0 0 0,406-18 0 0 0,-343 11 0 0 0,96 5 0 0 0,-18 1 0 0 0,-115-1 0 0 0,72-13 0 0 0,-96 11 0 0 0,32-10 0 0 0,-24 2 0 0 0,-19 8 0 0 0,0-1 0 0 0,16-9 15 0 0,-15 8-43 0 0,-5 2-39 0 0,-2-3-1101 0 0,-8-4-5220 0 0,-5-3-5936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1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13103 0 0,'0'0'1006'0'0,"1"-1"-658"0"0,20-10 2145 0 0,0 2 1 0 0,40-13 0 0 0,-34 13-1176 0 0,27-13 0 0 0,-44 17-1420 0 0,-7 4-63 0 0,0 0 0 0 0,-1-1 0 0 0,1 1-1 0 0,0-1 1 0 0,-1 0 0 0 0,1 0 0 0 0,-1 1 0 0 0,1-2 0 0 0,-1 1-1 0 0,2-3 1 0 0</inkml:trace>
  <inkml:trace contextRef="#ctx0" brushRef="#br0" timeOffset="1">252 1 3247 0 0,'-1'1'2667'0'0,"-6"7"-233"0"0,1 0-1 0 0,0 1 1 0 0,-9 18-1 0 0,-2 2-480 0 0,14-25-1835 0 0,-2 3 592 0 0,0 1 1 0 0,1 0-1 0 0,-1-1 1 0 0,-2 11-1 0 0,1-4-671 0 0,-1 0 0 0 0,-1-1 0 0 0,-14 21-1 0 0,2-3-6126 0 0,10-15-515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0:58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7679 3367 0 0,'14'-379'4357'0'0,"2"-44"2877"0"0,11-29-2697 0 0,3-22-2238 0 0,-22 358-1881 0 0,-4 69-253 0 0,88-960 2369 0 0,-48 731-2124 0 0,-9 63-205 0 0,56-281 180 0 0,73-172 40 0 0,-148 610-372 0 0,217-700 894 0 0,46 83 75 0 0,-239 582-901 0 0,261-548 724 0 0,-130 332 30 0 0,-59 100-223 0 0,-67 120-432 0 0,-4-6 43 0 0,-28 61-19 0 0,25-46 1 0 0,-33 69-167 0 0,1 0-1 0 0,-1 0 1 0 0,-1 0 0 0 0,0-1 0 0 0,0 1-1 0 0,4-20 1 0 0,-8 28-72 0 0,0 0 0 0 0,0 1 0 0 0,0-1 1 0 0,0 0-1 0 0,0 1 0 0 0,0-1 0 0 0,0 0 0 0 0,0 1 0 0 0,0-1 0 0 0,0 0 1 0 0,-1 1-1 0 0,1-1 0 0 0,0 0 0 0 0,0 1 0 0 0,-1-1 0 0 0,1 0 0 0 0,-1 1 0 0 0,1-1 1 0 0,0 1-1 0 0,-1-1 0 0 0,1 1 0 0 0,-1-1 0 0 0,1 1 0 0 0,-1-1 0 0 0,1 1 1 0 0,-1-1-1 0 0,0 1 0 0 0,1 0 0 0 0,-2-1 0 0 0,1 1 3 0 0,1-1-1 0 0,-1 1 1 0 0,0-1-1 0 0,1 1 1 0 0,-1-1-1 0 0,1 1 1 0 0,-1-1-1 0 0,0 1 1 0 0,1-1-1 0 0,-1 0 1 0 0,1 1-1 0 0,-1-1 1 0 0,1 0-1 0 0,-1 0 1 0 0,-2 0-40 0 0,-3 1-389 0 0,-27 1-1118 0 0,9 4-6777 0 0,3 2-1317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0:59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0 300 5327 0 0,'47'-19'413'0'0,"-12"5"1645"0"0,61-34 1 0 0,130-97 8474 0 0,-188 122-8833 0 0,-22 14-559 0 0,27-20 0 0 0,-41 27-1019 0 0,5-5 708 0 0,-8 6-834 0 0,1 1 0 0 0,0 0 1 0 0,-1 0-1 0 0,1-1 0 0 0,-1 1 1 0 0,1 0-1 0 0,-1 0 0 0 0,1-1 1 0 0,-1 1-1 0 0,1 0 0 0 0,-1 0 1 0 0,1 0-1 0 0,-1 0 0 0 0,1 0 1 0 0,-1 0-1 0 0,1 0 0 0 0,-1 0 0 0 0,1 0 1 0 0,-1 0-1 0 0,1 0 0 0 0,-1 0 1 0 0,0 0-1 0 0,-6 0-516 0 0,-27 1-822 0 0,7 2-7018 0 0,11-1 1854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0:59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1951 0 0,'0'-1'31'0'0,"0"1"0"0"0,0 0-1 0 0,0-1 1 0 0,0 1-1 0 0,1 0 1 0 0,-1 0-1 0 0,0-1 1 0 0,0 1-1 0 0,0 0 1 0 0,0 0-1 0 0,0-1 1 0 0,1 1-1 0 0,-1 0 1 0 0,0 0-1 0 0,0-1 1 0 0,0 1-1 0 0,1 0 1 0 0,-1 0-1 0 0,0 0 1 0 0,0 0-1 0 0,1-1 1 0 0,-1 1-1 0 0,0 0 1 0 0,0 0-1 0 0,1 0 1 0 0,-1 0 0 0 0,0 0-1 0 0,0 0 1 0 0,1 0-1 0 0,-1 0 1 0 0,0 0-1 0 0,1 0 1 0 0,-1 0-1 0 0,0 0 1 0 0,0 0-1 0 0,1 0 1 0 0,-1 0-1 0 0,0 0 1 0 0,1 0-1 0 0,-1 0 1 0 0,0 0-1 0 0,0 0 1 0 0,1 0-1 0 0,-1 0 1 0 0,0 0-1 0 0,0 1 1 0 0,1-1-1 0 0,-1 0 1 0 0,11 10 1126 0 0,-9-8-894 0 0,0 0 595 0 0,1 1 50 0 0,5 8-191 0 0,0 0 0 0 0,0 1 0 0 0,10 20 0 0 0,-10-15 405 0 0,14 20 1 0 0,-13-21-119 0 0,13 25 0 0 0,36 126 3688 0 0,-38-101-3403 0 0,-9-24-177 0 0,7 47-1 0 0,-6-25-134 0 0,31 175 2818 0 0,-31-163-2790 0 0,-8-41-541 0 0,3 12 63 0 0,-6-44-470 0 0,-1 1 0 0 0,1-1 1 0 0,-1 0-1 0 0,0 1 0 0 0,0 4 1 0 0,0-6 359 0 0,-1-4-1309 0 0,-24-99-5722 0 0,4 20-2137 0 0,11 40 2984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0:59.8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624 0 3679 0 0,'0'2'284'0'0,"-1"7"-177"0"0,1-5-18 0 0,-1 1 1 0 0,0-1-1 0 0,0 0 0 0 0,0 0 1 0 0,0 0-1 0 0,-3 7 0 0 0,-23 57 3262 0 0,9-19-884 0 0,-91 163 5541 0 0,82-169-6501 0 0,-2-2 1 0 0,-1-1-1 0 0,-68 69 1 0 0,89-100-1285 0 0,-82 79 998 0 0,73-71-1139 0 0,-2-2 0 0 0,0 0-1 0 0,-23 12 1 0 0,40-26-100 0 0,0 1 1 0 0,0-1 0 0 0,0 0 0 0 0,0 0-1 0 0,0 0 1 0 0,0 0 0 0 0,0 0-1 0 0,0 0 1 0 0,0-1 0 0 0,-5 1 0 0 0,6-2-147 0 0,1 1 0 0 0,-1 0 1 0 0,0-1-1 0 0,0 1 0 0 0,1-1 1 0 0,-1 1-1 0 0,0-1 0 0 0,1 0 1 0 0,-1 0-1 0 0,1 1 1 0 0,-1-1-1 0 0,1 0 0 0 0,-1 0 1 0 0,1-1-1 0 0,0 1 0 0 0,-1 0 1 0 0,1 0-1 0 0,0-1 0 0 0,0 1 1 0 0,-1-2-1 0 0,1 2-312 0 0,1 0 1 0 0,-1 0-1 0 0,1 0 1 0 0,-1 0-1 0 0,1 0 0 0 0,0-1 1 0 0,-1 1-1 0 0,1 0 0 0 0,0 0 1 0 0,0 0-1 0 0,-1-1 0 0 0,3-15-6856 0 0</inkml:trace>
  <inkml:trace contextRef="#ctx0" brushRef="#br0" timeOffset="1">657 35 7855 0 0,'14'-3'548'0'0,"0"1"1"0"0,16 1-1 0 0,-23 1 384 0 0,0 0 1 0 0,0 1 0 0 0,0 0 0 0 0,0 0 0 0 0,14 5 0 0 0,-5 0 1220 0 0,-13-5-628 0 0,0 1-282 0 0,2 2-848 0 0,1 1 0 0 0,-1-1 1 0 0,0 1-1 0 0,-1 0 0 0 0,1 0 0 0 0,-1 1 1 0 0,0-1-1 0 0,0 1 0 0 0,-1 0 1 0 0,5 10-1 0 0,-7-14-71 0 0,-1 1-48 0 0,4 23 228 0 0,-4-24-288 0 0,2 8 17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0.2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0 163 5903 0 0,'10'-1'209'0'0,"-1"-1"0"0"0,19-6-1 0 0,6-2 1273 0 0,56-14 5328 0 0,-22 3-2043 0 0,-44 13-3296 0 0,29-7-1 0 0,-48 14-1355 0 0,-1-1 0 0 0,1 1 0 0 0,-1-1-1 0 0,1 0 1 0 0,-1 0 0 0 0,0 0-1 0 0,0-1 1 0 0,6-5 0 0 0,10-9-1232 0 0,-2-1-4753 0 0,-5 3-1249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0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0 135 2015 0 0,'7'-11'457'0'0,"0"0"0"0"0,1 1-1 0 0,0 0 1 0 0,1 1 0 0 0,11-10-1 0 0,-16 16 502 0 0,0 0 0 0 0,0 0 0 0 0,0 0 0 0 0,7-3 0 0 0,12-8 1612 0 0,-18 10-1729 0 0,0 1 0 0 0,1 0-1 0 0,0 0 1 0 0,0 1 0 0 0,0-1 0 0 0,0 1-1 0 0,0 1 1 0 0,0-1 0 0 0,0 1-1 0 0,13-1 1 0 0,-17 2-321 0 0,19-2 1376 0 0,-13-2-1521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1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243 238 4031 0 0,'0'0'306'0'0,"8"3"-188"0"0,-5-2-3 0 0,0-1-1 0 0,0 1 1 0 0,1-1-1 0 0,-1 0 0 0 0,0 0 1 0 0,0 0-1 0 0,0 0 0 0 0,0 0 1 0 0,0-1-1 0 0,0 0 0 0 0,5-1 1 0 0,35-15 2131 0 0,-23 8-1666 0 0,-6 3-9 0 0,-1-1 0 0 0,15-10 0 0 0,-17 10-56 0 0,-1 0 0 0 0,2 1 0 0 0,17-7 0 0 0,-27 12-72 0 0,-2 1-435 0 0,0 0 1 0 0,0 0-1 0 0,0 0 0 0 0,0-1 1 0 0,0 1-1 0 0,0 0 0 0 0,1 0 1 0 0,-1 0-1 0 0,0 0 0 0 0,0 0 1 0 0,0 0-1 0 0,0 0 0 0 0,0 0 1 0 0,1 0-1 0 0,-1 0 0 0 0,0-1 1 0 0,0 1-1 0 0,0 0 0 0 0,0 0 1 0 0,1 0-1 0 0,-1 0 0 0 0,0 0 1 0 0,0 0-1 0 0,0 0 0 0 0,0 0 1 0 0,1 0-1 0 0,-1 0 1 0 0,0 0-1 0 0,0 1 0 0 0,0-1 1 0 0,0 0-1 0 0,1 0 0 0 0,-1 0 1 0 0,0 0-1 0 0,0 0 0 0 0,0 0 1 0 0,0 0-1 0 0,0 0 0 0 0,0 0 1 0 0,1 0-1 0 0,-1 1 0 0 0,0-1 1 0 0,0 0-1 0 0,0 0 0 0 0,0 0 1 0 0,0 0-1 0 0,0 0 0 0 0,0 1 1 0 0,0-1-1 0 0,0 0 0 0 0,1 0 1 0 0,-1 0-1 0 0,0 0 0 0 0,0 0 1 0 0,0 1-1 0 0,0-1 0 0 0,0 0 1 0 0,0 0-1 0 0,0 0 0 0 0,0 0 1 0 0,0 1-1 0 0,0-1 0 0 0,-4 11 215 0 0,-7 4 69 0 0,8-12-177 0 0,0 1 0 0 0,0 0 0 0 0,1 0-1 0 0,-1-1 1 0 0,-2 9 0 0 0,1-3 12 0 0,-1 0-1 0 0,1 0 1 0 0,-2 0-1 0 0,1-1 1 0 0,-1 0-1 0 0,-14 15 1 0 0,-47 40 733 0 0,58-56-659 0 0,-204 163 2499 0 0,200-160-2213 0 0,0 0 0 0 0,0 1 0 0 0,1 0 0 0 0,1 1 0 0 0,0 0 0 0 0,-18 27 0 0 0,28-37 933 0 0,-2 2-718 0 0,1-2-593 0 0,1-3 452 0 0,2-1-494 0 0,-1 0-1 0 0,0 0 0 0 0,1 0 1 0 0,-1 1-1 0 0,1-1 1 0 0,0 0-1 0 0,-1 1 0 0 0,1-1 1 0 0,0 0-1 0 0,0 1 0 0 0,0-1 1 0 0,0 1-1 0 0,0-1 1 0 0,1 1-1 0 0,-1 0 0 0 0,0-1 1 0 0,1 1-1 0 0,-1 0 1 0 0,4-2-1 0 0,3-3 174 0 0,1-1-1 0 0,8-8 0 0 0,-10 9-136 0 0,-1 1 0 0 0,0-1 0 0 0,1 1 0 0 0,0 0 0 0 0,13-6 0 0 0,106-57 1188 0 0,-74 39-722 0 0,186-127 1829 0 0,-143 90-2057 0 0,-32 15-284 0 0,-51 43-57 0 0,-6-1 0 0 0,-5 7 0 0 0,1-2 0 0 0,-4-10 0 0 0,1 9-529 0 0,0 0 0 0 0,-1 0 0 0 0,0 1 0 0 0,0-1-1 0 0,0 1 1 0 0,-1-1 0 0 0,1 1 0 0 0,-1 0 0 0 0,0 0 0 0 0,-6-6 0 0 0,-4-3-4487 0 0,-24-18-1 0 0,18 16 2481 0 0,0 0-3731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1.4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5383 0 0,'23'79'1436'0'0,"4"11"1266"0"0,-17-56-946 0 0,7 37 0 0 0,-6-18-168 0 0,8 54 1628 0 0,-4-20-899 0 0,28 155 3939 0 0,-36-201-5195 0 0,3 30-46 0 0,10 57 674 0 0,-19-121-1564 0 0,0-5-102 0 0,-1 0 1 0 0,1 0 0 0 0,-1 0-1 0 0,1 1 1 0 0,0-1 0 0 0,-1 0 0 0 0,1 0-1 0 0,0 0 1 0 0,1 0 0 0 0,-1 0-1 0 0,0 0 1 0 0,0-1 0 0 0,1 1 0 0 0,-1 0-1 0 0,4 2 1 0 0,-4-3-352 0 0,0-3-656 0 0,3-3 346 0 0,-1 0 1 0 0,1-1-1 0 0,-1 1 0 0 0,-1-1 0 0 0,1 0 1 0 0,-1 0-1 0 0,0 0 0 0 0,0 0 0 0 0,-1 0 1 0 0,1 0-1 0 0,-1-10 0 0 0,1-8-5060 0 0,-4-41 0 0 0,0 41 1171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1.8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431 586 5327 0 0,'-2'2'410'0'0,"-32"30"137"0"0,-14 12 2058 0 0,-56 49 3686 0 0,73-63-4494 0 0,-1-1 0 0 0,-61 41 0 0 0,85-64-1641 0 0,-1-1 1 0 0,-1-1-1 0 0,1 1 0 0 0,-12 2 1 0 0,8-5-177 0 0,12-3-6 0 0,0 1 0 0 0,0 0 1 0 0,0-1-1 0 0,0 1 1 0 0,0-1-1 0 0,1 1 1 0 0,-1-1-1 0 0,0 0 1 0 0,0 1-1 0 0,1-1 1 0 0,-1 0-1 0 0,0 1 1 0 0,0-1-1 0 0,1 0 0 0 0,-1 0 1 0 0,1 0-1 0 0,-1 0 1 0 0,1 1-1 0 0,-1-1 1 0 0,1 0-1 0 0,0 0 1 0 0,-1 0-1 0 0,1 0 1 0 0,0 0-1 0 0,0 0 1 0 0,0 0-1 0 0,0 0 0 0 0,0 0 1 0 0,0 0-1 0 0,0 0 1 0 0,0 0-1 0 0,0 0 1 0 0,0 0-1 0 0,0 0 1 0 0,1 0-1 0 0,0-2 1 0 0,0 0-153 0 0,0-1 1 0 0,0 1-1 0 0,0 0 1 0 0,0 0-1 0 0,1-1 1 0 0,0 1-1 0 0,-1 0 1 0 0,1 1-1 0 0,1-1 1 0 0,1-3-1 0 0,10-6-285 0 0,0 0-1 0 0,1 1 0 0 0,0 1 1 0 0,1 0-1 0 0,0 1 0 0 0,0 1 1 0 0,1 1-1 0 0,35-11 0 0 0,-21 10 580 0 0,-1 2-1 0 0,1 1 0 0 0,1 1 1 0 0,45 1-1 0 0,-52 3 102 0 0,61 2 1777 0 0,-73-1-1353 0 0,-1 1 0 0 0,0 0 1 0 0,0 1-1 0 0,21 7 1 0 0,-30-9-190 0 0,-1 0-90 0 0,33 20 1078 0 0,-33-20-880 0 0,0-4-2561 0 0,-1 1 1401 0 0,0 1-1 0 0,0-1 1 0 0,0 1 0 0 0,0-1 0 0 0,0 0 0 0 0,-1 1 0 0 0,1-1 0 0 0,0 0 0 0 0,-1 0 0 0 0,1-2 0 0 0,0-13-5654 0 0</inkml:trace>
  <inkml:trace contextRef="#ctx0" brushRef="#br0" timeOffset="1">678 0 4519 0 0,'0'0'347'0'0,"2"1"-227"0"0,6 2 689 0 0,-1 0-1 0 0,1 1 1 0 0,-1 0 0 0 0,0 0-1 0 0,0 1 1 0 0,0 0 0 0 0,-1 0-1 0 0,0 1 1 0 0,0-1 0 0 0,0 1-1 0 0,-1 1 1 0 0,0-1 0 0 0,7 12-1 0 0,3 6 1515 0 0,-2 1-1 0 0,19 44 0 0 0,-22-40-1139 0 0,9 41-1 0 0,-6-22-55 0 0,-13-46-939 0 0,3 6 186 0 0,-3-8-412 0 0,0 0-1 0 0,0 1 1 0 0,0-1-1 0 0,0 0 1 0 0,1 0-1 0 0,-1 1 1 0 0,0-1-1 0 0,0 0 0 0 0,0 0 1 0 0,0 1-1 0 0,0-1 1 0 0,0 0-1 0 0,1 0 1 0 0,-1 0-1 0 0,0 1 1 0 0,0-1-1 0 0,0 0 1 0 0,0 0-1 0 0,1 0 1 0 0,-1 0-1 0 0,0 1 1 0 0,0-1-1 0 0,1 0 1 0 0,-1 0-1 0 0,0 0 0 0 0,0 0 1 0 0,1 0-1 0 0,-1 0 1 0 0,0 0-1 0 0,1 1 1 0 0,1-4-366 0 0,0 0 0 0 0,0 0 1 0 0,-1 1-1 0 0,1-1 0 0 0,-1 0 1 0 0,0 0-1 0 0,0 0 0 0 0,0 0 1 0 0,0-1-1 0 0,0 1 0 0 0,0 0 1 0 0,-1 0-1 0 0,0-1 0 0 0,0 1 1 0 0,0-4-1 0 0,0-11-2765 0 0,-6-28 0 0 0,4 29 1023 0 0,-2-7-1083 0 0,0 1-270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2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55 4255 0 0,'-15'-4'327'0'0,"7"2"5242"0"0,82-19 1278 0 0,-39 10-4559 0 0,-25 9-1706 0 0,0 0-1 0 0,0 1 1 0 0,17-1-1 0 0,0 1 373 0 0,0-2 373 0 0,24-2 1355 0 0,-42 5-2452 0 0,-4 0 71 0 0,-1 0 1 0 0,0 0 0 0 0,0 0 0 0 0,0 1-1 0 0,8 1 1 0 0,-11-2 442 0 0,2 6-202 0 0,3 3-13 0 0,-4-4-426 0 0,0 1 0 0 0,0-1 0 0 0,-1 1 1 0 0,1 0-1 0 0,-1-1 0 0 0,-1 1 0 0 0,1 0 0 0 0,-1 0 1 0 0,0 0-1 0 0,0-1 0 0 0,-1 1 0 0 0,-1 6 0 0 0,0-1 11 0 0,-1 0 0 0 0,-1-1 0 0 0,1 0 0 0 0,-2 0 0 0 0,-9 18 0 0 0,-14 25 121 0 0,27-51-249 0 0,-8 10-1615 0 0,-6-5-4580 0 0,13-6 4801 0 0,2-2 1265 0 0,-1 1 0 0 0,1-1 0 0 0,-1 1 0 0 0,1-1 0 0 0,-1 1 0 0 0,0-1 0 0 0,1 1 0 0 0,-1 0 0 0 0,0-1 0 0 0,1 1 0 0 0,-1 0 0 0 0,0 0 1 0 0,1-1-1 0 0,-1 1 0 0 0,-1 0 0 0 0,-7-4-2189 0 0,-1-5 898 0 0,9 8 1598 0 0,0-5-96 0 0,1 6-17 0 0,0-1 0 0 0,0 1 0 0 0,0-1 0 0 0,0 1 1 0 0,0 0-1 0 0,0-1 0 0 0,0 1 0 0 0,0-1 1 0 0,0 1-1 0 0,0-1 0 0 0,0 1 0 0 0,0-1 1 0 0,0 1-1 0 0,1-1 0 0 0,-1 1 0 0 0,0 0 1 0 0,0-1-1 0 0,0 1 0 0 0,1-1 0 0 0,-1 1 1 0 0,0 0-1 0 0,1-1 0 0 0,-1 1 0 0 0,0 0 0 0 0,1-1 1 0 0,-1 1-1 0 0,1-1 0 0 0,0 4 83 0 0,-1 3-43 0 0,0-1 0 0 0,0 1 0 0 0,0 0 0 0 0,0 0 1 0 0,-1-1-1 0 0,0 1 0 0 0,0 0 0 0 0,-1-1 0 0 0,-2 8 1 0 0,3-12-50 0 0,1 0-24 0 0,0-1 0 0 0,0 0 1 0 0,0 1-1 0 0,0-1 0 0 0,0 0 0 0 0,0 0 0 0 0,-1 1 0 0 0,1-1 1 0 0,0 0-1 0 0,0 1 0 0 0,0-1 0 0 0,0 0 0 0 0,0 1 0 0 0,0-1 1 0 0,0 0-1 0 0,0 0 0 0 0,0 1 0 0 0,0-1 0 0 0,1 0 0 0 0,-1 1 1 0 0,0-1-1 0 0,0 0 0 0 0,0 1 0 0 0,0-1 0 0 0,0 0 0 0 0,1 1 1 0 0,0 0-4 0 0,1 0 1 0 0,-1 0-1 0 0,1 0 1 0 0,0-1-1 0 0,-1 1 1 0 0,1 0 0 0 0,0-1-1 0 0,-1 1 1 0 0,1-1-1 0 0,0 1 1 0 0,3-1 0 0 0,28 1 332 0 0,-29 12-247 0 0,-3-10-95 0 0,-1 0 1 0 0,0 0 0 0 0,0 0-1 0 0,0 0 1 0 0,-1 0-1 0 0,1-1 1 0 0,0 1 0 0 0,-1 0-1 0 0,0 0 1 0 0,0 0-1 0 0,0-1 1 0 0,0 1 0 0 0,-3 4-1 0 0,-1 4 69 0 0,-15 17 1 0 0,3-7 144 0 0,-1-1 0 0 0,-1 0 1 0 0,-37 29-1 0 0,22-19 275 0 0,21-18-6 0 0,0 0 0 0 0,-23 15-1 0 0,1-2 847 0 0,34-25-1102 0 0,-1 3 108 0 0,2-3-326 0 0,0 0-1 0 0,0 0 0 0 0,0 0 1 0 0,0 0-1 0 0,0 0 1 0 0,0 0-1 0 0,1 0 1 0 0,-1 0-1 0 0,0 0 1 0 0,0 0-1 0 0,0 0 1 0 0,0 0-1 0 0,0 0 0 0 0,0 0 1 0 0,0 0-1 0 0,0 0 1 0 0,0 0-1 0 0,0 0 1 0 0,0 0-1 0 0,0 0 1 0 0,0 0-1 0 0,0 0 1 0 0,0 0-1 0 0,0 0 1 0 0,0 0-1 0 0,0 0 0 0 0,0 0 1 0 0,0 0-1 0 0,0 1 1 0 0,0-1-1 0 0,0 0 1 0 0,0 0-1 0 0,0 0 1 0 0,0 0-1 0 0,0 0 1 0 0,0 0-1 0 0,0 0 1 0 0,0 0-1 0 0,0 0 0 0 0,0 0 1 0 0,0 0-1 0 0,0 0 1 0 0,0 0-1 0 0,0 0 1 0 0,0 0-1 0 0,0 0 1 0 0,0 0-1 0 0,0 0 1 0 0,0 0-1 0 0,32-15 963 0 0,45-31 1 0 0,-8 4-77 0 0,57-38 325 0 0,-44 25 255 0 0,-74 50-1415 0 0,1 0 23 0 0,1 2-111 0 0,-9 3-419 0 0,-28 13-5711 0 0,-35 21-8682 0 0,60-33 14421 0 0,-7 4-3721 0 0,9-4 4071 0 0,-1-1 1 0 0,0 0-1 0 0,0 0 1 0 0,1 0-1 0 0,-1 1 0 0 0,0-1 1 0 0,1 0-1 0 0,-1 1 1 0 0,0-1-1 0 0,1 1 0 0 0,-1-1 1 0 0,1 1-1 0 0,-1-1 1 0 0,1 1-1 0 0,-1-1 0 0 0,0 2 1 0 0,0 1 158 0 0,1-1 0 0 0,0 0 0 0 0,0 1 1 0 0,0-1-1 0 0,0 1 0 0 0,0-1 0 0 0,1 1 1 0 0,-1-1-1 0 0,1 0 0 0 0,1 5 0 0 0,3 16 1359 0 0,1 13 1180 0 0,-4-30-2103 0 0,-1 0 1 0 0,1 0-1 0 0,-1 1 1 0 0,-1-1-1 0 0,1 10 0 0 0,-3 22 2134 0 0,2-20-828 0 0,-5 28 1 0 0,2-23 1600 0 0,-2 44 0 0 0,5-66-3232 0 0,0 0 0 0 0,0 0 0 0 0,0 0 0 0 0,0 0 0 0 0,0 0 0 0 0,0 0 0 0 0,1 0-1 0 0,-1 0 1 0 0,0 0 0 0 0,0 1 0 0 0,1-1 0 0 0,-1 0 0 0 0,1 0 0 0 0,-1 0 0 0 0,1 0-1 0 0,-1-1 1 0 0,1 1 0 0 0,1 1 0 0 0,-1-1-18 0 0,10-2 306 0 0,-5-4-437 0 0,-1 0 1 0 0,1 0-1 0 0,-1-1 0 0 0,0 0 1 0 0,0 0-1 0 0,0 0 1 0 0,-1-1-1 0 0,0 1 0 0 0,0-1 1 0 0,-1 0-1 0 0,0 0 0 0 0,3-10 1 0 0,-5 14-282 0 0,0 0 1 0 0,0 0 0 0 0,-1 0 0 0 0,0 0-1 0 0,1 0 1 0 0,-1-1 0 0 0,-1-4-1 0 0,0 0-2141 0 0,-1-1 1 0 0,0 1-1 0 0,-3-9 0 0 0,4 14 1623 0 0,0 1 42 0 0,0-1 0 0 0,0 1 0 0 0,-1 0 0 0 0,1 0 0 0 0,0-1 0 0 0,-1 1 0 0 0,0 0 0 0 0,-2-2 0 0 0,0-1-1986 0 0,-4-3-2383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2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9559 0 0,'1'1'735'0'0,"21"18"-234"0"0,-14-13 352 0 0,-1 0 1 0 0,0 1-1 0 0,7 8 1 0 0,13 11 1922 0 0,-22-22-2370 0 0,0 0 0 0 0,-1 0 0 0 0,1 0 0 0 0,-1 1 0 0 0,4 5 0 0 0,-7-8-189 0 0,5 2-17 0 0,4-23-12366 0 0,-1-7 8400 0 0,-7 17 3678 0 0,0 1-1 0 0,-1-1 1 0 0,1-15 0 0 0,-2 22 562 0 0,0 0 1 0 0,1 0-1 0 0,0 0 0 0 0,-1 1 1 0 0,1-1-1 0 0,0 0 0 0 0,0 0 1 0 0,0 0-1 0 0,0 1 1 0 0,0-1-1 0 0,0 0 0 0 0,1 1 1 0 0,-1-1-1 0 0,1 1 1 0 0,-1 0-1 0 0,1-1 0 0 0,-1 1 1 0 0,1 0-1 0 0,0 0 0 0 0,-1 0 1 0 0,1 0-1 0 0,0 0 1 0 0,0 1-1 0 0,3-2 0 0 0,-1 0-44 0 0,0 1-1 0 0,0 0 0 0 0,0-1 0 0 0,1 1 1 0 0,-1 1-1 0 0,0-1 0 0 0,1 1 0 0 0,-1 0 0 0 0,0 0 1 0 0,7 0-1 0 0,-7 1-209 0 0,0 0 0 0 0,0 0 0 0 0,0 1 0 0 0,0-1 0 0 0,0 1 0 0 0,0-1 1 0 0,0 1-1 0 0,6 5 0 0 0,-9-6-232 0 0,1 1 0 0 0,-1-1 0 0 0,0 1 1 0 0,1-1-1 0 0,-1 1 0 0 0,0 0 0 0 0,0-1 0 0 0,0 1 1 0 0,0 0-1 0 0,0 0 0 0 0,-1 0 0 0 0,1 0 0 0 0,-1 0 1 0 0,1 0-1 0 0,-1 0 0 0 0,0 0 0 0 0,1 0 1 0 0,-1 0-1 0 0,0 0 0 0 0,-1 3 0 0 0,0 2-28 0 0,0 0 0 0 0,-1 0 0 0 0,0 0 1 0 0,0 0-1 0 0,-1 0 0 0 0,1 0 0 0 0,-2-1 0 0 0,1 0 0 0 0,-1 1 0 0 0,-6 8 0 0 0,-6 5 354 0 0,-29 29-1 0 0,-71 60 2730 0 0,73-74 850 0 0,44-35-3324 0 0,13-7-62 0 0,-4 3-338 0 0,-1-1 0 0 0,0 0 1 0 0,0-1-1 0 0,-1 0 1 0 0,9-7-1 0 0,83-83 218 0 0,-45 42-2063 0 0,-33 35-5554 0 0,1 7-2463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3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38 2303 0 0,'-3'1'119'0'0,"3"0"-126"0"0,-1-1 0 0 0,0 1-1 0 0,1-1 1 0 0,-1 0 0 0 0,0 1 0 0 0,0-1-1 0 0,1 0 1 0 0,-1 0 0 0 0,0 0-1 0 0,0 0 1 0 0,0 0 0 0 0,1 1-1 0 0,-1-1 1 0 0,-1-1 0 0 0,3 0-88 0 0,4-5 76 0 0,14-11 428 0 0,-9 14 338 0 0,-7 3-479 0 0,0-1 308 0 0,0 0 303 0 0,7-2 383 0 0,0 0-1 0 0,0 1 1 0 0,0 0-1 0 0,1 1 1 0 0,20 0-1 0 0,4 2 1511 0 0,-4-1 473 0 0,38 7 1 0 0,2 4 197 0 0,79 15 1082 0 0,-109-18-3694 0 0,-23-5-146 0 0,33 9 0 0 0,-25-3-599 0 0,0-1 0 0 0,0-1 0 0 0,0-2 0 0 0,1 0 0 0 0,0-2 0 0 0,0-1 0 0 0,46-3 0 0 0,101-26-86 0 0,-154 23 0 0 0,57-9-2111 0 0,0 4-4806 0 0,-43 6-3279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6.3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26 5119 0 0,'-21'-25'445'0'0,"21"25"-338"0"0,9 10-17 0 0,-5-3 308 0 0,0-1 1 0 0,-1 0 0 0 0,0 1-1 0 0,0 0 1 0 0,0 0 0 0 0,-1 0-1 0 0,0 0 1 0 0,0 0 0 0 0,1 11-1 0 0,3 12 1064 0 0,1 2 484 0 0,4 37 1 0 0,-5-20-298 0 0,25 217 4566 0 0,-28-239-5449 0 0,0 87 2483 0 0,-3-100-2826 0 0,0-5-185 0 0,4 6-65 0 0,-4-14-249 0 0,2-1-15 0 0,1-2-75 0 0,-1 1-1 0 0,1-1 0 0 0,-1 0 0 0 0,1 0 0 0 0,-1 0 1 0 0,0 0-1 0 0,0 0 0 0 0,0 0 0 0 0,3-5 0 0 0,10-14-4906 0 0,-11 14 2060 0 0,8-11-4706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6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60 5351 0 0,'0'0'416'0'0,"2"-1"-272"0"0,7-3-228 0 0,49-20 3354 0 0,-41 18-1669 0 0,-1 0 0 0 0,1 2 0 0 0,-1-1 0 0 0,1 2 0 0 0,29-2 0 0 0,-36 4-931 0 0,-1 1 0 0 0,0 0 0 0 0,1 1 0 0 0,-1 0 0 0 0,0 0 0 0 0,0 1 0 0 0,17 6 0 0 0,-24-8-539 0 0,0 1 1 0 0,-1 0-1 0 0,1 0 0 0 0,0 0 1 0 0,-1 0-1 0 0,1 0 0 0 0,-1 0 1 0 0,0 0-1 0 0,1 0 0 0 0,-1 1 0 0 0,0-1 1 0 0,0 0-1 0 0,0 1 0 0 0,0-1 1 0 0,0 1-1 0 0,0-1 0 0 0,0 1 0 0 0,0 0 1 0 0,0-1-1 0 0,-1 1 0 0 0,1 0 1 0 0,-1-1-1 0 0,1 1 0 0 0,-1 0 1 0 0,0 0-1 0 0,0 0 0 0 0,0-1 0 0 0,0 4 1 0 0,-1 3 83 0 0,0 0-1 0 0,0 0 1 0 0,-1 1 0 0 0,-4 12 0 0 0,3-13 24 0 0,-3 9 150 0 0,0-1-1 0 0,-2 1 0 0 0,-17 28 0 0 0,-36 42 805 0 0,53-76-1060 0 0,-23 31 132 0 0,-55 70 1 0 0,82-104-463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7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2303 0 0,'0'0'355'0'0,"2"3"649"0"0,5 3-88 0 0,-1 0 1 0 0,-1 1-1 0 0,1 0 0 0 0,-1 0 0 0 0,0 1 1 0 0,-1 0-1 0 0,0-1 0 0 0,0 2 0 0 0,3 8 1 0 0,-3-4 114 0 0,-1-1 1 0 0,0 1 0 0 0,0 0 0 0 0,-1 0-1 0 0,0 23 1 0 0,-2 18 960 0 0,-4 129 4200 0 0,1-98-924 0 0,2-88-5161 0 0,2-10-71 0 0,-1 0-1 0 0,2-1 1 0 0,0 1 0 0 0,4-13 0 0 0,-3 7-22 0 0,16-48-14 0 0,-6 22 0 0 0,-4 15 0 0 0,22-46 0 0 0,-20 51 0 0 0,11-11 0 0 0,-17 30 0 0 0,3 2-208 0 0,8-1-2189 0 0,1-2-728 0 0,-6 1-3449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7.5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0 6735 0 0,'-1'3'520'0'0,"-8"72"1544"0"0,4 43 6731 0 0,2-51-5174 0 0,3-30-1275 0 0,2 1 0 0 0,1-1 0 0 0,15 69 0 0 0,-17-99-2174 0 0,1 0 0 0 0,0 1-1 0 0,0-1 1 0 0,1 0 0 0 0,0-1 0 0 0,0 1 0 0 0,1 0 0 0 0,8 11-1 0 0,-10-16-198 0 0,0 1-1 0 0,1-1 0 0 0,-1 0 0 0 0,0 0 0 0 0,0-1 0 0 0,1 1 0 0 0,-1 0 0 0 0,1-1 0 0 0,0 1 1 0 0,-1-1-1 0 0,1 0 0 0 0,0 0 0 0 0,0 0 0 0 0,0 0 0 0 0,0-1 0 0 0,0 1 0 0 0,0-1 0 0 0,0 0 1 0 0,0 0-1 0 0,0 0 0 0 0,0 0 0 0 0,0 0 0 0 0,0-1 0 0 0,0 1 0 0 0,3-2 0 0 0,12-3-2034 0 0,0-1 0 0 0,20-10 0 0 0,10-7-7660 0 0,-47 22 9240 0 0,20-9-6285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7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40 785 3799 0 0,'-2'-1'67'0'0,"1"0"-1"0"0,0 0 1 0 0,-1 1-1 0 0,1-1 1 0 0,0 0-1 0 0,0 0 1 0 0,0-1-1 0 0,0 1 0 0 0,0 0 1 0 0,0 0-1 0 0,0 0 1 0 0,1-1-1 0 0,-1 1 1 0 0,0 0-1 0 0,1-1 1 0 0,-2-2-1 0 0,1 0 526 0 0,-3-6 777 0 0,1 0 1 0 0,0 0 0 0 0,1 0-1 0 0,-1-14 1 0 0,1 12-324 0 0,-1-14 953 0 0,2 1 0 0 0,2-29 0 0 0,-1 13-638 0 0,3 1-253 0 0,0 0 0 0 0,3 0 0 0 0,15-56 1 0 0,33-91 1372 0 0,-50 175-2278 0 0,0 0-1 0 0,2 1 1 0 0,-1 0-1 0 0,1 0 1 0 0,1 1-1 0 0,0-1 1 0 0,1 1-1 0 0,10-10 1 0 0,-10 9 14 0 0,-7 10-162 0 0,0-1-1 0 0,0 1 1 0 0,0-1 0 0 0,0 1-1 0 0,1 0 1 0 0,-1-1 0 0 0,1 1-1 0 0,2-2 1 0 0,-3 2 240 0 0,10 6 342 0 0,2 0-343 0 0,-9-4-152 0 0,0 0 0 0 0,-1 1-1 0 0,1-1 1 0 0,-1 1-1 0 0,5 3 1 0 0,-3-2-101 0 0,0 1 1 0 0,0 0-1 0 0,0 0 1 0 0,-1 1-1 0 0,1 0 1 0 0,-1-1-1 0 0,-1 1 1 0 0,1 1-1 0 0,3 5 1 0 0,9 24-28 0 0,0 0 0 0 0,16 61 0 0 0,10 79 1 0 0,-39-158-15 0 0,9 43 0 0 0,4 89 0 0 0,-14-129 0 0 0,-3 30 0 0 0,1-45 0 0 0,-1 1 0 0 0,0-1 0 0 0,0 1 0 0 0,0-1 0 0 0,0 0 0 0 0,-1 0 0 0 0,0 0 0 0 0,0 0 0 0 0,-1 0 0 0 0,-4 9 0 0 0,4-10 0 0 0,0 0 0 0 0,-1 0 0 0 0,1 0 0 0 0,-1 0 0 0 0,1-1 0 0 0,-1 1 0 0 0,0-1 0 0 0,-1 0 0 0 0,1 0 0 0 0,-8 3 0 0 0,8-5 0 0 0,0 0 0 0 0,0 0 0 0 0,-1 0 0 0 0,1-1 0 0 0,0 0 0 0 0,-1 0 0 0 0,1 0 0 0 0,-1 0 0 0 0,-6-2 0 0 0,1 0 0 0 0,1-1 0 0 0,-1-1 0 0 0,1 1 0 0 0,0-1 0 0 0,0-1 0 0 0,1 0 0 0 0,-1 0 0 0 0,-13-11 0 0 0,13 6 0 0 0,0 1 0 0 0,0-1 0 0 0,1 0 0 0 0,0-1 0 0 0,1 0 0 0 0,-7-13 0 0 0,11 19 0 0 0,1 1 0 0 0,-1-1 0 0 0,1 1 0 0 0,1-1 0 0 0,-1 0 0 0 0,1 0 0 0 0,-1 0 0 0 0,1 0 0 0 0,0-7 0 0 0,1 9 0 0 0,0 0 0 0 0,0 0 0 0 0,0 0 0 0 0,0 0 0 0 0,0 0 0 0 0,1 0 0 0 0,0 0 0 0 0,-1 0 0 0 0,1 0 0 0 0,0 0 0 0 0,1 1 0 0 0,-1-1 0 0 0,0 0 0 0 0,4-4 0 0 0,2-3 0 0 0,-5 7 0 0 0,0 0 0 0 0,1 1 0 0 0,-1-1 0 0 0,0 1 0 0 0,1-1 0 0 0,0 1 0 0 0,0 0 0 0 0,-1 0 0 0 0,5-2 0 0 0,0-1 0 0 0,1 0 0 0 0,-1 0 0 0 0,7-7 0 0 0,-9 7 0 0 0,0 0 0 0 0,1 1 0 0 0,-1 0 0 0 0,1 0 0 0 0,12-5 0 0 0,5 2 0 0 0,0-5 0 0 0,8-9 32 0 0,-31 20-35 0 0,1 1 0 0 0,0-1 0 0 0,-1 0 0 0 0,1 0 0 0 0,0 0 0 0 0,-1 0 0 0 0,1 0 0 0 0,-1 1 0 0 0,1-1 0 0 0,-1 0 0 0 0,0 0 0 0 0,1-2 0 0 0,2-7-139 0 0,8-13-1295 0 0,1-4-2088 0 0,-3 9-2725 0 0,3-5-2981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8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 2527 0 0,'16'-9'823'0'0,"-14"9"-554"0"0,0 0 683 0 0,0 3 38 0 0,7 17 1151 0 0,0 0 1 0 0,-2 1-1 0 0,0 1 1 0 0,4 27-1 0 0,-4-22-739 0 0,28 153 5960 0 0,-10 92-1884 0 0,-6 30-3221 0 0,-17-272-2257 0 0,-2-11 0 0 0,2 0 0 0 0,1 0 0 0 0,5 23 0 0 0,-7-39 0 0 0,0-1 0 0 0,0 1 0 0 0,0-1 0 0 0,0 1 0 0 0,1-1 0 0 0,-1 0 0 0 0,4 5 0 0 0,4-2 0 0 0,-6-4-240 0 0,-1-1 1 0 0,1 0-1 0 0,0-1 1 0 0,-1 1-1 0 0,1 0 0 0 0,-1-1 1 0 0,1 1-1 0 0,0-1 0 0 0,-1 0 1 0 0,1 0-1 0 0,-1 0 1 0 0,0 0-1 0 0,1 0 0 0 0,-1-1 1 0 0,0 1-1 0 0,4-4 1 0 0,4-2-2515 0 0,-1-2 0 0 0,10-10 0 0 0,-19 19 2700 0 0,12-15-8749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8.7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 5119 0 0,'0'0'188'0'0,"1"0"-1"0"0,-1-1 1 0 0,0 1-1 0 0,0 0 1 0 0,0-1-1 0 0,1 1 1 0 0,-1 0-1 0 0,0 0 1 0 0,1-1-1 0 0,-1 1 1 0 0,0 0-1 0 0,0 0 1 0 0,1 0-1 0 0,-1-1 1 0 0,0 1-1 0 0,1 0 1 0 0,-1 0-1 0 0,0 0 1 0 0,1 0-1 0 0,-1 0 1 0 0,0-1-1 0 0,1 1 1 0 0,-1 0-1 0 0,1 0 1 0 0,0 0-1 0 0,12 5 1479 0 0,-12-4-1021 0 0,4 2 285 0 0,0 0-1 0 0,0 0 1 0 0,-1 1 0 0 0,1-1 0 0 0,-1 1 0 0 0,0 1 0 0 0,5 5 0 0 0,6 7 1248 0 0,12 13 877 0 0,-1 2-1 0 0,39 62 1 0 0,-22-29-1454 0 0,1 8-1524 0 0,-19-29-74 0 0,-2-6-3 0 0,44 65 0 0 0,-51-78 0 0 0,-9-14 0 0 0,0-1 0 0 0,0-1 0 0 0,1 1 0 0 0,8 8 0 0 0,-14-16 0 0 0,0-1 0 0 0,0 1 0 0 0,0-1 0 0 0,0 1 0 0 0,0-1 0 0 0,1 0 0 0 0,-1 1 0 0 0,5 0 0 0 0,-6-2-166 0 0,0-1-1 0 0,0 1 1 0 0,0-1-1 0 0,0 1 1 0 0,0-1-1 0 0,0 1 1 0 0,0-1-1 0 0,0 0 1 0 0,0 0-1 0 0,0 0 1 0 0,-1 1 0 0 0,1-1-1 0 0,0 0 1 0 0,0 0-1 0 0,-1 0 1 0 0,1 0-1 0 0,-1 0 1 0 0,1 0-1 0 0,-1 0 1 0 0,1 0-1 0 0,-1-3 1 0 0,9-25-7643 0 0,-9 27 7248 0 0,4-21-8391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9.1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369 0 7631 0 0,'0'0'583'0'0,"-1"3"-380"0"0,-9 16 1873 0 0,1 2 0 0 0,1-1 0 0 0,-6 23 0 0 0,-14 70 5466 0 0,12-46-5422 0 0,-57 160 2848 0 0,37-125-3817 0 0,-102 232-886 0 0,104-248-265 0 0,33-81 0 0 0,4-5 0 0 0,5-5 0 0 0,-8 5 0 0 0,12-10-1529 0 0,-1-1 0 0 0,0 0 0 0 0,0 0 0 0 0,13-20 0 0 0,-3 4-2708 0 0,0 3-4777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9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1 237 5383 0 0,'2'2'267'0'0,"1"1"1"0"0,-1 0-1 0 0,0-1 0 0 0,0 1 0 0 0,0 0 0 0 0,-1 0 0 0 0,1 0 0 0 0,-1 1 0 0 0,1-1 0 0 0,-1 0 0 0 0,0 0 0 0 0,1 5 0 0 0,2 7 1328 0 0,1 2 3005 0 0,6 35 0 0 0,-6-27-188 0 0,9 56 2659 0 0,-12-65-6668 0 0,-1-1-1 0 0,-1 0 1 0 0,-2 22-1 0 0,1-26-398 0 0,0-1 0 0 0,1 1 0 0 0,0 0 0 0 0,0 0 0 0 0,3 11 0 0 0,-4-10-4 0 0,1-12-3 0 0,0 0 0 0 0,0 0 0 0 0,0 0 0 0 0,1-1 0 0 0,-1 1 0 0 0,0 0 0 0 0,0 0 0 0 0,0 0 0 0 0,0 0-1 0 0,0 0 1 0 0,0 0 0 0 0,0 0 0 0 0,0 0 0 0 0,0 0 0 0 0,1-1 0 0 0,-1 1 0 0 0,0 0 0 0 0,0 0 0 0 0,0 0 0 0 0,0 0 0 0 0,0 0 0 0 0,0 0 0 0 0,0 0 0 0 0,1 0 0 0 0,-1 0 0 0 0,0 0 0 0 0,0 0 0 0 0,0 0-1 0 0,0 0 1 0 0,0 0 0 0 0,1 0 0 0 0,-1 0 0 0 0,0 0 0 0 0,0 0 0 0 0,0 0 0 0 0,0 0 0 0 0,0 0 0 0 0,0 0 0 0 0,0 1 0 0 0,1-1 0 0 0,-1 0 0 0 0,0 0 0 0 0,0 0 0 0 0,0 0 0 0 0,0 0 0 0 0,0 0 0 0 0,0 0-1 0 0,0 0 1 0 0,0 0 0 0 0,0 1 0 0 0,0-1 0 0 0,1 0 0 0 0,-1 0 0 0 0,0 0 0 0 0,0 0 0 0 0,0 0 0 0 0,0 0 0 0 0,0 0 0 0 0,0 1 0 0 0,0-1 0 0 0,0 0 0 0 0,0 0 0 0 0,0 0 0 0 0,6-6-341 0 0,3-6-1761 0 0,-3 3-4919 0 0</inkml:trace>
  <inkml:trace contextRef="#ctx0" brushRef="#br0" timeOffset="1">337 63 4255 0 0,'0'0'4392'0'0,"2"-2"-3568"0"0,38-25 1749 0 0,-10 9-3947 0 0,-13 8-1953 0 0,-9 5 143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2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12 16759 0 0,'0'0'4'0'0,"-4"-12"1474"0"0,3 13-1355 0 0,1-1 0 0 0,-1 0 0 0 0,1 0 0 0 0,-1 0 0 0 0,1 1 0 0 0,-1-1 0 0 0,1 0 0 0 0,0 1 0 0 0,-1-1 0 0 0,1 0 0 0 0,0 1 0 0 0,-1-1 0 0 0,1 1 0 0 0,0-1 0 0 0,0 0 0 0 0,-1 1 0 0 0,1-1 0 0 0,0 1 0 0 0,0-1 0 0 0,0 1 0 0 0,0-1 0 0 0,-1 3 1378 0 0,0 4 3170 0 0,7-2-4437 0 0,1 1 0 0 0,0-1 0 0 0,11 6 0 0 0,-16-9-162 0 0,-2-1-86 0 0,1-1 0 0 0,0 1-1 0 0,-1 0 1 0 0,1 0 0 0 0,0 0 0 0 0,-1 1 0 0 0,0-1-1 0 0,1 0 1 0 0,-1 0 0 0 0,0 0 0 0 0,1 0-1 0 0,-1 0 1 0 0,0 0 0 0 0,0 1 0 0 0,0-1 0 0 0,0 0-1 0 0,0 0 1 0 0,0 0 0 0 0,0 0 0 0 0,0 0-1 0 0,-1 1 1 0 0,1-1 0 0 0,0 0 0 0 0,-2 2 0 0 0,1 0-246 0 0,-1 0 1 0 0,0 0 0 0 0,-1 0 0 0 0,1 0 0 0 0,-5 4 0 0 0,1-1-826 0 0,2-1 477 0 0,-19 20-2235 0 0,5-10-3611 0 0,4-5-134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09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2127 0 0,'1'0'160'0'0,"36"7"3334"0"0,-36-7-2914 0 0,15 4 2093 0 0,-11-3-5157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10.2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66 100 3079 0 0,'0'0'407'0'0,"0"2"565"0"0,0 11 814 0 0,1 0 0 0 0,0-1-1 0 0,1 1 1 0 0,1-1 0 0 0,0 0 0 0 0,0 1 0 0 0,1-1-1 0 0,1 0 1 0 0,0-1 0 0 0,10 18 0 0 0,36 60 3225 0 0,-29-47-3207 0 0,46 64-1 0 0,45 24-1757 0 0,-61-73-45 0 0,-39-40 58 0 0,15 15-391 0 0</inkml:trace>
  <inkml:trace contextRef="#ctx0" brushRef="#br0" timeOffset="1">320 1 4199 0 0,'-6'10'627'0'0,"1"1"-1"0"0,1-1 0 0 0,-1 1 0 0 0,-3 17 0 0 0,3-9 963 0 0,-33 126 7959 0 0,6-22-4177 0 0,11-49-1654 0 0,-55 126 0 0 0,-12 0-2304 0 0,71-160-1331 0 0,3-4-82 0 0,14-30 0 0 0,2-6 0 0 0,5-5 0 0 0,-7 5 0 0 0,5-4-433 0 0,0-1 0 0 0,-1 0 1 0 0,7-8-1 0 0,20-37-6303 0 0,-14 21 2079 0 0,2-1-3843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10.6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4087 0 0,'1'2'312'0'0,"2"2"-95"0"0,0 1-1 0 0,-1-1 1 0 0,0 0-1 0 0,0 1 0 0 0,0 0 1 0 0,0-1-1 0 0,0 1 0 0 0,-1 0 1 0 0,1 6-1 0 0,-1-3 526 0 0,1 6 1457 0 0,0-1 1 0 0,-2 1-1 0 0,0 20 1 0 0,-1-4 2718 0 0,-2 52 5555 0 0,2-81-10457 0 0,1-1 1 0 0,0 0 0 0 0,0 1 0 0 0,0-1-1 0 0,0 1 1 0 0,0-1 0 0 0,0 0 0 0 0,0 1-1 0 0,0-1 1 0 0,0 1 0 0 0,0-1 0 0 0,0 0-1 0 0,0 1 1 0 0,0-1 0 0 0,0 1 0 0 0,0-1-1 0 0,0 0 1 0 0,0 1 0 0 0,1-1 0 0 0,-1 0-1 0 0,0 1 1 0 0,0-1 0 0 0,0 1 0 0 0,1-1-1 0 0,-1 0 1 0 0,0 0 0 0 0,0 1 0 0 0,1 0 0 0 0,0-1 6 0 0,-1-1 1 0 0,1 1 0 0 0,0 0 0 0 0,-1 0 0 0 0,1 0 0 0 0,-1 0 0 0 0,1 0-1 0 0,-1 0 1 0 0,1-1 0 0 0,-1 1 0 0 0,1 0 0 0 0,-1 0 0 0 0,1-1 0 0 0,-1 1 0 0 0,1 0-1 0 0,0-1 1 0 0,18-19 358 0 0,-9 4-382 0 0,-1-1 0 0 0,-1-1 0 0 0,8-20 0 0 0,5-12 0 0 0,-8 22 0 0 0,-9 17 0 0 0,0 1 0 0 0,1 1 0 0 0,0-1 0 0 0,11-14 0 0 0,-8 17 0 0 0,1 3 0 0 0,-9 4 0 0 0,1-1 0 0 0,0 1 0 0 0,0 0 0 0 0,-1 0 0 0 0,1-1 0 0 0,0 1 0 0 0,0 0 0 0 0,0 0 0 0 0,0 0 0 0 0,-1 0 0 0 0,1 0 0 0 0,0 0 0 0 0,1 1 0 0 0,2 2 0 0 0,-4-2 0 0 0,13 16 0 0 0,-3 0 0 0 0,-9-10 0 0 0,-1-2 0 0 0,4 16 0 0 0,0-4 0 0 0,-1-1 0 0 0,-1 1 0 0 0,0 32 0 0 0,-1-36 0 0 0,-1-12 0 0 0,0-1 0 0 0,0 1 0 0 0,0-1 0 0 0,0 1 0 0 0,0 0 0 0 0,0-1 0 0 0,1 1 0 0 0,-1-1 0 0 0,0 1 0 0 0,0-1 0 0 0,0 1 0 0 0,1-1 0 0 0,-1 1 0 0 0,0-1 0 0 0,1 0 0 0 0,0 1 0 0 0,0 0-24 0 0,0-1 1 0 0,0 0-1 0 0,0 1 0 0 0,0-1 0 0 0,0 0 1 0 0,0 0-1 0 0,1 0 0 0 0,-1 0 0 0 0,0 0 1 0 0,0 0-1 0 0,0 0 0 0 0,0-1 0 0 0,0 1 1 0 0,0 0-1 0 0,0-1 0 0 0,0 1 0 0 0,0 0 1 0 0,0-1-1 0 0,0 0 0 0 0,0 1 0 0 0,0-1 1 0 0,0 1-1 0 0,0-1 0 0 0,0 0 0 0 0,0 0 1 0 0,0 1-1 0 0,0-3 0 0 0,24-24-1179 0 0,4-18-5364 0 0,-19 29 434 0 0,-1 1-1755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10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4319 0 0,'0'0'332'0'0,"2"1"-220"0"0,4 4 1034 0 0,1 1 0 0 0,-1 0 0 0 0,0 0-1 0 0,-1 0 1 0 0,0 1 0 0 0,7 10 0 0 0,26 51 8156 0 0,-23-38-6109 0 0,4 4-2278 0 0,28 56 3162 0 0,-40-74-3453 0 0,-1 0 0 0 0,0 0 0 0 0,6 31 0 0 0,-12-46-624 0 0,4 23 0 0 0,0 0 0 0 0,-1 1 0 0 0,-1 0 0 0 0,-1-1 0 0 0,-4 32 0 0 0,-1-32 0 0 0,-1 1 0 0 0,-1-1 0 0 0,-2-1 0 0 0,0 1 0 0 0,-12 22 0 0 0,-5 4 0 0 0,-36 50 0 0 0,14-25-87 0 0,50-89-1916 0 0,1-7-6299 0 0,4 5-1330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47.3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76 3423 0 0,'0'0'8879'0'0,"3"1"-6924"0"0,17 3 923 0 0,0-1 0 0 0,0-1 0 0 0,29 0 0 0 0,26-5 1159 0 0,-54 1-3731 0 0,-1-2-1 0 0,1 0 1 0 0,20-7 0 0 0,59-24 1106 0 0,-42 13-1086 0 0,-47 18-326 0 0,-5 2 0 0 0,-11 4 0 0 0,-15 7-752 0 0,1 0-1 0 0,-28 7 1 0 0,43-14-247 0 0,0-1-1 0 0,0 1 1 0 0,1 0 0 0 0,-1 0 0 0 0,-6 4 0 0 0,-3 3-5502 0 0,-4 0-1322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47.8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2039 0 0,'2'17'3026'0'0,"-1"16"123"0"0,3 0-1 0 0,7 35 1 0 0,2 10 195 0 0,-7-20-959 0 0,-4 94-1 0 0,-17 58 1495 0 0,0-26-727 0 0,16-162-2564 0 0,0-20-352 0 0,8 6 317 0 0,9-6-361 0 0,1 0 0 0 0,-1-1 0 0 0,0-2 0 0 0,29-2 0 0 0,19-1 571 0 0,-53 4-756 0 0,7-1-6 0 0,0 2 0 0 0,0 0 1 0 0,25 5-1 0 0,-44-6-1 0 0,0 0 0 0 0,0 0 0 0 0,0 0 0 0 0,0 1 0 0 0,0-1 0 0 0,0 0 0 0 0,-1 0 0 0 0,1 1 0 0 0,0-1 0 0 0,0 1 0 0 0,0-1 0 0 0,0 1 0 0 0,-1-1 0 0 0,1 1 0 0 0,0-1 0 0 0,1 2 0 0 0,4 0 0 0 0,1-5 0 0 0,-4-4-914 0 0,0 1 1 0 0,0-1-1 0 0,0 1 0 0 0,-1-1 1 0 0,0 0-1 0 0,0 0 0 0 0,1-8 1 0 0,-3 12 355 0 0,4-12-6009 0 0,0-1-1391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48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1 213 8783 0 0,'4'0'259'0'0,"17"-6"392"0"0,-18 5-427 0 0,31-11 5939 0 0,-1 1 0 0 0,50-8 0 0 0,-59 13-4363 0 0,-22 6-478 0 0,1-1-924 0 0,23-6 298 0 0,-24 6-583 0 0,0 0-85 0 0,12-9-23 0 0,-13 7-5 0 0,0 1-1 0 0,0-1-34 0 0,-1 1 0 0 0,1 0 0 0 0,-1-1 0 0 0,0 1 0 0 0,1 0 0 0 0,-1-1 0 0 0,0 1 0 0 0,0 0 0 0 0,-1-1 0 0 0,1 1 0 0 0,0 0 0 0 0,-1-1 0 0 0,0 1 0 0 0,1 0 0 0 0,-1 0 0 0 0,0 0 0 0 0,-2-4 0 0 0,2 5-60 0 0,-10-29-3280 0 0,-6-12-11097 0 0,9 27 8260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48.8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162 0 2471 0 0,'0'3'187'0'0,"-4"13"889"0"0,1 0 1 0 0,1 1-1 0 0,1-1 0 0 0,1 1 1 0 0,0-1-1 0 0,1 1 0 0 0,0 0 0 0 0,5 17 1 0 0,14 85 5185 0 0,-13-61-3996 0 0,8 124 3971 0 0,-19-70-2904 0 0,0-16-1301 0 0,2-11-1800 0 0,1 42-172 0 0,1-113-60 0 0,-6-105-2661 0 0,-3-39-8056 0 0,8 117 9139 0 0,-1-26-3000 0 0,1 22 3015 0 0,0-1 0 0 0,0 1 0 0 0,-2 0 0 0 0,0 0 0 0 0,-9-25 0 0 0,12 41 1626 0 0,0 1-1 0 0,0-1 0 0 0,-1 0 0 0 0,1 1 0 0 0,0-1 1 0 0,-1 0-1 0 0,1 1 0 0 0,-1-1 0 0 0,1 1 0 0 0,0-1 1 0 0,-1 0-1 0 0,0 1 0 0 0,1-1 0 0 0,-1 1 0 0 0,1 0 1 0 0,-1-1-1 0 0,0 1 0 0 0,1-1 0 0 0,-1 1 0 0 0,0 0 1 0 0,1 0-1 0 0,-1-1 0 0 0,0 1 0 0 0,-1 0 0 0 0,1 0 97 0 0,0 0-1 0 0,-1 0 0 0 0,1 0 1 0 0,0 1-1 0 0,0-1 0 0 0,0 0 1 0 0,-1 1-1 0 0,1-1 0 0 0,0 1 1 0 0,0-1-1 0 0,0 1 0 0 0,0 0 1 0 0,-1 1-1 0 0,-3 1 658 0 0,1 1 0 0 0,-1 1-1 0 0,1-1 1 0 0,-6 9 0 0 0,-24 45 5944 0 0,24-40-4631 0 0,0 0 1 0 0,-17 20-1 0 0,25-36-1216 0 0,2-2-823 0 0,0 0 0 0 0,0 1 0 0 0,-1-1 0 0 0,1 0 0 0 0,0 0 0 0 0,0 1 0 0 0,-1-1 0 0 0,1 0 0 0 0,0 0 0 0 0,-1 1 0 0 0,1-1 0 0 0,0 0 0 0 0,-1 0 0 0 0,1 0 0 0 0,-1 0 0 0 0,1 0 0 0 0,0 1 0 0 0,-1-1 0 0 0,1 0 0 0 0,0 0 0 0 0,-2 0 0 0 0,2-6-112 0 0,-1 1-1 0 0,1 0 1 0 0,-1-1-1 0 0,1 1 1 0 0,1 0 0 0 0,-1 0-1 0 0,1-1 1 0 0,0 1-1 0 0,0 0 1 0 0,1 0 0 0 0,2-9-1 0 0,-1 8-208 0 0,0 0 0 0 0,0-1 0 0 0,0 1 0 0 0,1 0 0 0 0,0 1 0 0 0,0-1 0 0 0,1 1 0 0 0,9-9 0 0 0,-1 1-582 0 0,-9 9 621 0 0,0 0 1 0 0,1 0 0 0 0,-1 1-1 0 0,1-1 1 0 0,0 1-1 0 0,0 0 1 0 0,0 0 0 0 0,0 1-1 0 0,0-1 1 0 0,6-1-1 0 0,5 1 83 0 0,-13 3 153 0 0,3 0 69 0 0,18 1 985 0 0,0 1 0 0 0,35 7 0 0 0,-55-8-380 0 0,-3 0-622 0 0,1-1 0 0 0,-1 0-1 0 0,0 0 1 0 0,0 1-1 0 0,1-1 1 0 0,-1 1-1 0 0,0-1 1 0 0,0 1 0 0 0,0 0-1 0 0,1-1 1 0 0,0 2-1 0 0,4 2 129 0 0,9 3 469 0 0,-12-5 55 0 0,0 0 20 0 0,20 18 710 0 0,-21-18-825 0 0,7 10-862 0 0,-8-14-607 0 0,4-3-188 0 0,-1-1 1 0 0,0 0 0 0 0,-1 0-1 0 0,1-1 1 0 0,4-11 0 0 0,5-19-8836 0 0,-7 17 3143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49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6159 0 0,'0'0'472'0'0,"3"-1"-306"0"0,20-7 2920 0 0,0 0-1 0 0,0 2 1 0 0,1 1 0 0 0,29-3 0 0 0,-47 8-2305 0 0,0 0 0 0 0,0 0 0 0 0,0 1 1 0 0,8 1-1 0 0,-3-1 141 0 0,-9 0-625 0 0,1 0 1 0 0,-1 0 0 0 0,1 0 0 0 0,-1 0-1 0 0,1 0 1 0 0,-1 1 0 0 0,0-1 0 0 0,1 1-1 0 0,-1 0 1 0 0,2 2 0 0 0,-2-2 5 0 0,0 0-235 0 0,0 0-1 0 0,0 0 0 0 0,0 0 1 0 0,-1 0-1 0 0,1 0 1 0 0,-1 0-1 0 0,1 1 0 0 0,-1-1 1 0 0,0 0-1 0 0,0 1 0 0 0,0-1 1 0 0,-1 1-1 0 0,1 0 0 0 0,0 3 1 0 0,0 5 269 0 0,0-1 0 0 0,-1 15-1 0 0,-1-9-222 0 0,1-9-114 0 0,-1-1 0 0 0,0 1 0 0 0,0-1 0 0 0,-3 7 0 0 0,-2 14 0 0 0,-6 30 0 0 0,12-54 0 0 0,0-1 0 0 0,0 1 0 0 0,-1-1 0 0 0,1 1 0 0 0,-1-1 0 0 0,1 1 0 0 0,-1-1 0 0 0,0 1 0 0 0,-1 1 0 0 0,-1 2 0 0 0,3-5 0 0 0,0 0 0 0 0,0 0 0 0 0,-1-1 0 0 0,1 1 0 0 0,0 0 0 0 0,0 0 0 0 0,-1 0 0 0 0,1-1 0 0 0,0 1 0 0 0,-1 0 0 0 0,1-1 0 0 0,-1 1 0 0 0,1 0 0 0 0,-1-1 0 0 0,1 1 0 0 0,-1 0 0 0 0,0-1 0 0 0,1 1 0 0 0,-2 0 0 0 0,-1 0 0 0 0,3 0-164 0 0,-1 1 1 0 0,0-1-1 0 0,0-1 1 0 0,0 1-1 0 0,0 0 1 0 0,0 0-1 0 0,0 0 1 0 0,0 0-1 0 0,0-1 1 0 0,0 1-1 0 0,0 0 1 0 0,-1-1-1 0 0,1 1 1 0 0,0-1-1 0 0,0 0 1 0 0,-3 1-1 0 0,0 0-1125 0 0,-5 0-6129 0 0,7-2 5041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49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44 150 4199 0 0,'0'0'1206'0'0,"1"-1"-360"0"0,7-8 2038 0 0,-5 7-1746 0 0,22-15 1140 0 0,-23 16-1250 0 0,1 1-41 0 0,0 0-809 0 0,-1 1 1 0 0,1-1-1 0 0,0 0 1 0 0,0 1-1 0 0,-1 0 1 0 0,1 0-1 0 0,0 0 1 0 0,-1 0-1 0 0,1 0 0 0 0,-1 0 1 0 0,0 1-1 0 0,1-1 1 0 0,-1 1-1 0 0,0 0 1 0 0,0-1-1 0 0,0 1 1 0 0,0 0-1 0 0,0 0 0 0 0,0 0 1 0 0,0 1-1 0 0,-1-1 1 0 0,1 0-1 0 0,-1 1 1 0 0,0-1-1 0 0,1 1 1 0 0,-1-1-1 0 0,-1 1 1 0 0,1 0-1 0 0,0-1 0 0 0,0 5 1 0 0,1 3 459 0 0,-1-1 1 0 0,-1 1-1 0 0,0 0 1 0 0,0 0-1 0 0,-1 0 1 0 0,-3 15-1 0 0,1-8 696 0 0,-2 0-1 0 0,-12 30 0 0 0,10-36 261 0 0,4-10-674 0 0,2-7-514 0 0,3-39-668 0 0,0 30 21 0 0,-2 0 1 0 0,0 0-1 0 0,-2-21 0 0 0,-6 1-2759 0 0,-2 0 1 0 0,-25-60-1 0 0,26 71 795 0 0,0 4 180 0 0,8 19 1105 0 0,-10-9-415 0 0,10 12 1406 0 0,0 0 0 0 0,1 0 0 0 0,-1 0 0 0 0,0 0 1 0 0,1 1-1 0 0,-1-1 0 0 0,1 0 0 0 0,-1 1 0 0 0,1-1 0 0 0,0 4 0 0 0,2 27 726 0 0,0-18-312 0 0,2 41 872 0 0,2 122 3798 0 0,-26 25 405 0 0,19-197-5414 0 0,-13 133 3388 0 0,14-135-3515 0 0,0 0 0 0 0,0 0 0 0 0,0 0 0 0 0,2 7 1 0 0,-2-9 26 0 0,8-1-15 0 0,1-5-31 0 0,-2-8 0 0 0,1 1 0 0 0,-2-1 0 0 0,0 0 0 0 0,0-1 0 0 0,5-18 0 0 0,4-7 0 0 0,-7 19 0 0 0,1-1 0 0 0,1 1 0 0 0,0 0 0 0 0,2 1 0 0 0,0 0 0 0 0,24-26 0 0 0,-33 41 0 0 0,0 0 0 0 0,0 1 0 0 0,0 0 0 0 0,0-1 0 0 0,0 1 0 0 0,0 0 0 0 0,1 1 0 0 0,-1-1 0 0 0,1 0 0 0 0,4 0 0 0 0,2 1 0 0 0,-8 1 0 0 0,0 1 0 0 0,0-1 0 0 0,0 1 0 0 0,0 0 0 0 0,0 0 0 0 0,0-1 0 0 0,-1 1 0 0 0,1 0 0 0 0,0 1 0 0 0,-1-1 0 0 0,1 0 0 0 0,-1 0 0 0 0,1 1 0 0 0,-1-1 0 0 0,1 1 0 0 0,-1-1 0 0 0,0 1 0 0 0,0 0 0 0 0,0-1 0 0 0,0 1 0 0 0,0 0 0 0 0,0 0 0 0 0,0 0 0 0 0,-1 0 0 0 0,1 0 0 0 0,-1 0 0 0 0,1 0 0 0 0,-1 0 0 0 0,0 3 0 0 0,1 4 0 0 0,0 0 0 0 0,-1 0 0 0 0,0 1 0 0 0,-1-1 0 0 0,-2 10 0 0 0,-4 45 0 0 0,6-53 0 0 0,1-10 0 0 0,0-1 0 0 0,1 0 0 0 0,-1 0 0 0 0,0 0 0 0 0,0 1 0 0 0,0-1 0 0 0,0 0 0 0 0,0 0 0 0 0,0 0 0 0 0,0 0 0 0 0,1 1 0 0 0,-1-1 0 0 0,0 0 0 0 0,0 0 0 0 0,0 0 0 0 0,0 0 0 0 0,1 0 0 0 0,-1 1 0 0 0,0-1 0 0 0,0 0 0 0 0,0 0 0 0 0,1 0 0 0 0,-1 0 0 0 0,0 0 0 0 0,0 0 0 0 0,1 0 0 0 0,-1 0 0 0 0,0 0 0 0 0,0 0 0 0 0,0 0 0 0 0,1 0 0 0 0,-1 0 0 0 0,0 0 0 0 0,3-2-75 0 0,0-1 0 0 0,0 1 0 0 0,0-1-1 0 0,0 0 1 0 0,-1 0 0 0 0,0 0 0 0 0,1 0 0 0 0,-1 0 0 0 0,2-5 0 0 0,-4 7 34 0 0,7-11-1452 0 0,0-1-1 0 0,6-21 1 0 0,1-7-4940 0 0,-6 15-334 0 0,0 5 519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0 417 7567 0 0,'0'0'3118'0'0,"13"-2"254"0"0,0-4-2052 0 0,-12 6-1216 0 0,0-1 0 0 0,0 0 0 0 0,0 1 0 0 0,1-1 1 0 0,-1 1-1 0 0,0-1 0 0 0,0 1 0 0 0,1-1 0 0 0,-1 1 0 0 0,0 0 1 0 0,1 0-1 0 0,-1-1 0 0 0,2 1 0 0 0,2 1 165 0 0,-3-1-64 0 0,1 0 0 0 0,0 1 0 0 0,-1-1-1 0 0,1 0 1 0 0,0-1 0 0 0,-1 1 0 0 0,1 0-1 0 0,4-2 1 0 0,-6 2-112 0 0,0-1 1 0 0,1 1-1 0 0,-1-1 0 0 0,1 1 0 0 0,-1 0 0 0 0,1 0 0 0 0,-1 0 0 0 0,0 0 1 0 0,1 0-1 0 0,-1 0 0 0 0,1 0 0 0 0,-1 1 0 0 0,1-1 0 0 0,-1 0 1 0 0,0 1-1 0 0,1-1 0 0 0,-1 1 0 0 0,3 1 0 0 0,18 15 1027 0 0,-18-13-1107 0 0,-2-1 384 0 0,1-1 3 0 0,5 7-33 0 0,-1 0 1 0 0,0 0-1 0 0,0 0 0 0 0,-1 1 0 0 0,-1 0 0 0 0,1 0 1 0 0,-2 1-1 0 0,1 0 0 0 0,4 20 0 0 0,-8-27-331 0 0,0 1 232 0 0,0 0-1 0 0,0-1 1 0 0,0 1-1 0 0,1 0 0 0 0,0-1 1 0 0,0 1-1 0 0,0-1 1 0 0,0 1-1 0 0,5 5 1 0 0,-6-9 30 0 0,11-8 362 0 0,-9 4-653 0 0,-1-1 0 0 0,1 1 0 0 0,-1 0 0 0 0,0-1 0 0 0,0 0 0 0 0,-1 0 0 0 0,1 1 0 0 0,-1-1 0 0 0,1 0 0 0 0,-1 0 0 0 0,-1 0 0 0 0,2-6 0 0 0,-1-4-275 0 0,0 1-1 0 0,-2-20 1 0 0,0 23-594 0 0,-1 1 1 0 0,0-1-1 0 0,-1 1 1 0 0,0-1 0 0 0,-8-15-1 0 0,-5-19-916 0 0,16 43 1883 0 0,0-1 0 0 0,-1 1 0 0 0,1-1 0 0 0,0 1 0 0 0,1-1 0 0 0,-1 0 0 0 0,0 1 0 0 0,0-1 1 0 0,1 1-1 0 0,-1-1 0 0 0,0 1 0 0 0,1-1 0 0 0,0 1 0 0 0,-1-1 0 0 0,1 1 0 0 0,0 0 0 0 0,0-1 0 0 0,0 1 0 0 0,0 0 0 0 0,0 0 0 0 0,0-1 0 0 0,0 1 0 0 0,0 0 0 0 0,0 0 0 0 0,3-1 0 0 0,0-2 269 0 0,16-13 861 0 0,0 0-1 0 0,2 1 0 0 0,36-20 0 0 0,0-1-69 0 0,-7 3-872 0 0,125-81 647 0 0,-150 97-940 0 0,-19 13 0 0 0,1-1 0 0 0,15-7 0 0 0,-21 12 4 0 0,0 1-15 0 0,-1-1 0 0 0,1 0 0 0 0,-1 0 0 0 0,1 0-1 0 0,-1 0 1 0 0,0 0 0 0 0,1-1 0 0 0,-1 1 0 0 0,1-2 0 0 0,-1 2-543 0 0,-14 1-4433 0 0,-6 2-5014 0 0,3 1 2578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0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2991 0 0,'0'0'2895'0'0,"2"0"-1452"0"0,46 4 14078 0 0,-28 0-13241 0 0,-18-3-1250 0 0,-1-1-618 0 0,1 1-1 0 0,0 0 0 0 0,-1-1 1 0 0,1 1-1 0 0,0 0 1 0 0,-1 0-1 0 0,1 0 0 0 0,2 2 1 0 0,-4-3-348 0 0,0 0-1 0 0,1 0 1 0 0,-1 0 0 0 0,1 1 0 0 0,-1-1 0 0 0,0 0 0 0 0,1 0 0 0 0,-1 1 0 0 0,1-1 0 0 0,-1 0 0 0 0,0 1 0 0 0,0-1 0 0 0,1 1 0 0 0,-1-1 0 0 0,0 0 0 0 0,1 1 0 0 0,-1-1 0 0 0,0 1-1 0 0,0-1 1 0 0,0 0 0 0 0,0 1 0 0 0,0-1 0 0 0,1 1 0 0 0,-1-1 0 0 0,0 1 0 0 0,0-1 0 0 0,0 1 0 0 0,0-1 0 0 0,0 1 0 0 0,0-1 0 0 0,0 1 0 0 0,-1-1 0 0 0,1 1 0 0 0,0-1 0 0 0,0 0-1 0 0,0 1 1 0 0,0 0 0 0 0,-1-1-253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0.5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87 1 3367 0 0,'1'4'365'0'0,"0"1"0"0"0,-1 0-1 0 0,1 0 1 0 0,-1 0 0 0 0,0-1-1 0 0,0 1 1 0 0,-1 0 0 0 0,0 0-1 0 0,-1 5 1 0 0,0 8 1298 0 0,-1-2 7 0 0,-1-1 0 0 0,-5 18-1 0 0,1-4 116 0 0,4-15-937 0 0,1 2 672 0 0,-11 24 0 0 0,7-20-299 0 0,-7 11 806 0 0,1-1-164 0 0,12-28-1334 0 0,1 0-16 0 0,-1-2-430 0 0,1 1-1 0 0,-1 0 1 0 0,1-1-1 0 0,0 1 0 0 0,0 0 1 0 0,-1-1-1 0 0,1 1 0 0 0,0 0 1 0 0,0 0-1 0 0,0 0 1 0 0,0-1-1 0 0,-1 1 0 0 0,1 0 1 0 0,1 0-1 0 0,-1-1 0 0 0,0 1 1 0 0,0 0-1 0 0,0 0 1 0 0,0 0-1 0 0,0-1 0 0 0,1 1 1 0 0,-1 0-1 0 0,0 0 0 0 0,1-1 1 0 0,-1 1-1 0 0,0 0 1 0 0,1-1-1 0 0,-1 1 0 0 0,2 1 1 0 0,-1-2-4 0 0,1 1 0 0 0,0 0 0 0 0,-1 0 0 0 0,1-1 1 0 0,0 1-1 0 0,-1 0 0 0 0,1-1 0 0 0,0 0 0 0 0,0 1 0 0 0,-1-1 0 0 0,1 0 1 0 0,3 0-1 0 0,5-1 292 0 0,0 1 0 0 0,-1-2-1 0 0,19-4 1 0 0,-5-2 550 0 0,16-3 186 0 0,-25 7-976 0 0,-7 1-127 0 0,0 1-1 0 0,-1 1 1 0 0,13-2 0 0 0,-18 2-511 0 0,-1-2-2454 0 0,0 2 2702 0 0,0 0-1 0 0,0 1 1 0 0,0-1 0 0 0,0 1 0 0 0,0-1-1 0 0,0 0 1 0 0,-1 1 0 0 0,1-1-1 0 0,0 1 1 0 0,-1-1 0 0 0,1 1 0 0 0,0-1-1 0 0,-1 1 1 0 0,1-1 0 0 0,-1 0-1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0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153 1 6159 0 0,'0'0'472'0'0,"0"2"-306"0"0,3 4 468 0 0,-1 1 0 0 0,-1-1 1 0 0,1 1-1 0 0,-1 0 1 0 0,0 0-1 0 0,-1 0 0 0 0,0 13 1 0 0,-8 52 7795 0 0,6-57-7183 0 0,-3 6 82 0 0,0 0 0 0 0,-1 0 0 0 0,-2 0 0 0 0,0-1 0 0 0,-11 20 0 0 0,15-31-998 0 0,-12 30 877 0 0,9-22-743 0 0,-13 23-1 0 0,-22 38 87 0 0,36-66-565 0 0,-1 1-886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1.2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1 153 7855 0 0,'2'1'610'0'0,"6"2"-356"0"0,3 1 353 0 0,-1-1 0 0 0,1 0-1 0 0,13 2 1 0 0,-5-2 2462 0 0,-10-1-1230 0 0,0-1 1 0 0,1 0-1 0 0,13 0 0 0 0,-9-2-624 0 0,0 0-1 0 0,-1-1 0 0 0,1-1 1 0 0,-1 0-1 0 0,0-1 0 0 0,0 0 1 0 0,23-11-1 0 0,-11 4-478 0 0,-19 8-588 0 0,0 1 0 0 0,0-1 0 0 0,-1 0 0 0 0,8-5 0 0 0,-8 5-143 0 0,16-11-6 0 0,-11 4 1 0 0,-10 10 0 0 0,1 0 0 0 0,-1-1 0 0 0,0 1 0 0 0,1 0 0 0 0,-1-1 0 0 0,0 1 0 0 0,1 0 0 0 0,-1-1 0 0 0,0 1 0 0 0,0 0 0 0 0,1-1 0 0 0,-1 1 0 0 0,0-1 0 0 0,0 1 0 0 0,0 0 0 0 0,1-1 0 0 0,-1 1 0 0 0,0-1 0 0 0,0 1 0 0 0,0-1 0 0 0,0 1 0 0 0,0-1 0 0 0,0 1 0 0 0,0-1 0 0 0,0 1 0 0 0,0-1 0 0 0,0 1 0 0 0,0-1 0 0 0,0 1 0 0 0,-1 0 0 0 0,1-1 0 0 0,0 1 0 0 0,0-1 0 0 0,0 1 0 0 0,-1-1 0 0 0,1 1 0 0 0,0 0 0 0 0,0-1 0 0 0,-1 1 0 0 0,1 0 0 0 0,0-1 0 0 0,-1 1 0 0 0,1 0 0 0 0,0-1 0 0 0,-1 1 0 0 0,1 0 0 0 0,-1 0 0 0 0,0-1 0 0 0,0 0 0 0 0,-2-2-425 0 0,1-1 0 0 0,-1 1-1 0 0,1-1 1 0 0,-4-6 0 0 0,5 8-202 0 0,1 0-1 0 0,-1 0 1 0 0,0 0 0 0 0,1 0-1 0 0,-1 0 1 0 0,1 0-1 0 0,0 0 1 0 0,0-1 0 0 0,0 1-1 0 0,0 0 1 0 0,0 0 0 0 0,0 0-1 0 0,1-4 1 0 0,3-6-8792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1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245 0 2015 0 0,'1'2'12371'0'0,"0"3"-11431"0"0,-1-1 0 0 0,1 1 0 0 0,-1-1 0 0 0,0 0-1 0 0,0 1 1 0 0,-1-1 0 0 0,1 1 0 0 0,-1-1 0 0 0,-2 7 0 0 0,-17 41 981 0 0,10-26-1356 0 0,6-13-65 0 0,2-3-2267 0 0</inkml:trace>
  <inkml:trace contextRef="#ctx0" brushRef="#br0" timeOffset="1">0 260 3823 0 0,'0'0'2942'0'0,"4"1"-1537"0"0,5 1-53 0 0,0-1 0 0 0,0-1-1 0 0,0 0 1 0 0,0 0 0 0 0,0 0 0 0 0,0-1-1 0 0,11-3 1 0 0,68-19 6156 0 0,-62 16-6266 0 0,-14 3-548 0 0,13-2 750 0 0,-1-2 0 0 0,34-16 0 0 0,-38 14-1437 0 0,-9 5-7 0 0,-22 11 0 0 0,-25 5-4411 0 0,7-3-2507 0 0,16-3-2321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2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298 8 4319 0 0,'0'0'332'0'0,"3"-1"-220"0"0,29-6 2679 0 0,-30 7-1667 0 0,0 6-339 0 0,4 3-183 0 0,-5-3-488 0 0,-1-1 0 0 0,1 0 0 0 0,-1 1 1 0 0,0-1-1 0 0,0 0 0 0 0,-1 1 0 0 0,1-1 1 0 0,-1 0-1 0 0,-2 7 0 0 0,-1 0 97 0 0,0 0-1 0 0,0-1 0 0 0,-8 14 1 0 0,0-5 443 0 0,11-18 138 0 0,3-3-738 0 0,5-4-44 0 0,-1 0 6 0 0,-4 4 128 0 0,-1 1-135 0 0,0 0-1 0 0,0 0 1 0 0,0 1-1 0 0,0-1 1 0 0,0 1-1 0 0,0-1 1 0 0,0 1-1 0 0,0-1 1 0 0,-1 1-1 0 0,1-1 1 0 0,0 1-1 0 0,0 0 1 0 0,0 0-1 0 0,-1-1 1 0 0,1 1-1 0 0,0 0 1 0 0,0 0 0 0 0,-1 0-1 0 0,1 0 1 0 0,-1 0-1 0 0,1 0 1 0 0,-1 0-1 0 0,1 0 1 0 0,-1 0-1 0 0,1 2 1 0 0,-3 6 57 0 0,0-5-34 0 0,0 1 0 0 0,0 0 0 0 0,-1-1 0 0 0,-2 5 0 0 0,4-8 43 0 0,-1 3-3 0 0,-7 8-64 0 0,3-6 64 0 0,4-3-27 0 0,15-6-45 0 0,6-2 12 0 0,17-4 206 0 0,-34 8-6 0 0,-2 4-181 0 0,0 1-2 0 0,-7 9-19 0 0,0-3 77 0 0,-1 0 0 0 0,0 0 0 0 0,-1-1 0 0 0,1-1 0 0 0,-2 1 0 0 0,1-1 0 0 0,-14 8 0 0 0,-12 7 672 0 0,-1 0 0 0 0,-1-3-1 0 0,0-1 1 0 0,-60 21 0 0 0,70-31 271 0 0,25-8-502 0 0,-11 1 701 0 0,19-5 2152 0 0,41-14-1703 0 0,4 4-672 0 0,0 3-1 0 0,69-5 1 0 0,-64 9 226 0 0,97-22-1 0 0,-142 26-1231 0 0,-8 1 0 0 0,0 1 0 0 0,0-1 0 0 0,1 0 0 0 0,-1 0 0 0 0,0 0 0 0 0,0 0 0 0 0,0-1 0 0 0,-1 1 0 0 0,6-4 0 0 0,11-10-231 0 0,-11 3-5295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2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4519 0 0,'8'18'439'0'0,"-1"0"1"0"0,0 0-1 0 0,-2 1 0 0 0,0 0 0 0 0,4 35 0 0 0,-2-17 1766 0 0,-5-19 113 0 0,0 33 0 0 0,1 2 1856 0 0,-2-34-2191 0 0,-1 25 0 0 0,0-27-884 0 0,0 0-1 0 0,2 18 0 0 0,1 7 606 0 0,-3-32-1474 0 0,1 0 0 0 0,0 0 1 0 0,0 0-1 0 0,5 14 1 0 0,-5-20-196 0 0,0-1 0 0 0,-1 0 1 0 0,1 1-1 0 0,-1-1 0 0 0,1 1 1 0 0,-1-1-1 0 0,0 1 0 0 0,0-1 1 0 0,-1 4-1 0 0,1-6-49 0 0,0 1 0 0 0,0-1-1 0 0,0 0 1 0 0,0 1 0 0 0,1-1-1 0 0,-1 0 1 0 0,0 1 0 0 0,1-1 0 0 0,-1 0-1 0 0,1 0 1 0 0,-1 0 0 0 0,1 1-1 0 0,0-1 1 0 0,-1 0 0 0 0,1 0 0 0 0,0 0-1 0 0,0 0 1 0 0,0 0 0 0 0,0 0 0 0 0,0 0-1 0 0,0 0 1 0 0,0-1 0 0 0,2 2-1 0 0,0-2-1784 0 0,-1 0 1097 0 0,0-1 0 0 0,-1 0 1 0 0,1 0-1 0 0,0 0 0 0 0,0 0 0 0 0,-1 0 0 0 0,1 0 0 0 0,-1 0 0 0 0,1 0 0 0 0,-1-1 0 0 0,1 1 0 0 0,1-3 1 0 0,6-11-6817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3.0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362 1 6127 0 0,'0'0'472'0'0,"2"0"-306"0"0,6 0 94 0 0,-6 0 992 0 0,-1 2-588 0 0,-1 0 1 0 0,1 1-1 0 0,-1-1 1 0 0,1 0-1 0 0,-1 1 1 0 0,0-1-1 0 0,0 4 1 0 0,-1 1 277 0 0,0-1 0 0 0,0 0 0 0 0,-1 0 0 0 0,0 0 0 0 0,0 0 0 0 0,0 0 0 0 0,-4 6 0 0 0,-24 40 3009 0 0,19-35-3111 0 0,-68 119 3136 0 0,-5 10-2132 0 0,63-116-1388 0 0,-44 49-1 0 0,21-28-510 0 0,43-50-47 0 0,1 0 1 0 0,-1 0-1 0 0,0 0 0 0 0,0 0 0 0 0,0 0 0 0 0,0 0 0 0 0,0 0 1 0 0,0-1-1 0 0,0 1 0 0 0,0 0 0 0 0,-1 0 0 0 0,1-1 0 0 0,0 1 1 0 0,0-1-1 0 0,0 1 0 0 0,-1-1 0 0 0,1 0 0 0 0,0 1 0 0 0,-1-1 1 0 0,-1 0-1 0 0</inkml:trace>
  <inkml:trace contextRef="#ctx0" brushRef="#br0" timeOffset="1">326 234 4055 0 0,'50'3'826'0'0,"-41"-1"786"0"0,-1-1 1 0 0,1 1-1 0 0,-1 0 0 0 0,0 1 1 0 0,0 0-1 0 0,0 1 1 0 0,0-1-1 0 0,-1 2 1 0 0,1-1-1 0 0,-1 1 0 0 0,11 9 1 0 0,-8-5 626 0 0,24 25 2739 0 0,-5 3-3767 0 0,-28-36-1142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3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1 7855 0 0,'4'4'1383'0'0,"0"0"0"0"0,1 0 0 0 0,0 0 0 0 0,-1 0 0 0 0,1 0-1 0 0,1-1 1 0 0,-1 0 0 0 0,0 0 0 0 0,1-1 0 0 0,0 1 0 0 0,-1-1-1 0 0,1 0 1 0 0,8 1 0 0 0,-12-3-1155 0 0,68 14 3833 0 0,-69-13-3806 0 0,1-1-160 0 0,4 1 57 0 0,-2 1 1064 0 0,0-1-3357 0 0</inkml:trace>
  <inkml:trace contextRef="#ctx0" brushRef="#br0" timeOffset="1">32 158 2159 0 0,'-16'11'432'0'0,"0"2"10675"0"0,29-9-4725 0 0,-1 1-4492 0 0,-1-5-1018 0 0,0 1 0 0 0,0-1 0 0 0,-1-1 0 0 0,1 0 0 0 0,0-1 0 0 0,-1 0 0 0 0,18-5 0 0 0,-13 3-271 0 0,17-7-511 0 0,-22 7-615 0 0,-9 4 17 0 0,0-1-1 0 0,0 0 1 0 0,0 0-1 0 0,0 0 1 0 0,1 0-1 0 0,-2 0 1 0 0,1 0 0 0 0,0 0-1 0 0,0-1 1 0 0,1-1-1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3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1 4831 0 0,'0'0'375'0'0,"1"2"-244"0"0,6 8-158 0 0,-5-7 361 0 0,0 0 1 0 0,0 0-1 0 0,0 0 1 0 0,0 0 0 0 0,-1 0-1 0 0,0 0 1 0 0,0 1-1 0 0,1-1 1 0 0,0 6-1 0 0,1 10 2019 0 0,0 6 718 0 0,-4-14-1228 0 0,1 0-1045 0 0,-1-1 0 0 0,0 1 0 0 0,-1-1 0 0 0,0 0 0 0 0,0 1 0 0 0,-5 10 1 0 0,5-18-712 0 0,1 0 1 0 0,-1 0-1 0 0,-1 0 1 0 0,1 0-1 0 0,0 0 1 0 0,-1 0-1 0 0,1-1 1 0 0,-1 1-1 0 0,0-1 1 0 0,-3 3-1 0 0,-34 19 842 0 0,33-21-525 0 0,1 0-1 0 0,-1 0 0 0 0,0 0 0 0 0,0-1 0 0 0,0 0 0 0 0,0 0 0 0 0,-1-1 0 0 0,1 0 0 0 0,-12 0 0 0 0,41 1 823 0 0,35-3-1 0 0,-16 0-51 0 0,-6-1-746 0 0,0-1 0 0 0,0-1-1 0 0,50-14 1 0 0,-61 10-428 0 0,-1 0 0 0 0,31-16 0 0 0,5-1 0 0 0,-51 22 2 0 0,9-5-6 0 0,5-3-11 0 0,-4 0-613 0 0,-9 0-7894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 3311 0 0,'-1'-1'251'0'0,"0"1"191"0"0,1-1-1 0 0,-1 1 1 0 0,1-1-1 0 0,-1 1 1 0 0,0 0 0 0 0,1-1-1 0 0,-1 1 1 0 0,0 0-1 0 0,1 0 1 0 0,-1-1-1 0 0,0 1 1 0 0,0 0-1 0 0,1 0 1 0 0,-1 0 0 0 0,0 0-1 0 0,0 0 1 0 0,0 0-1 0 0,0 0-289 0 0,1 0 0 0 0,-1 1 0 0 0,1-1 0 0 0,0 0 0 0 0,-1 0 0 0 0,1 1 0 0 0,0-1 0 0 0,0 0 0 0 0,-1 0 0 0 0,1 1 0 0 0,0-1 0 0 0,-1 0 0 0 0,1 1 0 0 0,0-1 0 0 0,0 0 0 0 0,0 1-1 0 0,-1-1 1 0 0,1 1 0 0 0,0-1 0 0 0,0 0 0 0 0,0 1 0 0 0,0 0 0 0 0,-1 3 234 0 0,1 1 1 0 0,0-1-1 0 0,0 1 0 0 0,1 7 0 0 0,0-4 972 0 0,5 37 1086 0 0,2 0 1 0 0,25 82-1 0 0,-19-79-1529 0 0,85 361 3501 0 0,13 309-2607 0 0,-61-439-2916 0 0,-35-221 494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4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1 4255 0 0,'-4'12'155'0'0,"0"-1"0"0"0,-2 1 0 0 0,-8 14 0 0 0,-4 8 1463 0 0,18-33-1553 0 0,0 0 1 0 0,0-1 0 0 0,0 1-1 0 0,0 0 1 0 0,0 0 0 0 0,0-1-1 0 0,0 1 1 0 0,0 0 0 0 0,0-1-1 0 0,1 1 1 0 0,-1 0 0 0 0,0-1-1 0 0,1 1 1 0 0,-1 0 0 0 0,0-1-1 0 0,1 1 1 0 0,-1 0 0 0 0,1-1-1 0 0,-1 1 1 0 0,1-1 0 0 0,-1 1-1 0 0,1-1 1 0 0,-1 1-1 0 0,1-1 1 0 0,-1 0 0 0 0,1 1-1 0 0,0-1 1 0 0,-1 1 0 0 0,1-1-1 0 0,0 0 1 0 0,1 1 0 0 0,29 12 750 0 0,-20-9-140 0 0,-9-3 32 0 0,0 1 100 0 0,-1-1-784 0 0,2 1 277 0 0,0 1 1 0 0,0 0 0 0 0,-1-1-1 0 0,1 1 1 0 0,-1 0 0 0 0,1 1-1 0 0,-1-1 1 0 0,0 0-1 0 0,0 1 1 0 0,-1-1 0 0 0,1 1-1 0 0,-1 0 1 0 0,1-1 0 0 0,-1 1-1 0 0,0 0 1 0 0,-1 0 0 0 0,2 5-1 0 0,-3 5 699 0 0,0-1-1 0 0,-1 1 1 0 0,0-1 0 0 0,-1 1-1 0 0,0-1 1 0 0,-7 17-1 0 0,-1 4 907 0 0,10-32-1722 0 0,-3 7 75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4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383 12 3599 0 0,'8'-3'374'0'0,"13"-6"1675"0"0,-21 16-1935 0 0,-1 0 0 0 0,0 0 0 0 0,0 0-1 0 0,-1-1 1 0 0,0 1 0 0 0,0 0 0 0 0,0-1 0 0 0,-4 8-1 0 0,-6 7 50 0 0,-13 21 0 0 0,6-13 126 0 0,-14 22 444 0 0,-2-1 1 0 0,-49 53 0 0 0,-92 81 5842 0 0,165-174 1657 0 0,15-11-7501 0 0,193-61 4929 0 0,-186 58-5427 0 0,18-8 80 0 0,-1-2 0 0 0,0-1 1 0 0,29-21-1 0 0,-7 4-102 0 0,20-12-223 0 0,-69 43-45 0 0,-14-1-2321 0 0,-8-5-7164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5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3311 0 0,'10'42'1847'0'0,"6"52"-1"0"0,-5 44 10855 0 0,-9 45-2626 0 0,-3-166-9668 0 0,0-11-312 0 0,1 1 1 0 0,0-1 0 0 0,0 0-1 0 0,0 1 1 0 0,1-1 0 0 0,2 8-1 0 0,-3-12-553 0 0,4-10-6472 0 0,-2 2 4619 0 0,1-1 0 0 0,-1 1 1 0 0,2-9-1 0 0,-1-3-3899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5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362 0 2759 0 0,'-13'7'766'0'0,"1"0"-1"0"0,-1 1 0 0 0,1 0 1 0 0,-17 15-1 0 0,6-5 1818 0 0,-33 26 2801 0 0,-24 19 594 0 0,35-27-3890 0 0,33-25-1615 0 0,-1 0 0 0 0,-24 14 0 0 0,37-25-534 0 0,-1 1 0 0 0,0-1-1 0 0,0 1 1 0 0,0-1 0 0 0,1 0 0 0 0,-1 1 0 0 0,0-1 0 0 0,0 0 0 0 0,0 1-1 0 0,0-1 1 0 0,0 0 0 0 0,0 0 0 0 0,0 0 0 0 0,0 0 0 0 0,-1 0-790 0 0,1-12-2068 0 0,1 8 2357 0 0,1 1 0 0 0,0-1 0 0 0,0 1 0 0 0,0-1 0 0 0,1 1 0 0 0,-1-1 0 0 0,1 1 0 0 0,-1 0 0 0 0,1 0 0 0 0,0 0 0 0 0,1 0 0 0 0,-1 0 0 0 0,0 0 0 0 0,1 1 0 0 0,0-1 0 0 0,2-1 0 0 0,5-4-589 0 0,0 1 0 0 0,0 0 0 0 0,16-8 0 0 0,16-5 662 0 0,74-25 0 0 0,-33 21 2619 0 0,0 2 3523 0 0,19-8 8412 0 0,-101 30-13866 0 0,-16-1-942 0 0,15 1 702 0 0,0 0-1 0 0,0 0 1 0 0,0 0-1 0 0,-1 0 1 0 0,1-1-1 0 0,0 1 0 0 0,0 0 1 0 0,0 0-1 0 0,0 0 1 0 0,0 0-1 0 0,-1 0 1 0 0,1 0-1 0 0,0 0 0 0 0,0 0 1 0 0,0 0-1 0 0,0 0 1 0 0,0 0-1 0 0,0 0 0 0 0,-1-1 1 0 0,1 1-1 0 0,0 0 1 0 0,0 0-1 0 0,0 0 1 0 0,0 0-1 0 0,0 0 0 0 0,0 0 1 0 0,0-1-1 0 0,0 1 1 0 0,0 0-1 0 0,0 0 1 0 0,0 0-1 0 0,0 0 0 0 0,0 0 1 0 0,0-1-1 0 0,0 1 1 0 0,0 0-1 0 0,0 0 0 0 0,0 0 1 0 0,0 0-1 0 0,0 0 1 0 0,0-1-1 0 0,0 1 1 0 0,0 0-1 0 0,0 0 0 0 0,0 0 1 0 0,0 0-1 0 0,0 0 1 0 0,0-1-1 0 0,0 1 1 0 0,0 0-1 0 0,0 0 0 0 0,0 0 1 0 0,0 0-1 0 0,1 0 1 0 0,-1 0-1 0 0,0-1 1 0 0,0 1-1 0 0,0 0 0 0 0,0 0 1 0 0,0 0-1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5.7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4199 0 0,'-3'1'172'0'0,"3"-1"-159"0"0,0 1 0 0 0,0-1-1 0 0,0 1 1 0 0,0-1-1 0 0,0 0 1 0 0,0 1-1 0 0,0-1 1 0 0,-1 1 0 0 0,1-1-1 0 0,0 1 1 0 0,0-1-1 0 0,1 0 1 0 0,-1 1-1 0 0,0-1 1 0 0,0 1 0 0 0,0-1-1 0 0,0 0 1 0 0,0 1-1 0 0,0-1 1 0 0,1 1-1 0 0,11 51 6075 0 0,-11-47-5347 0 0,0 0-1 0 0,0 0 1 0 0,-1 0 0 0 0,1 0-1 0 0,-1 0 1 0 0,0 0 0 0 0,-1 6-1 0 0,1 17 2429 0 0,0-22-2492 0 0,0 0 0 0 0,-1 0 0 0 0,0-1 0 0 0,-2 10 0 0 0,2-9-227 0 0,0 1-1 0 0,0-1 1 0 0,0 0-1 0 0,1 10 1 0 0,0-10-229 0 0,1-1 0 0 0,-2 0-1 0 0,1 1 1 0 0,-1-1 0 0 0,0 0 0 0 0,0 0 0 0 0,0 0 0 0 0,0 0 0 0 0,-5 8-1 0 0,5-10 328 0 0,-2 3 340 0 0,3-6-872 0 0,-1 0-1 0 0,1 0 1 0 0,0 0-1 0 0,0 0 1 0 0,0 0-1 0 0,0 1 1 0 0,-1-1-1 0 0,1 0 1 0 0,0 0-1 0 0,0 0 1 0 0,0 0-1 0 0,0 0 1 0 0,0 1-1 0 0,0-1 1 0 0,-1 0-1 0 0,1 0 1 0 0,0 0-1 0 0,0 0 1 0 0,0 1-1 0 0,0-1 1 0 0,0 0-1 0 0,0 0 1 0 0,0 0 0 0 0,0 1-1 0 0,0-1 1 0 0,0 0-1 0 0,0 0 1 0 0,0 0-1 0 0,0 0 1 0 0,0 1-1 0 0,0-1 1 0 0,0 0-1 0 0,0 0 1 0 0,0 0-1 0 0,0 1 1 0 0,0-1-1 0 0,0 0 1 0 0,0 0-1 0 0,0 0 1 0 0,1 0-1 0 0,-1 1 1 0 0,0-1-1 0 0,0 0 1 0 0,0 0 0 0 0,0 0-1 0 0,0 0 1 0 0,1 1-1 0 0,1 1 122 0 0,-2-2-133 0 0,0 0 1 0 0,0 0 0 0 0,0 0-1 0 0,0 0 1 0 0,0 0 0 0 0,0 0 0 0 0,1 0-1 0 0,-1 0 1 0 0,0 0 0 0 0,0 0-1 0 0,0 0 1 0 0,0 0 0 0 0,0 0-1 0 0,0 0 1 0 0,0 0 0 0 0,0 0-1 0 0,0 1 1 0 0,0-1 0 0 0,0 0 0 0 0,0 0-1 0 0,0 0 1 0 0,1 0 0 0 0,-1 0-1 0 0,0 0 1 0 0,0 0 0 0 0,0 0-1 0 0,0 0 1 0 0,0 0 0 0 0,0 0-1 0 0,0 0 1 0 0,0 0 0 0 0,0 0 0 0 0,0 0-1 0 0,1 0 1 0 0,-1-1 0 0 0,0 1-1 0 0,0 0 1 0 0,0 0 0 0 0,0 0-1 0 0,0 0 1 0 0,0 0 0 0 0,0 0-1 0 0,0 0 1 0 0,0 0 0 0 0,0 0 0 0 0,0 0-1 0 0,0 0 1 0 0,0 0 0 0 0,0 0-1 0 0,10-14 69 0 0,18-25-281 0 0,-26 34 168 0 0,1 0 6 0 0,14-14-123 0 0,-10 13 165 0 0,0 0-1 0 0,0 0 1 0 0,1 0-1 0 0,0 1 1 0 0,0 1-1 0 0,1-1 1 0 0,-1 1-1 0 0,1 1 1 0 0,0-1-1 0 0,0 1 1 0 0,0 1-1 0 0,0 0 1 0 0,1 0 0 0 0,-1 1-1 0 0,0 0 1 0 0,18 1-1 0 0,-24 0 49 0 0,-1 0 0 0 0,0 1 0 0 0,0-1 0 0 0,1 1 0 0 0,-1-1 0 0 0,0 1 0 0 0,0 0 0 0 0,0 0 0 0 0,0 0 0 0 0,0 0 0 0 0,0 0 0 0 0,0 0 0 0 0,0 1 0 0 0,0-1 0 0 0,-1 1 0 0 0,1-1 0 0 0,0 1 0 0 0,-1 0 0 0 0,1-1 0 0 0,0 3 0 0 0,-2-3 2 0 0,1 1 0 0 0,-1-1 0 0 0,0 0 1 0 0,0 0-1 0 0,0 1 0 0 0,0-1 0 0 0,0 0 0 0 0,0 0 1 0 0,0 1-1 0 0,0-1 0 0 0,-1 0 0 0 0,1 0 0 0 0,0 1 1 0 0,-2 0-1 0 0,1 3 150 0 0,0 2-177 0 0,-1 0-1 0 0,1-1 1 0 0,-1 0 0 0 0,-1 1-1 0 0,1-1 1 0 0,-1 0-1 0 0,0 0 1 0 0,-1 0 0 0 0,1-1-1 0 0,-1 1 1 0 0,0-1 0 0 0,-6 6-1 0 0,-8 6 75 0 0,0 0-1 0 0,-21 14 1 0 0,12-10-72 0 0,-17 11-32 0 0,32-22 0 0 0,12-10 0 0 0,0 0 0 0 0,0 1 0 0 0,-1-1 0 0 0,1 0 0 0 0,0 0 0 0 0,0 0 0 0 0,0 0 0 0 0,0 0 0 0 0,0 0 0 0 0,0 0 0 0 0,0 0 0 0 0,0 0 0 0 0,0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0,0 0 0 0 0,0 0 0 0 0,1 0 0 0 0,-1 0 0 0 0,0 0 0 0 0,0 0 0 0 0,0 0 0 0 0,0 0 0 0 0,0 0 0 0 0,0 0 0 0 0,0 0 0 0 0,0 0 0 0 0,0 0 0 0 0,0 0 0 0 0,1 0 0 0 0,-1 0 0 0 0,0 0 0 0 0,0 0 0 0 0,0 0 0 0 0,0 0 0 0 0,0 0 0 0 0,5 1 0 0 0,-1-1 0 0 0,1 0 0 0 0,-1 0 0 0 0,1 0 0 0 0,-1-1 0 0 0,0 1 0 0 0,1-1 0 0 0,5-2 0 0 0,38-14 0 0 0,-35 12 0 0 0,69-32 0 0 0,-77 36 0 0 0,5-5 0 0 0,8-13 0 0 0,-14 16 0 0 0,10-12 0 0 0,-5 1-336 0 0,-9 12-15 0 0,1 1 0 0 0,-1 0 1 0 0,0 0-1 0 0,0 0 0 0 0,0-1 0 0 0,1 1 0 0 0,-1 0 0 0 0,0 0 1 0 0,-1-1-1 0 0,1 1 0 0 0,0 0 0 0 0,0 0 0 0 0,-1-1 0 0 0,1 1 1 0 0,-1-1-1 0 0,0-2-1408 0 0,-1-8-4834 0 0,-1 1-1418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6.1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6415 0 0,'18'118'1625'0'0,"-10"-35"6038"0"0,-2 110 1 0 0,-13-104-2927 0 0,1-37-2371 0 0,-1 8-546 0 0,-2 19-1450 0 0,4-27-305 0 0,2-34-51 0 0,1 0 0 0 0,1 20 0 0 0,1-35-12 0 0,0-1 1 0 0,0 0-1 0 0,1 0 1 0 0,-1 0-1 0 0,0 1 0 0 0,1-1 1 0 0,0 0-1 0 0,-1 0 1 0 0,2 3-1 0 0,-1-5-4 0 0,-1 0-1 0 0,0 1 0 0 0,0-1 1 0 0,1 0-1 0 0,-1 1 1 0 0,0-1-1 0 0,1 0 1 0 0,-1 1-1 0 0,0-1 0 0 0,1 0 1 0 0,-1 0-1 0 0,1 1 1 0 0,-1-1-1 0 0,0 0 1 0 0,1 0-1 0 0,-1 0 1 0 0,1 0-1 0 0,0 1 0 0 0,1-1-76 0 0,0 1-461 0 0,1-3-188 0 0,-3 2 730 0 0,15-9-2214 0 0,3-3-4863 0 0,0-4-2444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6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1 121 2015 0 0,'4'-3'467'0'0,"1"1"0"0"0,0-1-1 0 0,0 1 1 0 0,10-3 0 0 0,39-9 1852 0 0,32-6 6143 0 0,40-11 5283 0 0,-45 6-9853 0 0,-75 23-3892 0 0,15-5 0 0 0,0 2 0 0 0,-13 4 0 0 0,-21 4 0 0 0,9-2-917 0 0,-19 3-7194 0 0,7-3-2085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1:57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 3247 0 0,'-71'125'5163'0'0,"38"-65"-831"0"0,-15 28 2715 0 0,43-75-5735 0 0,-1 0 0 0 0,2 0 0 0 0,0 0-1 0 0,-5 28 1 0 0,9-38-1140 0 0,0 0 0 0 0,0 0 0 0 0,0 0-1 0 0,0 0 1 0 0,1 0 0 0 0,-1 0-1 0 0,1 0 1 0 0,0 0 0 0 0,0 0-1 0 0,2 4 1 0 0,16 26 272 0 0,-5-9 35 0 0,-8-13-254 0 0,-1 1 0 0 0,0 0 0 0 0,-1 0-1 0 0,-1 1 1 0 0,0-1 0 0 0,0 1 0 0 0,-1 0-1 0 0,-1 0 1 0 0,0-1 0 0 0,-1 1 0 0 0,0 0-1 0 0,-1 0 1 0 0,0 0 0 0 0,-1 0 0 0 0,-6 18-1 0 0,-18 89-211 0 0,10-44-15 0 0,16-71 2 0 0,-1-3 0 0 0,1 0 0 0 0,-1 0 0 0 0,1 0 0 0 0,-1 0 0 0 0,0 0 0 0 0,0 0 0 0 0,1-1 0 0 0,-1 1 0 0 0,-1 0 0 0 0,0 1 0 0 0,-1 1 0 0 0,1-7 0 0 0,1-5 0 0 0,1 8 0 0 0,0-13-84 0 0,1 1 1 0 0,0 0-1 0 0,1-1 1 0 0,1 1-1 0 0,0 0 1 0 0,0 0-1 0 0,1 1 0 0 0,0-1 1 0 0,1 1-1 0 0,13-21 1 0 0,0 2-196 0 0,3 1 1 0 0,34-39-1 0 0,-22 33 896 0 0,-20 22-48 0 0,20-28 0 0 0,-27 32-569 0 0,-4-1-192 0 0,-3 9-324 0 0,0-1 0 0 0,0 1 0 0 0,0-1 0 0 0,0 1 0 0 0,-1 0 0 0 0,1 0 0 0 0,0 0 0 0 0,-1 0 0 0 0,1 0 0 0 0,-1 0 0 0 0,1 0 0 0 0,-1 0 0 0 0,1 0 0 0 0,-1 1 0 0 0,-2-2 0 0 0,-2-1-1858 0 0,-12-10 17007 0 0,15 9-15405 0 0,33 9-21055 0 0,-26 0 22934 0 0,0 0 0 0 0,-1 0 0 0 0,1 0 0 0 0,-1 1 0 0 0,-1-1 0 0 0,3 8 0 0 0,2 0 3 0 0,-5-6-398 0 0,1 1 0 0 0,-2 0 0 0 0,1 0 1 0 0,-1 0-1 0 0,0 0 0 0 0,0 0 0 0 0,-1 0 1 0 0,-1 9-1 0 0,1-3-65 0 0,-1-8-401 0 0,1 0-1 0 0,-1 0 1 0 0,0 0 0 0 0,0 0 0 0 0,-1 0-1 0 0,0 0 1 0 0,-5 10 0 0 0,-23 37 537 0 0,24-44-717 0 0,-17 24-9 0 0,18-22-57 0 0,8-10 0 0 0,-2-1 0 0 0,8 3 0 0 0,8-2 0 0 0,-1-1 0 0 0,1 0 0 0 0,-1-2 0 0 0,0 0 0 0 0,18-4 0 0 0,82-26 0 0 0,-97 27 0 0 0,7-5 0 0 0,1 0 0 0 0,-2-2 0 0 0,41-24 0 0 0,-57 30 0 0 0,-3 1 0 0 0,-11 4 0 0 0,-23 3-779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2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 3567 0 0,'-3'1'21'0'0,"1"1"-1"0"0,-1-1 0 0 0,1 1 0 0 0,0 0 1 0 0,-1 0-1 0 0,1 0 0 0 0,0 0 0 0 0,0 0 1 0 0,0 1-1 0 0,1-1 0 0 0,-1 0 0 0 0,0 1 1 0 0,1 0-1 0 0,0-1 0 0 0,-1 1 0 0 0,1 0 1 0 0,-1 4-1 0 0,-4 9-1 0 0,-27 43 1410 0 0,6-12 64 0 0,-41 69 5587 0 0,67-115-6895 0 0,0 1 0 0 0,1 0 0 0 0,-1 0 1 0 0,1-1-1 0 0,-1 1 0 0 0,1 0 0 0 0,0 0 1 0 0,0 0-1 0 0,0-1 0 0 0,0 1 0 0 0,0 0 1 0 0,0 0-1 0 0,1 0 0 0 0,-1 0 0 0 0,1-1 1 0 0,-1 1-1 0 0,1 0 0 0 0,-1-1 0 0 0,1 1 1 0 0,0 0-1 0 0,0-1 0 0 0,0 1 1 0 0,0-1-1 0 0,0 1 0 0 0,0-1 0 0 0,2 3 1 0 0,4 2-94 0 0,0 1 0 0 0,0-1 0 0 0,15 10 0 0 0,-20-15 42 0 0,14 11 287 0 0,0 1 0 0 0,-1 0 0 0 0,0 1 0 0 0,-2 1 1 0 0,15 17-1 0 0,-20-21-13 0 0,0 1 0 0 0,-1 0 0 0 0,0 0 1 0 0,0 1-1 0 0,-1 0 0 0 0,-1 0 0 0 0,0 0 1 0 0,3 17-1 0 0,-7-21-178 0 0,0 0 0 0 0,-1 1 0 0 0,0-1 1 0 0,-2 19-1 0 0,0-1 219 0 0,0-4-24 0 0,0 0 1 0 0,-1-1 0 0 0,-2 0-1 0 0,0 0 1 0 0,-1 0-1 0 0,-1 0 1 0 0,-2-1 0 0 0,-13 26-1 0 0,8-26-165 0 0,13-20-261 0 0,0-1 0 0 0,0 1 1 0 0,1 0-1 0 0,-1-1 0 0 0,0 1 1 0 0,0-1-1 0 0,0 1 0 0 0,0-1 1 0 0,0 1-1 0 0,0-1 0 0 0,0 0 1 0 0,0 1-1 0 0,0-1 0 0 0,0 0 1 0 0,0 0-1 0 0,0 0 0 0 0,0 0 1 0 0,0 0-1 0 0,0 0 0 0 0,-2 0 1 0 0,3-1-20 0 0,-1 0 0 0 0,1 1 1 0 0,-1-1-1 0 0,1 0 1 0 0,-1 1-1 0 0,1-1 0 0 0,0 0 1 0 0,-1 0-1 0 0,1 1 0 0 0,0-1 1 0 0,0 0-1 0 0,-1 0 0 0 0,1 0 1 0 0,0 0-1 0 0,0 1 1 0 0,0-1-1 0 0,0-1 0 0 0,0 1-68 0 0,-4-56-3615 0 0,3 18-2559 0 0,1 32 4400 0 0,-2-31-6388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2.5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1 219 5039 0 0,'2'-5'611'0'0,"0"1"-1"0"0,0 0 1 0 0,1 0-1 0 0,0-1 1 0 0,0 1 0 0 0,0 1-1 0 0,4-5 1 0 0,-5 6-3 0 0,1 0 0 0 0,0 1 0 0 0,0-1 1 0 0,0 1-1 0 0,0-1 0 0 0,0 1 0 0 0,0 0 1 0 0,7-1-1 0 0,76-21 8711 0 0,-55 14-7572 0 0,-1-2 0 0 0,32-15 0 0 0,-34 10-829 0 0,13-6 349 0 0,-1 0-656 0 0,-40 21-802 0 0,0 1 0 0 0,0-1 0 0 0,-1 0 0 0 0,1 0 1 0 0,0 1-1 0 0,0-1 0 0 0,-1 0 0 0 0,1 1 0 0 0,0-1 1 0 0,-1 0-1 0 0,1 1 0 0 0,0-1 0 0 0,-1 1 0 0 0,1-1 0 0 0,-1 0 1 0 0,1 1-1 0 0,-2-1 0 0 0,-3-2-2659 0 0,-1 0-1 0 0,0 0 1 0 0,0 1-1 0 0,-11-4 1 0 0,2 1-1343 0 0,1 1-602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2:13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24575,'0'0'0,"0"0"0,10 7 0,2 2-8191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2.8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1 2071 0 0,'0'0'1903'0'0,"0"2"-1028"0"0,1 6-158 0 0,-1-1-1 0 0,0 1 1 0 0,0-1 0 0 0,-1 1 0 0 0,0-1-1 0 0,-2 12 1 0 0,1-11 338 0 0,1 0-1 0 0,0 0 1 0 0,0 0 0 0 0,1 15-1 0 0,0 8 1225 0 0,-2 22 782 0 0,-2 29 938 0 0,-14 21-31 0 0,15-69-3306 0 0,2-13-396 0 0,0-16-327 0 0,0-1 0 0 0,1 1 1 0 0,-1 0-1 0 0,1 0 0 0 0,0 0 1 0 0,1-1-1 0 0,-1 1 0 0 0,1 0 1 0 0,0 0-1 0 0,3 7 0 0 0,0 3-670 0 0,10 25-5370 0 0,-13-10 3208 0 0,-1-28 2590 0 0,-7 11-73 0 0,5-11 336 0 0,2-1 108 0 0,-1 0 0 0 0,0-1-1 0 0,1 1 1 0 0,-1 0 0 0 0,0 0-1 0 0,0 0 1 0 0,0-1 0 0 0,0 1-1 0 0,0-1 1 0 0,0 1 0 0 0,0-1-1 0 0,0 1 1 0 0,0-1 0 0 0,0 1-1 0 0,0-1 1 0 0,0 0 0 0 0,-2 1 0 0 0,2-1 346 0 0,1-1-372 0 0,-1 1 0 0 0,1-1 0 0 0,0 1 0 0 0,0-1-1 0 0,0 1 1 0 0,0-1 0 0 0,-1 1 0 0 0,1 0 0 0 0,0-1-1 0 0,0 1 1 0 0,-1 0 0 0 0,1-1 0 0 0,0 1 0 0 0,-1 0 0 0 0,1-1-1 0 0,0 1 1 0 0,-1 0 0 0 0,0-1 0 0 0,0 1 63 0 0,1-1 0 0 0,-1 0 0 0 0,0 1 0 0 0,1-1 0 0 0,-1 1 0 0 0,0-1 0 0 0,1 0 0 0 0,-1 0 0 0 0,1 1 0 0 0,-1-1 0 0 0,1 0 0 0 0,-1 0 0 0 0,1 0 0 0 0,-1-1-1 0 0,1-1 18 0 0,-1-1-1 0 0,0 1 0 0 0,1-1 1 0 0,0 1-1 0 0,-1-1 0 0 0,1 1 0 0 0,1-1 1 0 0,-1 1-1 0 0,1-1 0 0 0,-1 1 1 0 0,1-1-1 0 0,0 1 0 0 0,0 0 0 0 0,2-4 1 0 0,-1 2 60 0 0,1-1 0 0 0,1 1 1 0 0,-1 0-1 0 0,1 0 1 0 0,-1 1-1 0 0,1-1 0 0 0,8-6 1 0 0,0 1 219 0 0,1 1 1 0 0,1 0 0 0 0,-1 1 0 0 0,1 0-1 0 0,24-9 1 0 0,-32 15-262 0 0,0 0 0 0 0,0 1 0 0 0,0-1 0 0 0,1 1 0 0 0,-1 1 0 0 0,0-1 0 0 0,1 1-1 0 0,-1 0 1 0 0,0 1 0 0 0,1-1 0 0 0,-1 1 0 0 0,8 2 0 0 0,-12-2-69 0 0,0 0-1 0 0,0 0 0 0 0,0 0 1 0 0,-1 1-1 0 0,1-1 1 0 0,0 0-1 0 0,0 1 1 0 0,-1 0-1 0 0,1-1 1 0 0,-1 1-1 0 0,1 0 1 0 0,-1 0-1 0 0,0-1 1 0 0,0 1-1 0 0,0 0 1 0 0,0 0-1 0 0,0 0 1 0 0,0 1-1 0 0,0-1 1 0 0,-1 0-1 0 0,1 0 1 0 0,-1 0-1 0 0,0 0 1 0 0,1 1-1 0 0,-1-1 0 0 0,0 4 1 0 0,0 4 132 0 0,-1 1 1 0 0,0-1-1 0 0,0 1 1 0 0,-4 12-1 0 0,-2 3-199 0 0,-2-1 0 0 0,0 1-1 0 0,-2-1 1 0 0,-16 27 0 0 0,23-45-5 0 0,0-1 0 0 0,-1 0 0 0 0,0 0 0 0 0,0 0 0 0 0,0 0 0 0 0,0-1 0 0 0,-1 0 0 0 0,0 0 0 0 0,0-1 0 0 0,0 0 0 0 0,-11 6 0 0 0,14-9 0 0 0,0 1 0 0 0,0-1 0 0 0,0 0 0 0 0,0 0 0 0 0,0 0 0 0 0,0-1 0 0 0,0 1 0 0 0,0-1 0 0 0,0 1 0 0 0,-1-1 0 0 0,1 0 0 0 0,0 0 0 0 0,0-1 0 0 0,0 1 0 0 0,0-1 0 0 0,0 1 0 0 0,0-1 0 0 0,0 0 0 0 0,0 0 0 0 0,0 0 0 0 0,0-1 0 0 0,0 1 0 0 0,0-1 0 0 0,1 1 0 0 0,-1-1 0 0 0,0 0 0 0 0,1 0 0 0 0,0 0 0 0 0,-1-1 0 0 0,-1-2 0 0 0,1 1-317 0 0,0 0 0 0 0,0 0 0 0 0,0-1 0 0 0,1 1 0 0 0,0-1 0 0 0,0 1 0 0 0,-2-9 0 0 0,2 7-618 0 0,1 0 1 0 0,0 0-1 0 0,0-1 0 0 0,1 1 1 0 0,-1 0-1 0 0,1 0 0 0 0,1-1 1 0 0,-1 1-1 0 0,4-12 1 0 0,4-4-8080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3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0 5439 0 0,'0'0'416'0'0,"1"0"-299"0"0,-1 1-1 0 0,0-1 0 0 0,1 0 0 0 0,-1 0 0 0 0,0 0 1 0 0,0 1-1 0 0,1-1 0 0 0,-1 0 0 0 0,0 1 0 0 0,0-1 1 0 0,1 0-1 0 0,-1 0 0 0 0,0 1 0 0 0,0-1 0 0 0,0 0 1 0 0,0 1-1 0 0,1-1 0 0 0,-1 1 0 0 0,0-1 0 0 0,0 0 1 0 0,0 1-1 0 0,0-1 0 0 0,0 0 0 0 0,0 1 0 0 0,0-1 0 0 0,0 1 1 0 0,-12 40 9803 0 0,5 8-3523 0 0,2-8-1853 0 0,5-40-3892 0 0,-1 1-48 0 0,-1 6-11 0 0,2-6-69 0 0,-1 1-287 0 0,1 2-133 0 0,-8 36 95 0 0,4-24-185 0 0,3-15-15 0 0,-9 13-85 0 0,0 0-1575 0 0,-1-1 1 0 0,-21 22 0 0 0,-4 4-9199 0 0,21-22 3532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3.8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0 310 4255 0 0,'2'-2'332'0'0,"83"-76"4208"0"0,-79 73-3088 0 0,0 0 0 0 0,1 0-1 0 0,11-6 1 0 0,-16 10-371 0 0,1 1-149 0 0,25 2 862 0 0,-25-1-913 0 0,-1 1-8 0 0,2 2-541 0 0,0 0 0 0 0,-1 0 0 0 0,1 0 0 0 0,-1 1 0 0 0,0 0 0 0 0,0-1 0 0 0,-1 1 0 0 0,1 0-1 0 0,-1 0 1 0 0,0 1 0 0 0,0-1 0 0 0,-1 0 0 0 0,0 1 0 0 0,0-1 0 0 0,0 1 0 0 0,0-1 0 0 0,-1 7 0 0 0,-3 100 4596 0 0,3-100-4706 0 0,0 0 1 0 0,1 1 0 0 0,0-1-1 0 0,1 0 1 0 0,4 12 0 0 0,-5-18-201 0 0,-1-5-22 0 0,0 0 1 0 0,1 0 0 0 0,-1 0-1 0 0,1 0 1 0 0,-1 0 0 0 0,1 0 0 0 0,0 0-1 0 0,-1 0 1 0 0,1 0 0 0 0,0 0-1 0 0,-1-1 1 0 0,1 1 0 0 0,0 0 0 0 0,0-1-1 0 0,1 2 1 0 0,5 4-1 0 0,0-4 0 0 0,0-6 0 0 0,-6 2 0 0 0,0 0 0 0 0,0 0 0 0 0,0 0 0 0 0,0 0 0 0 0,0 0 0 0 0,0 0 0 0 0,0-1 0 0 0,-1 1 0 0 0,1 0 0 0 0,-1 0 0 0 0,0-1 0 0 0,1-2 0 0 0,-2-31 0 0 0,0 32 0 0 0,-5-33-1444 0 0,5 30 880 0 0,-1 0 1 0 0,1 0-1 0 0,0 0 1 0 0,0 0-1 0 0,2-13 1 0 0,-1 11-313 0 0,0 1 0 0 0,0-1 0 0 0,-2-10 0 0 0,0 13 387 0 0,2-1-1 0 0,-1 1 1 0 0,1-1-1 0 0,0 1 1 0 0,0 0-1 0 0,1-1 0 0 0,2-11 1 0 0,-1 14 351 0 0,0-15-43 0 0,5-11 457 0 0,-6 29 211 0 0,13-10 1286 0 0,-12 9-1477 0 0,0 0 0 0 0,0 0 0 0 0,0 1 1 0 0,0-1-1 0 0,1 0 0 0 0,-1 1 0 0 0,1 0 0 0 0,2-2 0 0 0,149-56 6891 0 0,-145 54-7159 0 0,1 0-1 0 0,-1 0 1 0 0,0-1 0 0 0,15-12-1 0 0,18-12 11 0 0,-2 3-38 0 0,-16 10 0 0 0,-60 23-5916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4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6735 0 0,'0'0'520'0'0,"2"2"-340"0"0,8 18 3077 0 0,0 2-1 0 0,12 38 1 0 0,-13-29-1540 0 0,-1 0 0 0 0,-2 1 0 0 0,-1-1-1 0 0,1 46 1 0 0,-10 129 3421 0 0,-10 1-3298 0 0,14-192-1840 0 0,3-4-164 0 0,-2-9-688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4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 4255 0 0,'0'0'332'0'0,"0"2"-220"0"0,1 3 533 0 0,-1 1-1 0 0,1 0 0 0 0,-2-1 0 0 0,1 1 0 0 0,-1-1 0 0 0,1 1 0 0 0,-1 0 1 0 0,-1-1-1 0 0,-2 8 0 0 0,2-5 710 0 0,0 0 1 0 0,0 0 0 0 0,-1 18-1 0 0,3-8 122 0 0,1 0 0 0 0,1 1 0 0 0,1-1 0 0 0,1 0 0 0 0,5 18 0 0 0,13 53 1820 0 0,-14-28-1600 0 0,-4-36-1073 0 0,-2-4 13 0 0,1 35 1 0 0,-3-42-517 0 0,-1 5 52 0 0,-4 31 0 0 0,4-34-160 0 0,1-10-22 0 0,0 0 0 0 0,-1 0 0 0 0,0 0 0 0 0,0 0-1 0 0,0-1 1 0 0,-4 10 0 0 0,5-15-45 0 0,0 0 1 0 0,0 0-1 0 0,0 1 0 0 0,-1-1 0 0 0,1 0 0 0 0,0 0 0 0 0,0 1 0 0 0,0-1 0 0 0,0 0 0 0 0,-1 0 0 0 0,1 0 1 0 0,0 1-1 0 0,0-1 0 0 0,0 0 0 0 0,-1 0 0 0 0,1 0 0 0 0,0 0 0 0 0,0 1 0 0 0,-1-1 0 0 0,1 0 1 0 0,0 0-1 0 0,0 0 0 0 0,-1 0 0 0 0,1 0 0 0 0,0 0 0 0 0,-1 0 0 0 0,1 0 0 0 0,0 0 0 0 0,0 0 0 0 0,-1 0 1 0 0,1 0-1 0 0,0 0 0 0 0,-1 0 0 0 0,1 0 0 0 0,0 0 0 0 0,0 0 0 0 0,-1 0 0 0 0,1 0 0 0 0,0 0 0 0 0,0 0 1 0 0,-1-1-1 0 0,1 1 0 0 0,0 0 0 0 0,0 0 0 0 0,-1 0 0 0 0,1 0 0 0 0,0-1 0 0 0,0 1 0 0 0,0 0 1 0 0,-1 0-1 0 0,1-1 0 0 0,0 1 0 0 0,0-1 0 0 0,-11-10-3766 0 0,9 7 2237 0 0,0 1 1 0 0,1-1-1 0 0,-1 1 0 0 0,1-1 0 0 0,-1-4 1 0 0,-2-6-5567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5.0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0 170 2991 0 0,'14'-20'293'0'0,"-3"6"874"0"0,12-25 0 0 0,-22 37-773 0 0,0 1-1 0 0,0-1 1 0 0,0 1 0 0 0,0 0 0 0 0,0 0-1 0 0,0-1 1 0 0,1 1 0 0 0,-1 0-1 0 0,0 0 1 0 0,1 0 0 0 0,-1 0-1 0 0,1 0 1 0 0,-1 1 0 0 0,4-2-1 0 0,26-7 4451 0 0,-16 6-2648 0 0,28-10 3523 0 0,-14 4-2921 0 0,0 1 0 0 0,47-7 0 0 0,-60 15-2816 0 0,-40 11-2058 0 0,22-10 1086 0 0,-11-2-3020 0 0,-1-2-4292 0 0,11 2 7432 0 0,0-1-1 0 0,1 1 1 0 0,-1-1 0 0 0,1 0-1 0 0,0 0 1 0 0,-1 0 0 0 0,1 0-1 0 0,0 0 1 0 0,-1-3 0 0 0,-4-3-2916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5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1 2039 0 0,'0'0'322'0'0,"1"2"576"0"0,1 11 686 0 0,-1 0-1 0 0,0 0 0 0 0,-1 0 1 0 0,-2 17-1 0 0,1-6 179 0 0,-9 119 5626 0 0,-18 69-916 0 0,24-175-3663 0 0,1 53 0 0 0,3-88-2529 0 0,1-1-217 0 0,-1-1-63 0 0,1 0 0 0 0,-1 1 1 0 0,1-1-1 0 0,-1 0 0 0 0,1 0 0 0 0,-1 1 1 0 0,1-1-1 0 0,0 0 0 0 0,-1 0 0 0 0,1 0 0 0 0,-1 0 1 0 0,1 0-1 0 0,-1 1 0 0 0,1-1 0 0 0,0 0 0 0 0,-1-1 1 0 0,1 1-1 0 0,-1 0 0 0 0,1 0 0 0 0,0 0 1 0 0,-1 0-1 0 0,1 0 0 0 0,-1 0 0 0 0,1-1 0 0 0,-1 1 1 0 0,1 0-1 0 0,-1 0 0 0 0,1-1 0 0 0,-1 1 0 0 0,1-1 1 0 0,-1 1-1 0 0,1 0 0 0 0,-1-1 0 0 0,0 1 1 0 0,1-1-1 0 0,-1 1 0 0 0,0-1 0 0 0,1 0 0 0 0,0 0 0 0 0,2-2 0 0 0,-1 0 0 0 0,1 0 0 0 0,-1 0 0 0 0,0 0 0 0 0,0 0 0 0 0,-1-1 0 0 0,1 1 0 0 0,-1 0 0 0 0,2-5 0 0 0,8-37 0 0 0,-7 28 0 0 0,21-126 0 0 0,-22 124 0 0 0,0 3-24 0 0,1-1 0 0 0,12-29 0 0 0,-9 28 16 0 0,-3 8 8 0 0,-3 9 0 0 0,9-14 28 0 0,-1 9 13 0 0,3 1-30 0 0,-9 4-11 0 0,-2 0 0 0 0,0 0 0 0 0,0 1 0 0 0,-1-1 0 0 0,1 1 0 0 0,0 0 0 0 0,1-1 0 0 0,-1 1 0 0 0,0 0 0 0 0,0 0 0 0 0,0-1 0 0 0,0 1 0 0 0,0 0 0 0 0,0 0 0 0 0,0 0 0 0 0,2 1 0 0 0,-2-2 0 0 0,1 1 0 0 0,0 0 0 0 0,0 0 0 0 0,0 0 0 0 0,-1 0 0 0 0,1 0 0 0 0,0 0 0 0 0,0 0 0 0 0,0 0 0 0 0,-1 1 0 0 0,1-1 0 0 0,0 1 0 0 0,0 0 0 0 0,-1-1 0 0 0,3 2 0 0 0,1 1 0 0 0,0-1 0 0 0,0 1 0 0 0,0-1 0 0 0,0 1 0 0 0,-1 0 0 0 0,1 0 0 0 0,-1 0 0 0 0,7 7 0 0 0,-1 0 0 0 0,0-1 0 0 0,0 1 0 0 0,0 1 0 0 0,-1 0 0 0 0,-1 0 0 0 0,0 1 0 0 0,-1 0 0 0 0,0 0 0 0 0,0 0 0 0 0,-1 1 0 0 0,-1 0 0 0 0,0 1 0 0 0,-1-1 0 0 0,4 25 0 0 0,-7-34 0 0 0,-3 12 0 0 0,2-12 0 0 0,-2 8 0 0 0,-2 6 0 0 0,2-14 0 0 0,0-1 0 0 0,-4 7 0 0 0,-5-5 0 0 0,8-4 0 0 0,-1 1 0 0 0,-12-5 0 0 0,-2-1-2217 0 0,0-1 0 0 0,0-1 0 0 0,0-1 0 0 0,1 0-1 0 0,0-2 1 0 0,-19-11 0 0 0,29 15 1893 0 0,0 0-1 0 0,0 0 1 0 0,0-1-1 0 0,1 1 1 0 0,-9-11 2596 0 0,25 11-1354 0 0,-9 4-665 0 0,-1 1 1 0 0,1-1-1 0 0,-1 1 0 0 0,1-1 1 0 0,0 1-1 0 0,-1-1 0 0 0,1 1 1 0 0,0 0-1 0 0,0-1 0 0 0,-1 1 1 0 0,1 0-1 0 0,0 0 0 0 0,0 0 1 0 0,0-1-1 0 0,5 15 675 0 0,-5-11-775 0 0,-1 0-1 0 0,1 0 1 0 0,-1 0 0 0 0,0 1-1 0 0,0-1 1 0 0,0 0-1 0 0,-1 0 1 0 0,1 0 0 0 0,-1 1-1 0 0,1-1 1 0 0,-1 0-1 0 0,0 0 1 0 0,0 0 0 0 0,-2 3-1 0 0,-1 4 130 0 0,4-9-64 0 0,-13 16 633 0 0,12-16-571 0 0,4 0-216 0 0,16 4 60 0 0,-15-6-47 0 0,-6 24-454 0 0,0-18 353 0 0,0 1 0 0 0,-1-1 0 0 0,1 0 0 0 0,-1 0 0 0 0,0 0 0 0 0,-1 0 0 0 0,1 0 0 0 0,-1-1 0 0 0,-7 8 0 0 0,-6 3 100 0 0,-24 17-1 0 0,10-9-37 0 0,13-10-41 0 0,-1-1-1 0 0,-36 18 1 0 0,32-19 137 0 0,-30 21 1 0 0,51-31-39 0 0,1 0 4 0 0,96-35 3304 0 0,280-44-2127 0 0,-187 44-946 0 0,-163 28-331 0 0,-18 2 0 0 0,-11-3 0 0 0,-14-14-3040 0 0,-4-15-6996 0 0,13 22 1520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6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269 1 4143 0 0,'1'1'159'0'0,"0"1"-1"0"0,-1-1 0 0 0,1 1 1 0 0,0 0-1 0 0,-1-1 0 0 0,0 1 1 0 0,1-1-1 0 0,-1 1 0 0 0,0 0 1 0 0,0-1-1 0 0,0 1 0 0 0,0 0 1 0 0,0-1-1 0 0,0 1 0 0 0,0-1 0 0 0,0 1 1 0 0,-1 0-1 0 0,0 2 0 0 0,0 2 668 0 0,-3 14 3185 0 0,-10 30 1 0 0,-1 7 3168 0 0,15-56-6976 0 0,-1 0-1 0 0,1 1 0 0 0,0-1 0 0 0,0 0 1 0 0,-1 0-1 0 0,1 0 0 0 0,0 0 0 0 0,0 0 1 0 0,1 0-1 0 0,-1 1 0 0 0,0-1 1 0 0,0 0-1 0 0,0 0 0 0 0,1 0 0 0 0,-1 0 1 0 0,0 0-1 0 0,1 0 0 0 0,-1 0 0 0 0,1 0 1 0 0,0 0-1 0 0,-1 0 0 0 0,1 0 0 0 0,0 0 1 0 0,-1 0-1 0 0,1 0 0 0 0,0-1 0 0 0,0 1 1 0 0,0 0-1 0 0,0 0 0 0 0,-1-1 0 0 0,1 1 1 0 0,0-1-1 0 0,2 1 0 0 0,-2 0 316 0 0,2-2-115 0 0,29-5 337 0 0,-29 5-470 0 0,2 0-42 0 0,36-14-9 0 0,40-14 72 0 0,-75 27-292 0 0,1-1 0 0 0,-1 1 0 0 0,1 0 0 0 0,-1 1 0 0 0,1 0 0 0 0,-1 0 0 0 0,1 0 0 0 0,0 1 0 0 0,0 0 0 0 0,-1 0 0 0 0,1 1 0 0 0,0 0 0 0 0,-1 0 0 0 0,9 2 0 0 0,-6 2 0 0 0,-7-2 0 0 0,0-1 0 0 0,0 0 0 0 0,-1 1 0 0 0,1-1 0 0 0,-1 1 0 0 0,1 0 0 0 0,-1-1 0 0 0,0 1 0 0 0,0 0 0 0 0,0 0 0 0 0,-1 0 0 0 0,1 0 0 0 0,-1 0 0 0 0,1 0 0 0 0,-1-1 0 0 0,0 1 0 0 0,0 0 0 0 0,-1 0 0 0 0,1 0 0 0 0,0 0 0 0 0,-1 0 0 0 0,0 0 0 0 0,0 0 0 0 0,0 0 0 0 0,0-1 0 0 0,0 1 0 0 0,-3 4 0 0 0,-6 6 0 0 0,7-9 0 0 0,0-1 0 0 0,1 1 0 0 0,-1 0 0 0 0,1 0 0 0 0,-4 8 0 0 0,-3 20 0 0 0,6-20 0 0 0,-1 0 0 0 0,-6 15 0 0 0,-1-2 0 0 0,-4 8 0 0 0,-34 55 0 0 0,47-85 0 0 0,-61 85 0 0 0,50-71 0 0 0,-1-1 0 0 0,-1-1 0 0 0,-17 15 0 0 0,-107 82 0 0 0,130-105 0 0 0,0-1 0 0 0,-16 8 0 0 0,5-7-192 0 0,14-6-277 0 0,0-1 1 0 0,0 1-1 0 0,1-1 1 0 0,-13-2-1 0 0,18 2 356 0 0,-1 0 0 0 0,0 0-1 0 0,1-1 1 0 0,-1 1 0 0 0,1 0-1 0 0,-1 0 1 0 0,1-1 0 0 0,-1 1-1 0 0,1 0 1 0 0,-1-1 0 0 0,1 1-1 0 0,-1-1 1 0 0,1 1 0 0 0,-1 0-1 0 0,1-1 1 0 0,-1 1 0 0 0,1-1-1 0 0,0 1 1 0 0,-1-1 0 0 0,1 1-1 0 0,0-2 1 0 0,-2 0-438 0 0,0-1-175 0 0,0 1 0 0 0,0-1 0 0 0,0 0-1 0 0,1 0 1 0 0,-1 0 0 0 0,1 0-1 0 0,0 0 1 0 0,0 0 0 0 0,0 0-1 0 0,0 0 1 0 0,0 0 0 0 0,1-1-1 0 0,0 1 1 0 0,-1 0 0 0 0,1 0 0 0 0,0-1-1 0 0,0 1 1 0 0,2-5 0 0 0,-2-9-5128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6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 4031 0 0,'0'0'306'0'0,"3"-1"-200"0"0,22-7 206 0 0,-22 8 1246 0 0,1 1 540 0 0,17 5 553 0 0,0 1 0 0 0,0 1 0 0 0,0 1 0 0 0,-1 1 0 0 0,31 21-1 0 0,-20-12-1724 0 0,0-1 0 0 0,1-2 0 0 0,1-1 0 0 0,68 21 0 0 0,-36-19 984 0 0,117 16 1 0 0,-153-28-1911 0 0,-19-5 0 0 0,-10 0-2 0 0,0 0 0 0 0,0 0 0 0 0,0 0 0 0 0,0 0 0 0 0,1 0 0 0 0,-1 0 0 0 0,0 0 0 0 0,0 0 0 0 0,0 0 0 0 0,0 0 1 0 0,0 0-1 0 0,1 0 0 0 0,-1 0 0 0 0,0 0 0 0 0,0 0 0 0 0,0-1 0 0 0,0 1 0 0 0,0 0 0 0 0,0 0 0 0 0,1 0 0 0 0,-1 0 0 0 0,0 0 0 0 0,0 0 0 0 0,0-1 0 0 0,0 1 0 0 0,0 0 0 0 0,0 0 0 0 0,0 0 0 0 0,0 0 0 0 0,0-1 0 0 0,0 1 1 0 0,0 0-1 0 0,0 0 0 0 0,0 0 0 0 0,0 0 0 0 0,0-1 0 0 0,0 1 0 0 0,0 0 0 0 0,0 0 0 0 0,0 0 0 0 0,0 0 0 0 0,0 0 0 0 0,0-1 0 0 0,0 1 0 0 0,0 0 0 0 0,0 0 0 0 0,0 0 0 0 0,0 0 0 0 0,0-1 0 0 0,0 1 0 0 0,0 0 0 0 0,-1 0 0 0 0,1 0 1 0 0,0 0-1 0 0,0 0 0 0 0,0 0 0 0 0,0 0 0 0 0,0-1 0 0 0,-1 1 0 0 0,-7-10-226 0 0,8 9 172 0 0,-7-8 131 0 0,-1-1-2030 0 0,1 0 0 0 0,0 0 0 0 0,-9-20 1 0 0,-42-89-13749 0 0,46 91 11767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6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35 2359 0 0,'1'-2'174'0'0,"1"-4"153"0"0,6-11-706 0 0,2 8 6007 0 0,0 21-1941 0 0,-9-11-3403 0 0,0 1 0 0 0,1-1 0 0 0,-1 1 0 0 0,0-1 0 0 0,0 1 0 0 0,0-1 0 0 0,0 1-1 0 0,0 0 1 0 0,1 3 0 0 0,1 10 1250 0 0,1 1 0 0 0,-2 0 0 0 0,0 0 0 0 0,-1 1-1 0 0,-1 29 1 0 0,-16 83 1940 0 0,9-82-2420 0 0,-1-3 203 0 0,-2-1 1 0 0,-16 42 0 0 0,25-82-1094 0 0,0 2-785 0 0,1-18-4415 0 0,26-103-10619 0 0,-12 67 11289 0 0,5 6 1555 0 0,-19 41 2829 0 0,1 1 0 0 0,0 0 0 0 0,0 0 0 0 0,0-1 0 0 0,0 1 0 0 0,1 0 0 0 0,-1 0 0 0 0,0 0-1 0 0,0 0 1 0 0,1 1 0 0 0,2-3 0 0 0,-1 2 122 0 0,-2 0 528 0 0,1 0 194 0 0,24 0 5358 0 0,9 24 5981 0 0,-33-22-11230 0 0,1 2-29 0 0,-3-3-927 0 0,0 0 0 0 0,0 0 0 0 0,0 1 0 0 0,0-1 0 0 0,0 0 0 0 0,1 0 0 0 0,-1 0-1 0 0,0 1 1 0 0,0-1 0 0 0,0 0 0 0 0,0 0 0 0 0,0 0 0 0 0,1 0 0 0 0,-1 0 0 0 0,0 0 0 0 0,0 1 0 0 0,0-1 0 0 0,0 0 0 0 0,1 0 0 0 0,-1 0 0 0 0,0 0 0 0 0,0 0 0 0 0,0 0 0 0 0,1 0 0 0 0,-1 0 0 0 0,0 0 0 0 0,0 0 0 0 0,0 0 0 0 0,1 0 0 0 0,-1 0 0 0 0,0 0 0 0 0,0 0 0 0 0,0 0 0 0 0,1 0 0 0 0,-1 0 0 0 0,0 0 0 0 0,11-4-1378 0 0,-2-1-4800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2 394 17679 0 0,'-1'-24'795'0'0,"0"0"0"0"0,2 0-1 0 0,0 0 1 0 0,2 0 0 0 0,1 0-1 0 0,1 1 1 0 0,1-1-1 0 0,0 1 1 0 0,2 0 0 0 0,1 1-1 0 0,1 0 1 0 0,1 1 0 0 0,21-34-1 0 0,-29 52-714 0 0,-1 0-1 0 0,0 0 0 0 0,1 1 0 0 0,-1-1 0 0 0,1 1 0 0 0,0-1 1 0 0,-1 1-1 0 0,1 0 0 0 0,0 0 0 0 0,1 0 0 0 0,-1 1 0 0 0,0-1 0 0 0,0 1 1 0 0,1 0-1 0 0,-1-1 0 0 0,1 2 0 0 0,-1-1 0 0 0,1 0 0 0 0,0 1 1 0 0,-1-1-1 0 0,1 1 0 0 0,-1 0 0 0 0,1 0 0 0 0,0 1 0 0 0,-1-1 1 0 0,5 2-1 0 0,-3-1 28 0 0,0 1 0 0 0,1 0 1 0 0,-1 0-1 0 0,0 1 1 0 0,0-1-1 0 0,0 1 0 0 0,0 0 1 0 0,0 0-1 0 0,-1 1 0 0 0,0-1 1 0 0,1 1-1 0 0,-1 0 1 0 0,-1 1-1 0 0,1-1 0 0 0,0 0 1 0 0,2 6-1 0 0,0 2-107 0 0,0-1 0 0 0,-1 1 0 0 0,-1 0 0 0 0,0 0 0 0 0,0 0 0 0 0,2 20 0 0 0,-3-12 0 0 0,-2 1 0 0 0,0-1 0 0 0,-2 29 0 0 0,-2 52 0 0 0,2-16 0 0 0,0 115-2788 0 0,4-155 326 0 0,3-1 0 0 0,15 64-1 0 0,-11-65-7258 0 0</inkml:trace>
  <inkml:trace contextRef="#ctx0" brushRef="#br0" timeOffset="1">731 1740 27903 0 0,'0'0'2480'0'0,"-4"6"-1984"0"0,1 2-400 0 0,-2-1-96 0 0,1 0 1240 0 0,-2 2-800 0 0,0 1-352 0 0,0 1-64 0 0,3-1-24 0 0,3-1 0 0 0,-1-2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0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 11631 0 0,'0'0'1390'0'0,"1"1"-1343"0"0,-1 0 1 0 0,0 0-1 0 0,1 0 0 0 0,-1 0 1 0 0,1 0-1 0 0,0-1 1 0 0,-1 1-1 0 0,1 0 1 0 0,0 0-1 0 0,-1-1 1 0 0,3 2-1 0 0,0 0 401 0 0,1-1 1 0 0,-1 0-1 0 0,1 0 0 0 0,0 0 1 0 0,0-1-1 0 0,-1 1 1 0 0,1-1-1 0 0,0 0 0 0 0,6 0 1 0 0,38-7 2026 0 0,-31 4-1881 0 0,315-42 4572 0 0,2 25-2896 0 0,-111 22-1144 0 0,80-1 40 0 0,-98 0-374 0 0,214 28 0 0 0,53 15-600 0 0,-335-39-132 0 0,201-19 0 0 0,15-33-60 0 0,87-7 0 0 0,-434 53 0 0 0,101-7 0 0 0,139 7 0 0 0,-189 5 0 0 0,648 63 0 0 0,-591-52 0 0 0,154 23 0 0 0,-1 21 0 0 0,-55 7-181 0 0,108 29-377 0 0,-316-94 571 0 0,15 3-1984 0 0,0-2-5235 0 0,-4-3-2627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7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0 2383 0 0,'1'2'358'0'0,"1"-1"-130"0"0,-1 0 0 0 0,0 0 1 0 0,0 0-1 0 0,0 0 0 0 0,0 0 0 0 0,0 1 0 0 0,-1-1 1 0 0,1 0-1 0 0,0 1 0 0 0,-1-1 0 0 0,1 0 1 0 0,-1 1-1 0 0,1-1 0 0 0,-1 1 0 0 0,1-1 1 0 0,-1 1-1 0 0,0 2 0 0 0,0 1 740 0 0,0 1 0 0 0,-1 0 0 0 0,-2 10 0 0 0,-4 19 3356 0 0,-3 1 1 0 0,-25 64 0 0 0,-3-6 84 0 0,37-92-3645 0 0,-3 9 2879 0 0,17-31-3562 0 0,44-61 94 0 0,-52 74-175 0 0,-2 3 0 0 0,0 1 0 0 0,0 0 0 0 0,0 0 0 0 0,0-1 0 0 0,1 2 0 0 0,-1-1 0 0 0,5-2 0 0 0,1 0 0 0 0,1 0 0 0 0,0 4 0 0 0,-9 2 0 0 0,0-1 0 0 0,0 1 0 0 0,0-1 0 0 0,0 1 0 0 0,0 0 0 0 0,0 0 0 0 0,0 0 0 0 0,-1-1 0 0 0,1 1 0 0 0,0 0 0 0 0,-1 0 0 0 0,1 0 0 0 0,0 0 0 0 0,-1 0 0 0 0,0 0 0 0 0,1 0 0 0 0,-1 0 0 0 0,1 0 0 0 0,-1 1 0 0 0,0-1 0 0 0,0 0 0 0 0,0 0 0 0 0,1 0 0 0 0,-1 0 0 0 0,-1 2 0 0 0,1 5 0 0 0,0 0 0 0 0,-4 14 0 0 0,2-11 0 0 0,-6 32 0 0 0,5-28 0 0 0,0 1 0 0 0,-1 25 0 0 0,4-27 0 0 0,1-3 0 0 0,0-10 0 0 0,-1-1 0 0 0,0 0 0 0 0,1 1 0 0 0,-1-1 0 0 0,0 1 0 0 0,1-1 0 0 0,-1 0 0 0 0,0 1 0 0 0,1-1 0 0 0,-1 0 0 0 0,1 0 0 0 0,-1 1 0 0 0,0-1 0 0 0,1 0 0 0 0,-1 0 0 0 0,1 0 0 0 0,-1 1 0 0 0,1-1 0 0 0,0 0 0 0 0,4 0 0 0 0,0 0 0 0 0,0-1 0 0 0,-1 1 0 0 0,1-1 0 0 0,0 0 0 0 0,0 0 0 0 0,0-1 0 0 0,-1 1 0 0 0,1-1 0 0 0,-1 0 0 0 0,9-5 0 0 0,13-5 0 0 0,3 3 0 0 0,-1 1 0 0 0,2 2 0 0 0,-1 1 0 0 0,1 1 0 0 0,0 2 0 0 0,34 1 0 0 0,-55 1 0 0 0,-1 0 0 0 0,1-1 0 0 0,0 0 0 0 0,0 0 0 0 0,0-1 0 0 0,12-4 0 0 0,-10 2 0 0 0,-1-2 0 0 0,1 0 0 0 0,-1 0 0 0 0,0 0 0 0 0,15-14 0 0 0,-19 15 0 0 0,-4 3 0 0 0,0 0 0 0 0,0 0 0 0 0,1 0 0 0 0,-1 0 0 0 0,0 1 0 0 0,1-1 0 0 0,0 1 0 0 0,-1 0 0 0 0,5-2 0 0 0,-6 3 0 0 0,-1-1 0 0 0,1 1 0 0 0,-1 0 0 0 0,1 0 0 0 0,-1 0 0 0 0,0 0 0 0 0,1 0 0 0 0,-1-1 0 0 0,1 1 0 0 0,-1 0 0 0 0,1 0 0 0 0,-1 0 0 0 0,0 0 0 0 0,1 0 0 0 0,-1 0 0 0 0,1 1 0 0 0,-1-1 0 0 0,1 0 0 0 0,-1 0 0 0 0,1 0 0 0 0,0 0 0 0 0,-1 2 0 0 0,1-1 0 0 0,-1 0 0 0 0,1 0 0 0 0,-1 0 0 0 0,1 1 0 0 0,-1-1 0 0 0,0 0 0 0 0,1 1 0 0 0,-1-1 0 0 0,0 0 0 0 0,0 1 0 0 0,0-1 0 0 0,0 0 0 0 0,0 0 0 0 0,-1 1 0 0 0,1-1 0 0 0,-1 3 0 0 0,-6 26 0 0 0,6-27 0 0 0,-1 6 0 0 0,-1-1 0 0 0,0 0 0 0 0,-1 1 0 0 0,-6 11 0 0 0,-31 38 0 0 0,35-50 0 0 0,-3 2 0 0 0,-2-3 0 0 0,-2-7 0 0 0,5-4 0 0 0,7-1-544 0 0,1 1 0 0 0,-1-1 0 0 0,1 1 1 0 0,0-1-1 0 0,0 0 0 0 0,0 1 0 0 0,1-1 0 0 0,0 1 0 0 0,2-9 0 0 0,0-5-6406 0 0,-3-1-1853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7.9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0 131 7455 0 0,'2'0'575'0'0,"37"-6"8176"0"0,38-12 0 0 0,25-15-1425 0 0,-71 23-7448 0 0,0 1 153 0 0,-24 5-31 0 0,-3-1-80 0 0,-4 2-150 0 0,-1 0 0 0 0,1 1-1 0 0,0-1 1 0 0,-1 1 0 0 0,0-1 0 0 0,1 1 0 0 0,-1 0 0 0 0,0-1-1 0 0,0 1 1 0 0,-3-4 0 0 0,-7-9-5331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8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3567 0 0,'0'0'278'0'0,"1"3"-182"0"0,20 182 11502 0 0,5 48-954 0 0,-25-96-7049 0 0,-2-70-2074 0 0,-4 58-108 0 0,4-107-1361 0 0,0-8-62 0 0,5-39-2990 0 0,4-39-2771 0 0,-2-13-5167 0 0,-8 52 5236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8.7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162 1 2015 0 0,'-2'0'352'0'0,"0"0"19"0"0,0 1 0 0 0,-1-1 0 0 0,1 1 0 0 0,0-1 0 0 0,-1 1 1 0 0,1 0-1 0 0,0 0 0 0 0,0 0 0 0 0,0 1 0 0 0,-1-1 0 0 0,2 0 0 0 0,-1 1 0 0 0,0 0 0 0 0,0-1 0 0 0,0 1 0 0 0,1 0 0 0 0,-1 0 0 0 0,-2 3 0 0 0,-4 8 2013 0 0,0-1-1 0 0,-6 15 1 0 0,3-7-175 0 0,-1 3 419 0 0,-14 39 1 0 0,18-39-490 0 0,-23 42-1 0 0,30-64-1323 0 0,5-13-470 0 0,1-1-720 0 0,1 1 1 0 0,1 0-1 0 0,0 0 0 0 0,0 1 0 0 0,1 0 1 0 0,0 0-1 0 0,1 1 0 0 0,1 0 0 0 0,-1 0 1 0 0,2 1-1 0 0,-1 0 0 0 0,1 1 0 0 0,0 1 1 0 0,24-13-1 0 0,-33 19 419 0 0,0 1 0 0 0,0-1-1 0 0,1 1 1 0 0,-1-1 0 0 0,0 1 0 0 0,1 0 0 0 0,-1-1 0 0 0,0 1 0 0 0,1 1 0 0 0,-1-1 0 0 0,0 0 0 0 0,1 0-1 0 0,-1 1 1 0 0,0 0 0 0 0,0-1 0 0 0,1 1 0 0 0,-1 0 0 0 0,0 0 0 0 0,0 0 0 0 0,0 0 0 0 0,0 0-1 0 0,2 3 1 0 0,3 0 396 0 0,-1 2-1 0 0,-1-1 1 0 0,1 1-1 0 0,9 11 0 0 0,-9-8 150 0 0,-1 1 0 0 0,1-1 0 0 0,-1 1 0 0 0,6 20-1 0 0,-10-26-286 0 0,0 1-1 0 0,0-1 1 0 0,-1 0-1 0 0,0 1 1 0 0,0-1-1 0 0,0 1 1 0 0,-2 6-1 0 0,2-8-249 0 0,0-3-57 0 0,0 0 0 0 0,0 1 0 0 0,0-1 0 0 0,-1 1 0 0 0,1-1 0 0 0,0 0-1 0 0,0 1 1 0 0,0-1 0 0 0,0 0 0 0 0,0 1 0 0 0,0-1 0 0 0,0 1 0 0 0,0-1 0 0 0,0 0 0 0 0,0 1-1 0 0,0-1 1 0 0,1 0 0 0 0,-1 1 0 0 0,0-1 0 0 0,0 1 0 0 0,0-1 0 0 0,0 0 0 0 0,1 1-1 0 0,-1-1 1 0 0,0 0 0 0 0,0 0 0 0 0,1 1 0 0 0,-1-1 0 0 0,8-5-707 0 0,7-18-1193 0 0,6-46-4042 0 0,-11 22-3228 0 0,-6 20 2829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9.0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2303 0 0,'23'-11'4357'0'0,"1"2"-2253"0"0,-16 6-951 0 0,-4 2 716 0 0,-2 1-1566 0 0,-1 0 1 0 0,1-1-1 0 0,0 1 0 0 0,0 0 1 0 0,0-1-1 0 0,0 0 0 0 0,-1 1 1 0 0,1-1-1 0 0,3-1 1 0 0,3-2 315 0 0,15-4 1147 0 0,-18 6-246 0 0,0 1-106 0 0,21-7 899 0 0,1 1 1 0 0,37-5-1 0 0,-55 11-1409 0 0,1 1 0 0 0,-1-1-1 0 0,1 2 1 0 0,-1-1 0 0 0,18 5 0 0 0,-25-5-695 0 0,0 2-160 0 0,11 7-41 0 0,-11-6-8 0 0,-1 0-1 0 0,0-2 1 0 0,0 1 0 0 0,0-1 0 0 0,0 0 0 0 0,-1 1 0 0 0,1-1 0 0 0,0 1 0 0 0,-1-1 0 0 0,1 0 0 0 0,-1 1 0 0 0,1 0 0 0 0,-1-1 0 0 0,0 1 0 0 0,0-1 0 0 0,0 1 0 0 0,0-1 0 0 0,0 1 0 0 0,0 0 0 0 0,0-1 0 0 0,0 1 0 0 0,-1-1 0 0 0,0 3 0 0 0,0 2 0 0 0,-5 14 0 0 0,0-1 0 0 0,-1 1 0 0 0,-1-1 0 0 0,-1-1 0 0 0,0 0 0 0 0,-1 0 0 0 0,-1 0 0 0 0,-1-2 0 0 0,-17 20 0 0 0,12-18 0 0 0,13-15 0 0 0,-8 5-216 0 0,8-9-481 0 0,2 1 14 0 0,1 0-306 0 0,-4 1 868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9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30 113 3247 0 0,'0'0'251'0'0,"18"-4"5762"0"0,-16 3-4803 0 0,0 0-949 0 0,-1 0 1 0 0,0 1-1 0 0,0-1 1 0 0,0 0-1 0 0,-1 1 1 0 0,1-1-1 0 0,0 0 0 0 0,0 0 1 0 0,0 0-1 0 0,0 0 1 0 0,-1 0-1 0 0,1 0 1 0 0,0 0-1 0 0,-1 0 0 0 0,1 0 1 0 0,-1 0-1 0 0,1 0 1 0 0,-1 0-1 0 0,0 0 1 0 0,1 0-1 0 0,-1-1 0 0 0,0 1 1 0 0,0-2-1 0 0,-2-19-241 0 0,2 18-92 0 0,-1 1 0 0 0,0-1 0 0 0,0 1 0 0 0,0-1 0 0 0,0 1 0 0 0,-3-5 0 0 0,-8-22-553 0 0,11 28 856 0 0,-27 201 4386 0 0,15-14 1012 0 0,16-142-4229 0 0,-1-16 684 0 0,-1-26-2004 0 0,-1-1 0 0 0,1 1 0 0 0,-1-1 0 0 0,1 1 0 0 0,-1-1 0 0 0,1 1 0 0 0,0-1 0 0 0,-1 0 0 0 0,1 1 0 0 0,-1-1 0 0 0,1 0 0 0 0,0 1 0 0 0,-1-1 0 0 0,1 0 0 0 0,0 0 0 0 0,-1 0 0 0 0,1 0 0 0 0,0 0 0 0 0,0 0 0 0 0,-1 1 0 0 0,1-2 0 0 0,0 1 0 0 0,-1 0 0 0 0,1 0 0 0 0,0 0 0 0 0,-1 0 0 0 0,2-1 0 0 0,3-2-52 0 0,0 0 0 0 0,0 0 1 0 0,0-1-1 0 0,0 0 0 0 0,-1 0 0 0 0,0 0 0 0 0,0-1 0 0 0,0 1 1 0 0,0-1-1 0 0,-1 0 0 0 0,5-8 0 0 0,5-11 127 0 0,12-30 0 0 0,-20 43-147 0 0,8-21-127 0 0,0 1-345 0 0,25-45-1 0 0,-36 73 413 0 0,0 0 0 0 0,1 0-1 0 0,-1 0 1 0 0,0 0 0 0 0,1 1 0 0 0,5-5 0 0 0,-7 6 566 0 0,6 11 301 0 0,-3 0-719 0 0,-1 4-84 0 0,-2-2-12 0 0,-1 1 0 0 0,-1-1 0 0 0,0 1 0 0 0,-1-1 0 0 0,-4 18 0 0 0,6-28-270 0 0,2-5-491 0 0,5-9-1937 0 0,7-18-5338 0 0,-11 16-1023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09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2071 0 0,'2'-2'154'0'0,"3"-3"384"0"0,0 0 1 0 0,0 0-1 0 0,0 1 1 0 0,0 0 0 0 0,8-4-1 0 0,-8 5 1317 0 0,1 0 0 0 0,0 0 0 0 0,-1 1 0 0 0,1-1 0 0 0,0 1 0 0 0,0 1 0 0 0,0-1 0 0 0,1 1 0 0 0,11 0 0 0 0,-16 1-101 0 0,-1 0-1856 0 0,0 0 268 0 0,-1 0-1 0 0,0 0 1 0 0,1 0 0 0 0,-1 1 0 0 0,1-1 0 0 0,-1 0 0 0 0,0 0 0 0 0,1 0 0 0 0,-1 0-1 0 0,0 1 1 0 0,1-1 0 0 0,-1 0 0 0 0,0 1 0 0 0,1-1 0 0 0,-1 0 0 0 0,0 0 0 0 0,1 1 0 0 0,-1-1-1 0 0,0 0 1 0 0,0 1 0 0 0,1-1 0 0 0,-1 1 0 0 0,0-1 0 0 0,0 0 0 0 0,0 1 0 0 0,0-1-1 0 0,1 1 1 0 0,-1-1 0 0 0,0 0 0 0 0,0 1 0 0 0,0-1 0 0 0,0 1 0 0 0,0-1 0 0 0,0 1 0 0 0,0-1-1 0 0,0 0 1 0 0,0 1 0 0 0,-1 0 0 0 0,1 1-489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10.1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0 2015 0 0,'-4'20'201'0'0,"-9"23"0"0"0,-11 17 3697 0 0,12-29 2795 0 0,-14 48 0 0 0,26-78-6341 0 0,0 0 0 0 0,-1 0 0 0 0,1 0 0 0 0,0 0 0 0 0,0 0 0 0 0,0 1 0 0 0,0-1 1 0 0,0 0-1 0 0,0 0 0 0 0,0 0 0 0 0,0 0 0 0 0,0 0 0 0 0,0 0 0 0 0,1 0 0 0 0,-1 0 1 0 0,0 1-1 0 0,1-1 0 0 0,-1 0 0 0 0,1 0 0 0 0,-1 0 0 0 0,1-1 0 0 0,0 1 0 0 0,-1 0 1 0 0,1 0-1 0 0,0 0 0 0 0,-1 0 0 0 0,1-1 0 0 0,2 2 0 0 0,-1-1-184 0 0,-1 0 1 0 0,1 0-1 0 0,0-1 0 0 0,0 1 0 0 0,0-1 0 0 0,-1 1 0 0 0,1-1 1 0 0,0 0-1 0 0,0 0 0 0 0,0 0 0 0 0,0 0 0 0 0,0 0 0 0 0,0 0 1 0 0,0-1-1 0 0,3 0 0 0 0,8-2-141 0 0,-1-1 1 0 0,0-1-1 0 0,0 0 0 0 0,0 0 1 0 0,17-12-1 0 0,-9 2-27 0 0,-8 5 0 0 0,-10 6 0 0 0,-1 1 0 0 0,0 0-295 0 0,1 0-1 0 0,-1 0 1 0 0,0-1 0 0 0,0 1-1 0 0,0 0 1 0 0,0 0-1 0 0,-1-1 1 0 0,1 1 0 0 0,-1 0-1 0 0,0-1 1 0 0,0 1 0 0 0,0 0-1 0 0,0-1 1 0 0,-1 1-1 0 0,0 0 1 0 0,1-1 0 0 0,-3-3-1 0 0,-1-16-1946 0 0,1 2-1991 0 0,0 4-2688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10.5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193 92 5695 0 0,'-6'14'1801'0'0,"-5"26"0"0"0,9-29 13 0 0,-1-1 0 0 0,-6 14 0 0 0,-44 80 7138 0 0,38-76-7412 0 0,-10 18-59 0 0,-43 58 1 0 0,67-103-2074 0 0,3-7-3335 0 0,-1 3 3435 0 0,0 1-1 0 0,0-1 1 0 0,0 1-1 0 0,1-1 1 0 0,-1 1-1 0 0,1-1 1 0 0,2-1-1 0 0,-2 0-263 0 0,2-1-125 0 0,0 0 0 0 0,-1 0 0 0 0,2 1 0 0 0,-1 0 0 0 0,1 0 0 0 0,-1 0 0 0 0,1 0 0 0 0,0 0 0 0 0,0 1 0 0 0,1 0 0 0 0,-1 0 0 0 0,7-2 0 0 0,-6 3 509 0 0,0 1 0 0 0,0-1 0 0 0,0 1 1 0 0,10-1-1 0 0,-8 1 745 0 0,0 1 1 0 0,0 1-1 0 0,12 1 1 0 0,33 9 5940 0 0,-25-4 958 0 0,52 4 0 0 0,-63-9-5974 0 0,-13-2-996 0 0,1 1 1 0 0,-1-1 0 0 0,1 0 0 0 0,-1 0 0 0 0,1 0-1 0 0,-1-1 1 0 0,6-1 0 0 0,20-6 3 0 0,37-15-1 0 0,-59 20-259 0 0,1-1 1 0 0,-1 0-1 0 0,0-1 0 0 0,0 0 1 0 0,0 0-1 0 0,-1-1 0 0 0,1 0 1 0 0,11-13-1 0 0,-18 18-46 0 0,1-1 0 0 0,-1 1 0 0 0,1-1 0 0 0,-1 1 0 0 0,0-1 0 0 0,0 0 0 0 0,1 0 0 0 0,-1 1 0 0 0,-1-1 0 0 0,1 0 0 0 0,0 0 0 0 0,0 0 0 0 0,-1 0 0 0 0,2-4 0 0 0,-2 0 0 0 0,1-7 0 0 0,-3 4 0 0 0,0 1 0 0 0,-1-1 0 0 0,0 1 0 0 0,0 0 0 0 0,-1 0 0 0 0,0 0 0 0 0,-5-7 0 0 0,-8-16 0 0 0,-14-36-2111 0 0,4-3-4806 0 0,15 36-3279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11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0 3767 0 0,'0'0'291'0'0,"2"1"105"0"0,0-1 545 0 0,0 1-1 0 0,0-1 1 0 0,0 1 0 0 0,-1 0 0 0 0,1 0-1 0 0,0 0 1 0 0,-1 0 0 0 0,1 0-1 0 0,0 0 1 0 0,1 2 0 0 0,1 1 808 0 0,0 1 1 0 0,0 0-1 0 0,-1 0 1 0 0,4 5 0 0 0,0 2 2648 0 0,-2 10-2868 0 0,-5-20-1425 0 0,-18 4-13926 0 0,15-4 12751 0 0,0 0-1 0 0,-6 5 0 0 0,6-6 304 0 0,1 0-538 0 0,1 1 641 0 0,0-2 503 0 0,-9 8 1541 0 0,9-4 1299 0 0,11-6-142 0 0,15-9 88 0 0,1-2 0 0 0,-2 0-1 0 0,35-25 1 0 0,-57 37-2265 0 0,-2 1-288 0 0,0 0-1 0 0,1-1 0 0 0,-1 1 0 0 0,0 0 0 0 0,1 0 0 0 0,-1 0 0 0 0,0 0 1 0 0,1 0-1 0 0,-1 0 0 0 0,0 0 0 0 0,1 0 0 0 0,-1 0 0 0 0,0 0 0 0 0,1 0 1 0 0,-1 0-1 0 0,0 0 0 0 0,1 0 0 0 0,-1 0 0 0 0,0 0 0 0 0,1 1 0 0 0,-1-1 1 0 0,0 0-1 0 0,1 0 0 0 0,-1 1 0 0 0,-1 5 35 0 0,-1 0-1 0 0,0 1 1 0 0,0-1 0 0 0,-1 0-1 0 0,0 0 1 0 0,0 0 0 0 0,0 0-1 0 0,-8 9 1 0 0,-9 18 223 0 0,17-27-267 0 0,2-3-31 0 0,0-1 0 0 0,0 0 0 0 0,-1 0 0 0 0,1 0 0 0 0,-1 0 1 0 0,0 0-1 0 0,1 0 0 0 0,-1 0 0 0 0,-2 1 0 0 0,3-1 16 0 0,1 0-959 0 0,1 0 857 0 0,0 1-1 0 0,0-1 1 0 0,-1 1-1 0 0,1 0 1 0 0,-1-1-1 0 0,0 1 1 0 0,0 0-1 0 0,0-1 1 0 0,0 1-1 0 0,0 0 1 0 0,0 0-1 0 0,-1-1 1 0 0,1 1-1 0 0,-2 3 1 0 0,-3 5-144 0 0,1-1 0 0 0,-12 16 1 0 0,13-21 195 0 0,2-3-57 0 0,3-2-246 0 0,-1 0 289 0 0,0 0-1 0 0,0 0 1 0 0,1 0 0 0 0,-1 0 0 0 0,0-1 0 0 0,0 1-1 0 0,1 0 1 0 0,-1-1 0 0 0,0 1 0 0 0,0 0 0 0 0,0-1-1 0 0,0 0 1 0 0,1 1 0 0 0,-1-1 0 0 0,2-1 0 0 0,2-2-32 0 0,1 0 0 0 0,1 1 1 0 0,-1 0-1 0 0,0 0 1 0 0,14-4-1 0 0,-17 6-111 0 0,-3 3-934 0 0,0-1 1063 0 0,0-1 0 0 0,1 1 0 0 0,-1 0 0 0 0,0 0-1 0 0,0 0 1 0 0,0 0 0 0 0,0-1 0 0 0,0 1 0 0 0,0 0 0 0 0,-1 0 0 0 0,1 0 0 0 0,0-1 0 0 0,0 1 0 0 0,-1 0 0 0 0,0 1 0 0 0,-5 13-145 0 0,-2-2 253 0 0,-1-1 0 0 0,0 0 0 0 0,-1-1-1 0 0,0 0 1 0 0,-19 15 0 0 0,9-8 74 0 0,6-6 181 0 0,-1-1 0 0 0,0-1 0 0 0,-30 16 0 0 0,-8 5 2739 0 0,101-23-2115 0 0,-16-8-673 0 0,1-1 0 0 0,-1-2 1 0 0,0-1-1 0 0,40-10 0 0 0,-51 6-283 0 0,-19 7 0 0 0,0 0 1 0 0,0 1-1 0 0,-1-1 0 0 0,1 0 0 0 0,0 0 1 0 0,-1 0-1 0 0,1 0 0 0 0,-1 0 1 0 0,1 0-1 0 0,-1-1 0 0 0,0 1 1 0 0,1 0-1 0 0,1-3 0 0 0,0-1-53 0 0,-1 4-203 0 0,2-9-671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0.8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15807 0 0,'1'2'144'0'0,"0"-1"0"0"0,0 0 0 0 0,0 1 0 0 0,-1-1 0 0 0,1 1 0 0 0,0-1 0 0 0,-1 1 0 0 0,0-1 0 0 0,1 1 0 0 0,-1 0 0 0 0,0-1 0 0 0,0 1 0 0 0,1 3 0 0 0,-1 1 355 0 0,31 123 4569 0 0,3 21-1535 0 0,-21-80-2966 0 0,89 542 2393 0 0,7-55-2637 0 0,-107-549-406 0 0,0 0-562 0 0,0 0 1 0 0,-1 0-1 0 0,0 0 0 0 0,-1 0 1 0 0,0 0-1 0 0,-1 14 1 0 0,-4-11-1544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12.0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5383 0 0,'7'27'752'0'0,"0"-1"0"0"0,-1 1 0 0 0,-2 0 0 0 0,2 38 0 0 0,-2-23 1450 0 0,-2 63 3872 0 0,0-14-2679 0 0,-1-47-2262 0 0,-1-42-1969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12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22 120 5903 0 0,'6'2'1582'0'0,"-6"-2"-1265"0"0,1 1-1 0 0,0-1 1 0 0,-1 0 0 0 0,1 1 0 0 0,0-1-1 0 0,-1 0 1 0 0,1 0 0 0 0,0 0-1 0 0,-1 1 1 0 0,1-1 0 0 0,0 0-1 0 0,-1 0 1 0 0,1 0 0 0 0,0 0 0 0 0,-1 0-1 0 0,1 0 1 0 0,0 0 0 0 0,0-1-1 0 0,-1 1 1 0 0,1 0 0 0 0,0-1 0 0 0,17-5 1128 0 0,-1-1 1 0 0,0 0-1 0 0,-1-1 1 0 0,0-1-1 0 0,0-1 1 0 0,19-16-1 0 0,-28 21-1063 0 0,0 0 0 0 0,0 1 0 0 0,11-5 0 0 0,6-5 273 0 0,-21 13-573 0 0,-1 0 0 0 0,1-1 0 0 0,-1 1 0 0 0,1 0 0 0 0,-1 0 0 0 0,1 0 0 0 0,0 1 0 0 0,-1-1 0 0 0,4 0 0 0 0,4-1 412 0 0,-10 2-464 0 0,1 0 0 0 0,-1 0 1 0 0,1 0-1 0 0,-1 0 0 0 0,1 0 0 0 0,-1 0 0 0 0,1 0 0 0 0,-1 0 0 0 0,0 0 0 0 0,1 0 0 0 0,-1 0 0 0 0,1 0 0 0 0,-1 0 0 0 0,1 1 0 0 0,-1-1 0 0 0,0 0 0 0 0,1 0 0 0 0,-1 0 0 0 0,1 1 0 0 0,-1-1 0 0 0,0 0 0 0 0,1 0 0 0 0,-1 1 0 0 0,0-1 0 0 0,0 0 0 0 0,1 1 0 0 0,-1-1 0 0 0,0 0 0 0 0,1 1 0 0 0,-1-1 0 0 0,0 1 0 0 0,0-1 0 0 0,0 0 1 0 0,0 1-1 0 0,1-1 0 0 0,-1 1 0 0 0,0-1 0 0 0,0 1 0 0 0,0-1 0 0 0,0 0 0 0 0,0 1 0 0 0,0-1 0 0 0,0 1 0 0 0,0-1 0 0 0,0 1 0 0 0,0-1 0 0 0,0 0 0 0 0,0 1 0 0 0,-1 0 0 0 0,-4 23 407 0 0,-6-3 42 0 0,-1 0 1 0 0,-23 30-1 0 0,11-16-45 0 0,8-13-236 0 0,0 0 0 0 0,-2-2-1 0 0,-20 20 1 0 0,-4 3-101 0 0,34-34-97 0 0,7-7 0 0 0,0 0 0 0 0,-1 0 0 0 0,1 0 0 0 0,-1 0 0 0 0,0 0 0 0 0,0-1 0 0 0,1 1 0 0 0,-1-1 0 0 0,0 0 0 0 0,0 1 0 0 0,0-1 0 0 0,-1 0 0 0 0,1 0 0 0 0,-4 1 0 0 0,7 7 0 0 0,19-21 0 0 0,0 1 0 0 0,0 0 0 0 0,32-9 0 0 0,-8 7 0 0 0,-40 11 0 0 0,1 1 0 0 0,0 1 0 0 0,-1-1 0 0 0,1 1 0 0 0,0 0 0 0 0,0 0 0 0 0,6 1 0 0 0,-8 0 0 0 0,0 1 0 0 0,1-1 0 0 0,-1 0 0 0 0,0 1 0 0 0,4 3 0 0 0,4 1 0 0 0,-9-5 0 0 0,0 1 0 0 0,0-1 0 0 0,0 1 0 0 0,-1 0 0 0 0,1 0 0 0 0,0 0 0 0 0,-1 0 0 0 0,1 0 0 0 0,-1 0 0 0 0,1 0 0 0 0,-1 0 0 0 0,0 0 0 0 0,1 4 0 0 0,8 12 0 0 0,-7-13 0 0 0,1 1 0 0 0,-1 0 0 0 0,0 0 0 0 0,-1 0 0 0 0,1 0 0 0 0,-1 0 0 0 0,-1 0 0 0 0,1 1 0 0 0,-1-1 0 0 0,0 0 0 0 0,0 1 0 0 0,-1-1 0 0 0,0 10 0 0 0,-4 25 0 0 0,3-27 0 0 0,0 0 0 0 0,-1 0 0 0 0,-1-1 0 0 0,-4 18 0 0 0,3-20 0 0 0,2-6 0 0 0,1 0 0 0 0,-1 0 0 0 0,0 0 0 0 0,-5 8 0 0 0,6-11 0 0 0,0-1 0 0 0,0 1 0 0 0,1-1 0 0 0,-1 0 0 0 0,0 1 0 0 0,0-1 0 0 0,0 0 0 0 0,0 0 0 0 0,-1 0 0 0 0,1 0 0 0 0,0 0 0 0 0,0 0 0 0 0,-1 0 0 0 0,-1 1 0 0 0,-2 0 0 0 0,-9 5 0 0 0,12-6-96 0 0,0-1-1 0 0,0 1 1 0 0,0-1-1 0 0,1 0 1 0 0,-1 0-1 0 0,0 0 1 0 0,0 0-1 0 0,0 0 1 0 0,0 0-1 0 0,0-1 1 0 0,0 1 0 0 0,0 0-1 0 0,0-1 1 0 0,1 0-1 0 0,-1 1 1 0 0,0-1-1 0 0,0 0 1 0 0,1 0-1 0 0,-1 0 1 0 0,1 0-1 0 0,-1 0 1 0 0,1-1 0 0 0,-1 1-1 0 0,1 0 1 0 0,-1-1-1 0 0,1 1 1 0 0,0-1-1 0 0,0 1 1 0 0,0-1-1 0 0,0 1 1 0 0,0-1-1 0 0,0 0 1 0 0,0 0-1 0 0,0-2 1 0 0,-9-14-2381 0 0,9 17 2190 0 0,0-1-1 0 0,-1 0 1 0 0,1 0-1 0 0,0 0 1 0 0,0 0-1 0 0,0 0 1 0 0,1 0 0 0 0,-2-2-1 0 0,1 1-128 0 0,0 0 0 0 0,0 1 0 0 0,0-1 0 0 0,0 1-1 0 0,-1 0 1 0 0,1-1 0 0 0,-1 1 0 0 0,-2-3 0 0 0,3 3 329 0 0,0 1-526 0 0,-2 1 781 0 0,-27 3 447 0 0,27-3-273 0 0,-1 2 50 0 0,-12 7 192 0 0,1 0 0 0 0,0 1 0 0 0,1 0 0 0 0,0 1 0 0 0,1 1 0 0 0,-13 13 0 0 0,16-13-373 0 0,8-10 206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12.8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1 178 4831 0 0,'63'-37'2009'0'0,"-42"23"1585"0"0,-1-1 0 0 0,26-26 0 0 0,-39 32-2095 0 0,1 1-1 0 0,9-18 1 0 0,-16 24-1619 0 0,-1 1 0 0 0,0-1 0 0 0,0 1 1 0 0,0-1-1 0 0,0 1 0 0 0,0-1 0 0 0,-1 1 0 0 0,1 0 1 0 0,0-1-1 0 0,-1 1 0 0 0,1-1 0 0 0,-2-1 1 0 0,2 1-442 0 0,-1-2 280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13.2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0 2015 0 0,'-20'87'678'0'0,"-16"43"6703"0"0,-1 5 2652 0 0,28-84-3733 0 0,11-42-4568 0 0,-2-9-1714 0 0,0 0 1 0 0,0 0-1 0 0,0 1 1 0 0,0-1-1 0 0,0 0 0 0 0,0 0 1 0 0,0 0-1 0 0,1 0 1 0 0,-1 1-1 0 0,0-1 0 0 0,0 0 1 0 0,0 0-1 0 0,0 0 1 0 0,0 0-1 0 0,1 1 1 0 0,-1-1-1 0 0,0 0 0 0 0,0 0 1 0 0,0 0-1 0 0,0 0 1 0 0,1 0-1 0 0,-1 0 0 0 0,0 0 1 0 0,0 0-1 0 0,0 1 1 0 0,1-1-1 0 0,-1 0 1 0 0,0 0-1 0 0,0 0 0 0 0,0 0 1 0 0,1 0-1 0 0,-1 0 1 0 0,0 0-1 0 0,0 0 1 0 0,0 0-1 0 0,1 0 0 0 0,5-6 245 0 0,-1 1 0 0 0,0 0 0 0 0,0-1 1 0 0,-1 0-1 0 0,6-9 0 0 0,0 1 80 0 0,8-12 115 0 0,-5 6-235 0 0,1 2 0 0 0,0-1 0 0 0,1 2 1 0 0,1 0-1 0 0,21-17 0 0 0,-28 27-208 0 0,0 1 0 0 0,0 0 0 0 0,1 1 0 0 0,-1 0 0 0 0,2 0 0 0 0,-1 1 0 0 0,0 0 0 0 0,16-3 0 0 0,-22 6-11 0 0,1 0 0 0 0,-1 1 0 0 0,1-1 0 0 0,0 1 0 0 0,-1 0 0 0 0,1 0 0 0 0,-1 1 0 0 0,1 0 0 0 0,-1 0 0 0 0,1 0 0 0 0,-1 0 1 0 0,0 0-1 0 0,1 1 0 0 0,-1 0 0 0 0,0 0 0 0 0,0 0 0 0 0,0 0 0 0 0,0 1 0 0 0,0-1 0 0 0,-1 1 0 0 0,1 0 0 0 0,5 7 0 0 0,-5-5-4 0 0,-1 0 0 0 0,1 0 0 0 0,-1 0 0 0 0,0 0 0 0 0,-1 0 0 0 0,1 1 0 0 0,-1-1 0 0 0,0 1 0 0 0,0 0 0 0 0,-1 0 0 0 0,0 0 0 0 0,0 0 0 0 0,0 0 0 0 0,-1 11 0 0 0,-1 4 0 0 0,-1 0 0 0 0,-9 39 0 0 0,11-58 0 0 0,-5 14 0 0 0,-1 0 0 0 0,0-1 0 0 0,-1 0 0 0 0,-1 0 0 0 0,0-1 0 0 0,-20 27 0 0 0,18-27 0 0 0,-9 18 0 0 0,16-28 0 0 0,1-1 0 0 0,0 0 0 0 0,0 0 0 0 0,-1 1 0 0 0,0-2 0 0 0,0 1 0 0 0,-4 3 0 0 0,-1 0-149 0 0,8-6 100 0 0,-1 0 0 0 0,1 0 0 0 0,0 0 0 0 0,-1 0 0 0 0,1-1 0 0 0,0 1 0 0 0,0 0 0 0 0,-1 0 0 0 0,1 0 0 0 0,0 0 0 0 0,0 0 0 0 0,-1 0 0 0 0,1 0 0 0 0,0-1 0 0 0,0 1 0 0 0,-1 0 0 0 0,1 0 0 0 0,0 0 0 0 0,0 0 0 0 0,0-1 0 0 0,-1 1 0 0 0,1 0 0 0 0,0 0 0 0 0,0-1 0 0 0,0 1 0 0 0,0 0 0 0 0,0 0 0 0 0,0-1 0 0 0,-1 1 0 0 0,1 0 0 0 0,0 0 0 0 0,0-1 0 0 0,0 1 0 0 0,-1-11-1262 0 0,1 10 1348 0 0,2-38-5517 0 0,-1-1-4960 0 0,-1 23 4417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13.7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 8319 0 0,'-1'3'639'0'0,"0"9"-829"0"0,-2 30 1815 0 0,2 23 4953 0 0,5 57 1369 0 0,-1-19-4645 0 0,-2-30-1788 0 0,-6 212 899 0 0,-1-145-1793 0 0,11-61-620 0 0,-5-79-9 0 0,-1 1 0 0 0,1 0 0 0 0,0-1 0 0 0,0 1 0 0 0,0-1 0 0 0,0 1 1 0 0,0 0-1 0 0,0-1 0 0 0,1 1 0 0 0,-1-1 0 0 0,0 1 0 0 0,0-1 0 0 0,0 1 0 0 0,0-1 0 0 0,1 1 0 0 0,-1 0 0 0 0,0-1 0 0 0,1 1 0 0 0,-1-1 1 0 0,1 1-1 0 0,5-2-277 0 0,-6 1 271 0 0,2-2-310 0 0,0 1-1 0 0,0-1 1 0 0,0 1 0 0 0,0-1 0 0 0,0 0-1 0 0,-1 0 1 0 0,1 0 0 0 0,0 0-1 0 0,-1 0 1 0 0,0 0 0 0 0,2-2 0 0 0,9-29-6566 0 0,-10 24 3817 0 0,5-14-4914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14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9727 0 0,'0'0'750'0'0,"3"-1"-489"0"0,8-1 23 0 0,0 0 1 0 0,0 1-1 0 0,14 0 0 0 0,-15 1 629 0 0,0 1 0 0 0,0 1 0 0 0,0-1 0 0 0,12 5 1 0 0,-5-2 3117 0 0,33 4 1 0 0,-3-1 156 0 0,2-3-389 0 0,-49-3-3790 0 0,1-1 0 0 0,0 1 0 0 0,0-1 0 0 0,0 0 0 0 0,0 1 0 0 0,0 0 0 0 0,-1-1 1 0 0,1 1-1 0 0,0-1 0 0 0,0 1 0 0 0,-1 0 0 0 0,1 0 0 0 0,-1-1 0 0 0,1 1 0 0 0,0 0 0 0 0,-1 0 0 0 0,0 0 0 0 0,1-1 0 0 0,0 2 0 0 0,6 20 76 0 0,-5-13-75 0 0,1 0-10 0 0,-2 0 0 0 0,1 0 0 0 0,-1 0 0 0 0,-1 0 0 0 0,0 14 0 0 0,1 1 0 0 0,3 29 0 0 0,19 81 0 0 0,-1-13 0 0 0,13 248 0 0 0,-37-231 0 0 0,0-59 0 0 0,0-19 0 0 0,1-32 0 0 0,-1 1 0 0 0,-1 0 0 0 0,-1 0 0 0 0,-15 48 0 0 0,9-51 0 0 0,-8 0 0 0 0,0-5 0 0 0,-3-5 0 0 0,2-5 0 0 0,17-10 0 0 0,0 0 0 0 0,-1 0 0 0 0,1 0 0 0 0,0 0 0 0 0,0 0 0 0 0,-1-1 0 0 0,-4 1 0 0 0,7-1 0 0 0,-1 0 0 0 0,0 0 0 0 0,1 0 0 0 0,-1 0 0 0 0,1 0 0 0 0,-1-1 0 0 0,0 1 0 0 0,1 0 0 0 0,-1 0 0 0 0,1-1 0 0 0,-1 1 0 0 0,1 0 0 0 0,-1-1 0 0 0,1 1 0 0 0,-1-1 0 0 0,1 1 0 0 0,-1-1 0 0 0,1 1 0 0 0,-1-1 0 0 0,1 1 0 0 0,0-1 0 0 0,-1 1 0 0 0,1-1 0 0 0,0 1 0 0 0,0-1 0 0 0,-1 0 0 0 0,1 1 0 0 0,0-1 0 0 0,0 1 0 0 0,0-1 0 0 0,0-1 0 0 0,0 2 0 0 0,0-1 0 0 0,0 0 0 0 0,0 0 0 0 0,0 1 0 0 0,0-1 0 0 0,0 0 0 0 0,0 1 0 0 0,0-1 0 0 0,0 0 0 0 0,1 1 0 0 0,-1-1 0 0 0,0 0 0 0 0,1 1 0 0 0,-1-1 0 0 0,0 0 0 0 0,1 1 0 0 0,-1-1 0 0 0,1 1 0 0 0,-1-1 0 0 0,1 1 0 0 0,-1-1 0 0 0,1 1 0 0 0,-1-1 0 0 0,1 1 0 0 0,-1 0 0 0 0,1-1 0 0 0,0 1 0 0 0,1-1 0 0 0,21-8 0 0 0,-20 8 0 0 0,14-5 0 0 0,0 1 0 0 0,0 0 0 0 0,0 2 0 0 0,0 0 0 0 0,19-1 0 0 0,4 2 0 0 0,-24 0 0 0 0,0 1 0 0 0,25 2 0 0 0,-32-1 0 0 0,-9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0,1 0 0 0 0,-1 0 0 0 0,0 0 0 0 0,0 0 0 0 0,0 0 0 0 0,0 0 0 0 0,0-1 0 0 0,0 1 0 0 0,0 0 0 0 0,0 0 0 0 0,0 0 0 0 0,0 0 0 0 0,0 0 0 0 0,0 0 0 0 0,0 0 0 0 0,0 0 0 0 0,0 0 0 0 0,0 0 0 0 0,0 0 0 0 0,0 0 0 0 0,0 0 0 0 0,0 0 0 0 0,0 0 0 0 0,0 0 0 0 0,0-1 0 0 0,0 1 0 0 0,0 0 0 0 0,0 0 0 0 0,0 0 0 0 0,0 0 0 0 0,0 0 0 0 0,0 0 0 0 0,0 0 0 0 0,0 0 0 0 0,0 0 0 0 0,-5-4 0 0 0,-9-4 0 0 0,13 8 0 0 0,-30-16-2111 0 0,-2 1-4806 0 0,10 6-3279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47.0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1150 5495 0 0,'-6'-3'128'0'0,"5"3"-105"0"0,0 0 0 0 0,0-1 0 0 0,0 1 0 0 0,0 0 0 0 0,1-1 1 0 0,-1 1-1 0 0,0 0 0 0 0,0 0 0 0 0,0 0 0 0 0,0 0 0 0 0,0 0 0 0 0,0 0 0 0 0,0 0 1 0 0,-1 0-1 0 0,-24 0 198 0 0,18 0 318 0 0,0-1 0 0 0,0 0-1 0 0,0-1 1 0 0,0 0-1 0 0,0-1 1 0 0,0 1 0 0 0,0-1-1 0 0,1-1 1 0 0,0 1 0 0 0,-1-1-1 0 0,1-1 1 0 0,1 1-1 0 0,-1-1 1 0 0,1-1 0 0 0,-12-11-1 0 0,3 1 537 0 0,0-2-1 0 0,1 0 1 0 0,1 0-1 0 0,-17-33 1 0 0,15 22-524 0 0,2 0 1 0 0,1 0-1 0 0,2-1 0 0 0,1-1 0 0 0,-8-43 1 0 0,12 45 53 0 0,1-1-1 0 0,1-42 1 0 0,3 57-398 0 0,1-1 0 0 0,1 0-1 0 0,0 1 1 0 0,1-1 0 0 0,1 1-1 0 0,7-20 1 0 0,-6 23-73 0 0,-1 1 26 0 0,0 0 0 0 0,1 0 0 0 0,0 1 1 0 0,10-14-1 0 0,36-53 585 0 0,21-27 327 0 0,-65 90-927 0 0,2 1 1 0 0,0 0-1 0 0,0 1 0 0 0,1 0 1 0 0,1 0-1 0 0,0 1 0 0 0,0 0 1 0 0,1 1-1 0 0,1 1 0 0 0,-1 0 1 0 0,1 0-1 0 0,1 1 0 0 0,0 1 1 0 0,0 0-1 0 0,0 1 0 0 0,1 1 1 0 0,26-6-1 0 0,245-27 503 0 0,-256 36-648 0 0,0 1 0 0 0,0 1 0 0 0,0 2 0 0 0,0 1 0 0 0,57 13 0 0 0,-57-7 0 0 0,0 1 0 0 0,0 1 0 0 0,34 19 0 0 0,-26-6 0 0 0,-35-22 0 0 0,0 0 0 0 0,1 0 0 0 0,-1 0 0 0 0,0 1 0 0 0,0-1 0 0 0,0 1 0 0 0,3 3 0 0 0,-1 0 0 0 0,28 22 0 0 0,-28-24 0 0 0,-1 0 0 0 0,1 1 0 0 0,-1-1 0 0 0,1 1 0 0 0,-1 0 0 0 0,-1 0 0 0 0,1 1 0 0 0,-1-1 0 0 0,0 1 0 0 0,0 0 0 0 0,0 0 0 0 0,-1 0 0 0 0,0 0 0 0 0,1 7 0 0 0,-2-8 0 0 0,-1 1 0 0 0,0-1 0 0 0,0 1 0 0 0,0-1 0 0 0,-1 1 0 0 0,1-1 0 0 0,-1 0 0 0 0,-1 1 0 0 0,1-1 0 0 0,-1 0 0 0 0,0 1 0 0 0,-4 8 0 0 0,-43 74 0 0 0,10-21 0 0 0,17-24 0 0 0,-18 31 0 0 0,-45 121 0 0 0,15-1 0 0 0,53-141 0 0 0,1 1 0 0 0,-12 88 0 0 0,3 112 0 0 0,24-230 0 0 0,1 0 0 0 0,1-1 0 0 0,1 1 0 0 0,1-1 0 0 0,1 1 0 0 0,1-1 0 0 0,13 35 0 0 0,-9-29 0 0 0,-7-21 0 0 0,0 0 0 0 0,1 0 0 0 0,0 0 0 0 0,8 15 0 0 0,-1-7 0 0 0,-7-10 0 0 0,0 0 0 0 0,1-1 0 0 0,0 1 0 0 0,0-1 0 0 0,0 0 0 0 0,9 7 0 0 0,6 3 0 0 0,-13-13 0 0 0,0 0 0 0 0,0 1 0 0 0,-1 0 0 0 0,1-1 0 0 0,0 1 0 0 0,0-1 0 0 0,0 0 0 0 0,0-1 0 0 0,1 0 0 0 0,6 1 0 0 0,0 0 0 0 0,-2-1 0 0 0,-4 0 0 0 0,1 0 0 0 0,-1-1 0 0 0,1 0 0 0 0,-1 0 0 0 0,9-2 0 0 0,23-3 0 0 0,63-17 0 0 0,-102 22 0 0 0,41-10-2127 0 0,1 2-4774 0 0,-19 5-3295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47.4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89 4255 0 0,'5'21'401'0'0,"-3"-12"-238"0"0,0 0-1 0 0,1-1 1 0 0,0 1-1 0 0,7 13 1 0 0,-2-8 966 0 0,-6-8 874 0 0,1-1-1 0 0,0 0 0 0 0,0-1 1 0 0,1 1-1 0 0,4 5 1 0 0,-7-9-1648 0 0,1 0 0 0 0,-1 0 0 0 0,1 0 0 0 0,-1 0 0 0 0,1 0 0 0 0,0 0 0 0 0,0-1 1 0 0,-1 1-1 0 0,1 0 0 0 0,0-1 0 0 0,0 1 0 0 0,-1-1 0 0 0,1 0 0 0 0,4 0 0 0 0,23-2 1416 0 0,-23 1-1553 0 0,-2 1-159 0 0,-1-1-1 0 0,1 0 0 0 0,0 0 0 0 0,-1-1 1 0 0,1 1-1 0 0,0-1 0 0 0,-1 0 0 0 0,0 0 0 0 0,1 0 1 0 0,3-3-1 0 0,27-28-247 0 0,-27 26 115 0 0,9-10-1870 0 0,24-35 1 0 0,-29 36-1390 0 0,9-20 1 0 0,-1-6-3495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21:42:47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3072 1429 4175 0 0,'-13'-70'200'0'0,"-44"-189"272"0"0,41 202 30 0 0,-2 1 0 0 0,-38-79 0 0 0,-97-141 2383 0 0,114 211-2108 0 0,4 7 736 0 0,-79-97 0 0 0,82 117-677 0 0,-2 3-1 0 0,-2 0 1 0 0,-50-37-1 0 0,65 57-512 0 0,-1 1 0 0 0,0 1 0 0 0,-1 1 0 0 0,-1 1 0 0 0,1 1 0 0 0,-2 2 0 0 0,1 0 0 0 0,-44-8 0 0 0,38 12 27 0 0,0 0 1 0 0,0 2 0 0 0,0 2-1 0 0,-1 1 1 0 0,1 1 0 0 0,0 1-1 0 0,-34 9 1 0 0,-32 12 498 0 0,1 4 1 0 0,-158 71-1 0 0,195-69-728 0 0,1 2 0 0 0,1 2 1 0 0,-55 45-1 0 0,-136 139 374 0 0,188-157-382 0 0,4 2 1 0 0,2 3-1 0 0,-62 102 1 0 0,-104 232 305 0 0,154-267-105 0 0,-49 146 0 0 0,67-146 174 0 0,-32 151 0 0 0,10 186 1052 0 0,63-375-986 0 0,5 1 1 0 0,21 189-1 0 0,-10-222-401 0 0,4-1-1 0 0,2 0 1 0 0,2-1-1 0 0,4-1 1 0 0,1-2 0 0 0,4 0-1 0 0,2-1 1 0 0,38 55-1 0 0,169 212-61 0 0,-190-264-91 0 0,4-1 0 0 0,2-3 0 0 0,2-3 0 0 0,2-1 0 0 0,70 47 0 0 0,-39-40 0 0 0,123 63 0 0 0,-162-98 0 0 0,2-2 0 0 0,1-3 0 0 0,0-2 0 0 0,72 15 0 0 0,-66-23 0 0 0,1-3 0 0 0,0-2 0 0 0,0-2 0 0 0,-1-3 0 0 0,1-3 0 0 0,62-11 0 0 0,-39-1 0 0 0,0-3 0 0 0,-2-4 0 0 0,127-55 0 0 0,-140 48 0 0 0,114-71 0 0 0,-138 73 0 0 0,-1-3 0 0 0,-2-1 0 0 0,52-54 0 0 0,-23 8 0 0 0,-4-3 0 0 0,78-131 0 0 0,-108 154 0 0 0,43-102 0 0 0,8-71 0 0 0,-63 157 0 0 0,-4-2 0 0 0,-2 0 0 0 0,-4 0 0 0 0,-3-2 0 0 0,-2-115 0 0 0,-12 87 0 0 0,-3 1 0 0 0,-6 1 0 0 0,-39-155 0 0 0,-17 8 0 0 0,-141-329 0 0 0,177 502 0 0 0,-64-105 0 0 0,65 130 0 0 0,-3 2 0 0 0,-71-78 0 0 0,-50-26 0 0 0,130 130 0 0 0,-7-8 0 0 0,-2 2 0 0 0,-2 1 0 0 0,-1 1 0 0 0,-1 3 0 0 0,-72-36 0 0 0,72 45-256 0 0,0 2 1 0 0,-1 1-1 0 0,-1 3 0 0 0,0 1 1 0 0,-45-4-1 0 0,32 9-270 0 0,0 2-1 0 0,0 3 1 0 0,-85 10-1 0 0,59 2-971 0 0,-115 32 0 0 0,14 14-6663 0 0,81-19 390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2541 364 4631 0 0,'-11'-1'71'0'0,"1"-1"0"0"0,0 0 0 0 0,-1-1 0 0 0,1 1 0 0 0,0-2 0 0 0,-16-7-1 0 0,16 7-13 0 0,-1 1-1 0 0,1 0 1 0 0,-1 0-1 0 0,0 1 1 0 0,-12-1-1 0 0,-57 1 1431 0 0,65 2-1141 0 0,-19 2 886 0 0,2 1 0 0 0,-44 10 0 0 0,23-4 204 0 0,-437 76 2779 0 0,406-67-4191 0 0,0 4 0 0 0,1 4 1 0 0,2 3-1 0 0,-108 54 0 0 0,-94 81 181 0 0,14 22 43 0 0,242-167-242 0 0,-68 51 337 0 0,-156 147-1 0 0,234-199-4 0 0,1 0-1 0 0,1 0 1 0 0,0 2 0 0 0,2 0-1 0 0,-18 34 1 0 0,23-37-103 0 0,1 0 0 0 0,1 0 1 0 0,0 0-1 0 0,1 1 1 0 0,1-1-1 0 0,1 1 0 0 0,1 0 1 0 0,-1 20-1 0 0,3-12 26 0 0,1 0-1 0 0,2 1 1 0 0,0-2 0 0 0,1 1-1 0 0,2 0 1 0 0,1-1 0 0 0,1 0-1 0 0,1-1 1 0 0,0 1 0 0 0,2-2-1 0 0,17 27 1 0 0,-13-26-89 0 0,1-1-1 0 0,2 0 0 0 0,0-2 1 0 0,1 0-1 0 0,1-1 1 0 0,1-1-1 0 0,1-1 1 0 0,0 0-1 0 0,2-2 1 0 0,0-1-1 0 0,34 16 0 0 0,-11-10 335 0 0,72 21 0 0 0,52 4-33 0 0,-96-27-278 0 0,855 174 2211 0 0,-399-138-1110 0 0,439-86-1151 0 0,-94-25-145 0 0,-430 28-554 0 0,-5-39-188 0 0,-353 46 513 0 0,0-5-1 0 0,109-47 1 0 0,-163 57 160 0 0,-1-1-1 0 0,0-1 1 0 0,-2-2-1 0 0,0-1 1 0 0,-2-2-1 0 0,46-44 1 0 0,-41 31-258 0 0,-1-1 0 0 0,-2-2 1 0 0,-1-1-1 0 0,37-68 0 0 0,-55 83-44 0 0,0 0 0 0 0,-2 0 1 0 0,11-42-1 0 0,8-81-1162 0 0,-25 97 1156 0 0,-1 0 0 0 0,-3 0 0 0 0,-2 0 0 0 0,-10-59 0 0 0,2 50 262 0 0,-2 0 0 0 0,-3 1 0 0 0,-2 1 0 0 0,-3 1 0 0 0,-50-100 0 0 0,41 104 443 0 0,-2 2-1 0 0,-3 0 1 0 0,-1 3-1 0 0,-3 0 1 0 0,-2 3-1 0 0,-1 1 1 0 0,-3 2-1 0 0,-1 2 1 0 0,-88-59-1 0 0,83 68-179 0 0,-1 2-1 0 0,-1 2 1 0 0,-2 2-1 0 0,0 3 1 0 0,-1 2 0 0 0,-2 3-1 0 0,1 2 1 0 0,-2 3-1 0 0,-68-7 1 0 0,39 14-374 0 0,-1 4-1 0 0,1 4 1 0 0,-143 21-1 0 0,-253 79-1051 0 0,72 7-986 0 0,138-31-4756 0 0,108-29-40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1.2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11311 0 0,'40'92'2352'0'0,"-5"-12"1330"0"0,-5-17-322 0 0,56 85-1 0 0,-41-81-1358 0 0,58 82 1331 0 0,-68-102-2004 0 0,45 45 1 0 0,-74-85-1267 0 0,-1-2 1 0 0,2 1-1 0 0,-1-1 1 0 0,1 0-1 0 0,0 0 1 0 0,12 5-1 0 0,-18-9-49 0 0,1 0-1 0 0,0 0 0 0 0,0-1 0 0 0,-1 1 0 0 0,1-1 0 0 0,0 0 0 0 0,0 0 1 0 0,0 1-1 0 0,-1-1 0 0 0,1 0 0 0 0,0 0 0 0 0,0-1 0 0 0,0 1 1 0 0,-1 0-1 0 0,4-1 0 0 0,-4 0-8 0 0,1 0 0 0 0,-1 0 1 0 0,1 0-1 0 0,-1 0 0 0 0,1 0 1 0 0,-1-1-1 0 0,1 1 0 0 0,-1 0 0 0 0,0-1 1 0 0,0 1-1 0 0,0-1 0 0 0,0 1 0 0 0,0-1 1 0 0,0 1-1 0 0,0-1 0 0 0,0 0 0 0 0,-1 1 1 0 0,1-4-1 0 0,5-12-4 0 0,-2-1 0 0 0,-1 1 0 0 0,0-1 0 0 0,-1 0 0 0 0,0-24 0 0 0,-10-94 0 0 0,5 97 0 0 0,-3-34-493 0 0,-8-153-8042 0 0,15 160-1661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0 857 6911 0 0,'2'6'97'0'0,"0"0"0"0"0,0 0 0 0 0,0 0 0 0 0,1-1 0 0 0,-1 1 0 0 0,2-1 0 0 0,-1 1-1 0 0,5 4 1 0 0,-6-6 189 0 0,0-1-1 0 0,1 1 0 0 0,-1-1 1 0 0,2 8-1 0 0,-3-9-105 0 0,0 0 0 0 0,0 0-1 0 0,0 0 1 0 0,0 0 0 0 0,0 0-1 0 0,0 0 1 0 0,0 0 0 0 0,1 0 0 0 0,-1 0-1 0 0,0-1 1 0 0,1 1 0 0 0,0 0-1 0 0,-1-1 1 0 0,1 1 0 0 0,0-1 0 0 0,0 0-1 0 0,0 0 1 0 0,4 2 0 0 0,-5-3 10 0 0,1 1 1 0 0,-1-1 0 0 0,1 0 0 0 0,0 0 0 0 0,-1 0 0 0 0,1 0-1 0 0,-1-1 1 0 0,1 1 0 0 0,-1 0 0 0 0,1-1 0 0 0,-1 1 0 0 0,0-1-1 0 0,1 1 1 0 0,-1-1 0 0 0,1 0 0 0 0,-1 0 0 0 0,0 1 0 0 0,0-1-1 0 0,1 0 1 0 0,-1 0 0 0 0,2-2 0 0 0,3-4 131 0 0,0 1 0 0 0,8-12 0 0 0,-9 12 15 0 0,20-28 329 0 0,-2-2 0 0 0,-1-1 0 0 0,-2-1 0 0 0,16-41 0 0 0,47-163 84 0 0,-58 148-571 0 0,-3-2 0 0 0,11-120 0 0 0,-32 212-178 0 0,-1 1 14 0 0,1 0-1 0 0,-1 0 1 0 0,0 0 0 0 0,1-1-1 0 0,-1 1 1 0 0,-1 0 0 0 0,1 0 0 0 0,0-1-1 0 0,-1 1 1 0 0,0 0 0 0 0,0 0-1 0 0,-2-6 1 0 0,3 8 60 0 0,-1 2-41 0 0,0 0 0 0 0,0 0 0 0 0,-1 0 0 0 0,1 0-1 0 0,0 0 1 0 0,0 0 0 0 0,0 0 0 0 0,-1 0 0 0 0,1-1 0 0 0,0 1 0 0 0,-1 0 0 0 0,1-1 0 0 0,-1 1 0 0 0,1-1 0 0 0,-3 1 0 0 0,-11 4 269 0 0,11-2-236 0 0,0 0-1 0 0,1 0 0 0 0,-1 0 0 0 0,1 1 0 0 0,-1-1 0 0 0,1 1 0 0 0,0-1 0 0 0,-4 8 0 0 0,-18 37 359 0 0,14-25-241 0 0,1 0-31 0 0,1-1 0 0 0,1 1 0 0 0,1 1-1 0 0,1-1 1 0 0,-5 40 0 0 0,7-23 121 0 0,2-1-1 0 0,4 69 1 0 0,2-68 45 0 0,1-1 0 0 0,3 1-1 0 0,1-1 1 0 0,1 0 0 0 0,30 70 0 0 0,-34-97-149 0 0,1 0 1 0 0,11 16-1 0 0,-14-23-126 0 0,-1-1 1 0 0,1 1 0 0 0,0-1-1 0 0,0 0 1 0 0,0-1-1 0 0,1 1 1 0 0,0-1-1 0 0,8 6 1 0 0,-10-8-31 0 0,0 0 0 0 0,1-1 0 0 0,-1 1 1 0 0,0-1-1 0 0,0 1 0 0 0,1-1 0 0 0,-1 0 0 0 0,0 0 0 0 0,0 0 1 0 0,1-1-1 0 0,-1 1 0 0 0,0-1 0 0 0,0 0 0 0 0,0 0 0 0 0,0 0 0 0 0,0 0 1 0 0,0 0-1 0 0,0-1 0 0 0,0 1 0 0 0,0-1 0 0 0,5-4 0 0 0,0 0-192 0 0,0 0-1 0 0,0-1 1 0 0,0-1-1 0 0,-1 1 1 0 0,11-16-1 0 0,-2 0-2048 0 0,-1-1 1 0 0,19-39-1 0 0,-20 33-3554 0 0,3 2-1334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30 639 5959 0 0,'-2'16'623'0'0,"2"30"0"0"0,0-31 1194 0 0,0-1 0 0 0,-3 26 1 0 0,-21 52 4308 0 0,24-91-5679 0 0,8-19-976 0 0,0-18-4979 0 0,0 14-174 0 0</inkml:trace>
  <inkml:trace contextRef="#ctx0" brushRef="#br0" timeOffset="1">120 0 5351 0 0,'0'0'480'0'0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5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11023 0 0,'0'24'532'0'0,"1"-1"-1"0"0,1 0 0 0 0,5 24 0 0 0,2 17 1698 0 0,-2 162 4394 0 0,-3-41-3459 0 0,-2-153-3067 0 0,1-2-1 0 0,1 1 0 0 0,13 49 1 0 0,-15-76-178 0 0,-1 0 0 0 0,0-1 0 0 0,1 1 0 0 0,0-1 0 0 0,0 0 0 0 0,0 1 0 0 0,2 2 1 0 0,9 3-2265 0 0,-12-8 1825 0 0,0-1 0 0 0,1 1 1 0 0,-1-1-1 0 0,0 0 0 0 0,0 0 1 0 0,1 0-1 0 0,-1 0 1 0 0,0 0-1 0 0,0 0 0 0 0,0 0 1 0 0,3 0-1 0 0,10-6-6523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87 253 12063 0 0,'-1'7'221'0'0,"-1"1"0"0"0,1-1 0 0 0,-1 0 0 0 0,0 1-1 0 0,-1-1 1 0 0,0 0 0 0 0,0-1 0 0 0,0 1 0 0 0,-1 0 0 0 0,-6 7-1 0 0,3-3 1142 0 0,1 0 0 0 0,-6 15 0 0 0,3-5 258 0 0,5-12-624 0 0,0 0-1 0 0,1 1 1 0 0,-3 10-1 0 0,6-18-831 0 0,-1 1 0 0 0,1-1 0 0 0,0 1-1 0 0,0-1 1 0 0,0 1 0 0 0,0-1 0 0 0,0 1 0 0 0,0-1 0 0 0,1 1 0 0 0,-1-1 0 0 0,1 1-1 0 0,0-1 1 0 0,0 1 0 0 0,0-1 0 0 0,0 0 0 0 0,2 5 0 0 0,-1-6-151 0 0,-1 1 1 0 0,1-1-1 0 0,-1 0 1 0 0,1 0-1 0 0,-1 1 1 0 0,1-1-1 0 0,0 0 1 0 0,-1-1-1 0 0,1 1 1 0 0,0 0-1 0 0,0 0 1 0 0,-1-1-1 0 0,1 1 1 0 0,0-1-1 0 0,0 1 1 0 0,0-1-1 0 0,0 0 1 0 0,0 0-1 0 0,0 0 1 0 0,0 0 0 0 0,0 0-1 0 0,0 0 1 0 0,0-1-1 0 0,0 1 1 0 0,2-1-1 0 0,3-1-159 0 0,0 0-1 0 0,0-1 1 0 0,0 0 0 0 0,0 0-1 0 0,8-5 1 0 0,48-28-4295 0 0,-1 1-3203 0 0,-39 17 2968 0 0,-20 15 4092 0 0,-1 1 0 0 0,1-1 0 0 0,0 1 0 0 0,1 0-1 0 0,-1 0 1 0 0,0 0 0 0 0,1 1 0 0 0,-1-1 0 0 0,5-1 0 0 0,5 0 2058 0 0,-10 3-861 0 0,0-1 0 0 0,0 1 1 0 0,0-1-1 0 0,0 0 0 0 0,0 0 0 0 0,0 0 1 0 0,0-1-1 0 0,0 1 0 0 0,0-1 1 0 0,-1 1-1 0 0,1-1 0 0 0,-1 0 0 0 0,1 0 1 0 0,-1 0-1 0 0,5-5 0 0 0,4-6 267 0 0,-1-1 0 0 0,0-1 1 0 0,-1 0-1 0 0,7-17 0 0 0,-9 15-618 0 0,0 0-1 0 0,-2 0 1 0 0,0-1 0 0 0,-1 1 0 0 0,0-1 0 0 0,1-32 0 0 0,-5 40-169 0 0,0 1 0 0 0,-1-1 0 0 0,0 0 0 0 0,-2-10 0 0 0,2 17-57 0 0,1 0-1 0 0,-1 0 0 0 0,0 0 0 0 0,0 1 0 0 0,0-1 0 0 0,0 0 0 0 0,-1 0 1 0 0,1 1-1 0 0,-1-1 0 0 0,1 1 0 0 0,-1 0 0 0 0,0-1 0 0 0,0 1 1 0 0,0 0-1 0 0,0 0 0 0 0,0 0 0 0 0,-4-2 0 0 0,5 3-17 0 0,0 1-1 0 0,0-1 0 0 0,-1 1 1 0 0,1-1-1 0 0,0 1 0 0 0,0 0 1 0 0,0 0-1 0 0,-1 0 0 0 0,1 0 1 0 0,0-1-1 0 0,0 1 0 0 0,-1 1 1 0 0,1-1-1 0 0,0 0 1 0 0,0 0-1 0 0,0 0 0 0 0,-1 1 1 0 0,1-1-1 0 0,0 1 0 0 0,0-1 1 0 0,0 1-1 0 0,0-1 0 0 0,0 1 1 0 0,0 0-1 0 0,0-1 0 0 0,0 1 1 0 0,0 0-1 0 0,0 0 1 0 0,0 0-1 0 0,-1 1 0 0 0,-3 4 98 0 0,1 0 0 0 0,0 0 0 0 0,1 0 0 0 0,-5 9 0 0 0,2-4 221 0 0,-1 3-15 0 0,1 0 0 0 0,1 0 0 0 0,0 1 0 0 0,0-1 0 0 0,2 1 0 0 0,-4 22 0 0 0,5-12 229 0 0,1 0 0 0 0,0-1 0 0 0,4 30 0 0 0,-2-44-280 0 0,0-1 1 0 0,1 1-1 0 0,0-1 0 0 0,1 0 0 0 0,0 0 1 0 0,0 0-1 0 0,1 0 0 0 0,0 0 0 0 0,6 10 0 0 0,-8-16-215 0 0,1 0 0 0 0,-1 0-1 0 0,0 0 1 0 0,1-1 0 0 0,0 1 0 0 0,-1-1-1 0 0,1 1 1 0 0,0-1 0 0 0,0 0-1 0 0,1 0 1 0 0,-1 0 0 0 0,0 0-1 0 0,0-1 1 0 0,1 1 0 0 0,-1-1-1 0 0,1 0 1 0 0,0 0 0 0 0,-1 0-1 0 0,1-1 1 0 0,0 1 0 0 0,-1-1-1 0 0,1 0 1 0 0,0 0 0 0 0,0 0-1 0 0,-1-1 1 0 0,5 0 0 0 0,1-1-33 0 0,-1 0 1 0 0,0-1-1 0 0,0 0 1 0 0,0-1-1 0 0,0 0 1 0 0,13-8-1 0 0,11-11-2035 0 0,-4-2-5875 0 0,-7 2-1915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0 991 11807 0 0,'0'0'908'0'0,"2"-2"-594"0"0,7-11 57 0 0,0 1 1 0 0,0-1 0 0 0,13-28-1 0 0,15-49 1080 0 0,-23 54-1292 0 0,19-54 707 0 0,32-137 0 0 0,-6-99-4 0 0,-51 279-704 0 0,4-30 436 0 0,-12 76-568 0 0,0 0 0 0 0,0 0 0 0 0,0 0-1 0 0,0 0 1 0 0,-1 1 0 0 0,1-1 0 0 0,0 0 0 0 0,0 0 0 0 0,0 0-1 0 0,-1 0 1 0 0,1 0 0 0 0,0 0 0 0 0,-1 0 0 0 0,1 0-1 0 0,-1 0 1 0 0,0 0-17 0 0,1 1 0 0 0,0 0-1 0 0,0 0 1 0 0,0 0-1 0 0,0 0 1 0 0,0 0 0 0 0,0 0-1 0 0,0 0 1 0 0,-1 0-1 0 0,1 0 1 0 0,0 0 0 0 0,0 0-1 0 0,0 0 1 0 0,0 0 0 0 0,0 0-1 0 0,-1-1 1 0 0,1 1-1 0 0,0 0 1 0 0,0 0 0 0 0,0 0-1 0 0,0 1 1 0 0,0-1-1 0 0,-1 0 1 0 0,1 0 0 0 0,0 0-1 0 0,0 0 1 0 0,0 0 0 0 0,0 0-1 0 0,0 0 1 0 0,0 0-1 0 0,-1 0 1 0 0,1 0 0 0 0,0 0-1 0 0,0 0 1 0 0,0 0 0 0 0,-6 10 254 0 0,-12 50 965 0 0,1 0 0 0 0,4 2 1 0 0,-9 89-1 0 0,8 189 1965 0 0,14-319-2865 0 0,1-1 0 0 0,1 0-1 0 0,6 30 1 0 0,-6-43-242 0 0,0 0 1 0 0,0 0-1 0 0,1 0 1 0 0,-1 0 0 0 0,2-1-1 0 0,-1 1 1 0 0,1-1-1 0 0,0 0 1 0 0,0 0 0 0 0,0 0-1 0 0,1 0 1 0 0,10 9-1 0 0,-13-13-94 0 0,1 0 0 0 0,-1-1-1 0 0,0 1 1 0 0,1-1 0 0 0,-1 1-1 0 0,1-1 1 0 0,-1 0-1 0 0,1 0 1 0 0,0 0 0 0 0,0-1-1 0 0,-1 1 1 0 0,1-1 0 0 0,0 1-1 0 0,0-1 1 0 0,-1 0-1 0 0,1 0 1 0 0,0 0 0 0 0,0 0-1 0 0,0 0 1 0 0,-1-1 0 0 0,1 0-1 0 0,0 1 1 0 0,0-1-1 0 0,-1 0 1 0 0,1 0 0 0 0,-1 0-1 0 0,1-1 1 0 0,-1 1 0 0 0,1-1-1 0 0,-1 1 1 0 0,0-1-1 0 0,0 0 1 0 0,3-2 0 0 0,4-5-365 0 0,-1 0 0 0 0,0 0 0 0 0,-1 0 0 0 0,0-1 0 0 0,-1 0 1 0 0,9-17-1 0 0,8-24-3002 0 0,-10 16-3327 0 0,-3 2-1096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8463 0 0,'-20'101'4532'0'0,"-3"27"4272"0"0,22-121-8489 0 0,0 1-1 0 0,0 0 1 0 0,1-1 0 0 0,1 1-1 0 0,-1 0 1 0 0,3 12 0 0 0,-2-19-718 0 0,10-20-14045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66 257 3023 0 0,'1'4'5279'0'0,"6"19"-3198"0"0,-3-5-202 0 0,-3-12-1169 0 0,1 1 0 0 0,0 0 0 0 0,5 12 0 0 0,-2 0 255 0 0,-4-14-802 0 0,-1-4 370 0 0,7 20 327 0 0,10 54 1871 0 0,-15-69-2662 0 0,-4-12 15 0 0,1 2-12 0 0,0 1-1 0 0,1-1 0 0 0,-1 0 0 0 0,1 0 0 0 0,0 1 1 0 0,0-6-1 0 0,0-8 113 0 0,0 16 49 0 0,2-9 37 0 0,0 4-249 0 0,1-7 36 0 0,-1-11-61 0 0,6-24 58 0 0,-6-53 339 0 0,-2 94-384 0 0,0-9 38 0 0,1 9-42 0 0,-1 1 0 0 0,0 0 1 0 0,0-1-1 0 0,0 1 1 0 0,-1 0-1 0 0,0-1 1 0 0,0 1-1 0 0,-1 0 1 0 0,0 0-1 0 0,0 0 1 0 0,0 0-1 0 0,-5-8 0 0 0,-7-10 6 0 0,7 12-11 0 0,0 1 0 0 0,-1 0 0 0 0,-10-12 0 0 0,11 15-11 0 0,7 8 11 0 0,0 0 1 0 0,0 0-1 0 0,0-1 1 0 0,0 1-1 0 0,0 0 1 0 0,0 0 0 0 0,0 0-1 0 0,0-1 1 0 0,0 1-1 0 0,-1 0 1 0 0,1 0-1 0 0,0 0 1 0 0,0 0-1 0 0,0-1 1 0 0,0 1-1 0 0,0 0 1 0 0,-1 0 0 0 0,1 0-1 0 0,0 0 1 0 0,0 0-1 0 0,0 0 1 0 0,0-1-1 0 0,-1 1 1 0 0,1 0-1 0 0,0 0 1 0 0,0 0-1 0 0,0 0 1 0 0,-1 0-1 0 0,1 0 1 0 0,0 0 0 0 0,0 0-1 0 0,0 0 1 0 0,-1 0-1 0 0,1 0 1 0 0,-11 0-155 0 0,7-1 141 0 0,-14-4 103 0 0,17 5-88 0 0,1 0 0 0 0,-1 0 0 0 0,0 0-1 0 0,1 0 1 0 0,-1 0 0 0 0,1 0 0 0 0,-1 0 0 0 0,1 1 0 0 0,-1-1 0 0 0,1 0 0 0 0,-1 0 0 0 0,0 0 0 0 0,1 0-1 0 0,-1 1 1 0 0,1-1 0 0 0,-1 0 0 0 0,1 1 0 0 0,0-1 0 0 0,-1 0 0 0 0,1 1 0 0 0,-1-1 0 0 0,1 0 0 0 0,-1 1-1 0 0,1-1 1 0 0,0 1 0 0 0,-1-1 0 0 0,1 1 0 0 0,0-1 0 0 0,0 1 0 0 0,-1-1 0 0 0,1 1 0 0 0,0-1 0 0 0,0 1 0 0 0,0-1-1 0 0,0 1 1 0 0,0-1 0 0 0,-1 1 0 0 0,1-1 0 0 0,0 2 0 0 0,0-1 27 0 0,-1 10 284 0 0,-1-1-1 0 0,2 1 1 0 0,0 18-1 0 0,0-10-49 0 0,3 33 409 0 0,14 81 1 0 0,-4-41-68 0 0,8 229 940 0 0,-12-119-1221 0 0,-7-162-251 0 0,-2-18 11 0 0,3 25 1 0 0,-2-42-49 0 0,0 0 1 0 0,0 1 0 0 0,1-1-1 0 0,-1 0 1 0 0,1 1-1 0 0,0-1 1 0 0,0 0 0 0 0,1-1-1 0 0,5 9 1 0 0,-2-9 16 0 0,-5-4-52 0 0,1 0-1 0 0,-1 0 1 0 0,0 0-1 0 0,0-1 1 0 0,-1 1-1 0 0,1 0 1 0 0,0-1 0 0 0,0 1-1 0 0,0-1 1 0 0,0 1-1 0 0,0-1 1 0 0,0 1-1 0 0,0-1 1 0 0,-1 1-1 0 0,1-1 1 0 0,0 0-1 0 0,0 0 1 0 0,-1 1-1 0 0,1-1 1 0 0,0 0-1 0 0,-1 0 1 0 0,1 0-1 0 0,-1 0 1 0 0,1 0-1 0 0,-1-1 1 0 0,11-28-4 0 0,2-38-721 0 0,7-130 0 0 0,-14 143-558 0 0,13-62 0 0 0,1 42 654 0 0,-19 73 615 0 0,1-1 1 0 0,-1 1-1 0 0,1 0 1 0 0,0 0-1 0 0,-1 0 0 0 0,1 0 1 0 0,0 0-1 0 0,0 0 0 0 0,0 0 1 0 0,1 1-1 0 0,-1-1 0 0 0,4-1 1 0 0,-6 2 29 0 0,1 0 0 0 0,0 1 1 0 0,1-1-1 0 0,-1 0 0 0 0,0 1 0 0 0,0-1 1 0 0,0 1-1 0 0,0 0 0 0 0,0-1 1 0 0,0 1-1 0 0,1 0 0 0 0,-1-1 1 0 0,0 1-1 0 0,0 0 0 0 0,0 0 0 0 0,1 0 1 0 0,-1 0-1 0 0,0 0 0 0 0,0 1 1 0 0,1-1-1 0 0,-1 0 0 0 0,0 0 1 0 0,0 1-1 0 0,0-1 0 0 0,0 1 1 0 0,0-1-1 0 0,2 2 0 0 0,4 7 187 0 0,4 4 333 0 0,-9-11-426 0 0,-1 0-1 0 0,1 1 0 0 0,-1-1 0 0 0,1 1 1 0 0,-1-1-1 0 0,0 1 0 0 0,0 0 0 0 0,0 0 0 0 0,0-1 1 0 0,-1 1-1 0 0,1 0 0 0 0,-1 0 0 0 0,1 4 0 0 0,1 6 279 0 0,15 88 895 0 0,9 37-551 0 0,-21-117-585 0 0,1 0 0 0 0,1-1 0 0 0,1 1 1 0 0,15 24-1 0 0,-22-42-147 0 0,0-1 1 0 0,1 0-1 0 0,-1 0 1 0 0,1 0-1 0 0,-1 0 1 0 0,1 0-1 0 0,0 0 0 0 0,0 0 1 0 0,0 0-1 0 0,0-1 1 0 0,0 1-1 0 0,1-1 1 0 0,-1 0-1 0 0,0 1 1 0 0,1-1-1 0 0,3 1 1 0 0,-3-1-16 0 0,-1-1 0 0 0,0 0 0 0 0,1 0 0 0 0,-1 0 0 0 0,0 0 0 0 0,0 0 0 0 0,1 0 0 0 0,-1-1 0 0 0,0 1 0 0 0,0-1 0 0 0,0 0 0 0 0,1 1 0 0 0,-1-1 0 0 0,0 0 0 0 0,0 0 0 0 0,0 0 0 0 0,0-1 0 0 0,0 1 0 0 0,2-2 0 0 0,0-1-141 0 0,1 0-1 0 0,-1-1 1 0 0,0 1 0 0 0,-1-1-1 0 0,1 0 1 0 0,-1 0-1 0 0,0 0 1 0 0,0 0 0 0 0,3-8-1 0 0,1-7-730 0 0,7-28-1 0 0,-7 22 351 0 0,-5 14 454 0 0,0 1-1 0 0,-1-1 0 0 0,0 0 0 0 0,-1 0 0 0 0,-1 1 0 0 0,-2-19 1 0 0,2 22 97 0 0,0 6 124 0 0,-3-5 64 0 0,4 6-166 0 0,0 0 0 0 0,0 1 0 0 0,0-1 0 0 0,0 0-1 0 0,-1 1 1 0 0,1-1 0 0 0,0 1 0 0 0,0-1 0 0 0,-1 0 0 0 0,1 1 0 0 0,-1-1 0 0 0,1 1-1 0 0,0-1 1 0 0,-1 1 0 0 0,1-1 0 0 0,-1 1 0 0 0,0-1 0 0 0,0 1-10 0 0,1 0-1 0 0,0 0 1 0 0,-1 0 0 0 0,1-1 0 0 0,0 1 0 0 0,-1 0 0 0 0,1 0 0 0 0,-1 0 0 0 0,1 0-1 0 0,0 0 1 0 0,-1 1 0 0 0,1-1 0 0 0,0 0 0 0 0,-1 0 0 0 0,1 0 0 0 0,-1 0-1 0 0,1 0 1 0 0,0 0 0 0 0,-1 1 0 0 0,1-1 0 0 0,0 0 0 0 0,-1 0 0 0 0,1 0-1 0 0,0 1 1 0 0,0-1 0 0 0,-1 0 0 0 0,1 1 0 0 0,0-1 0 0 0,0 0 0 0 0,-1 1-1 0 0,-2 14 544 0 0,6 22 81 0 0,-2-31-523 0 0,0 5 78 0 0,1 0-1 0 0,1 0 1 0 0,0-1 0 0 0,0 1-1 0 0,1-1 1 0 0,7 15 0 0 0,-9-21-128 0 0,0 0 0 0 0,1 0 0 0 0,0 0 0 0 0,-1 0 0 0 0,2 0 1 0 0,-1 0-1 0 0,0-1 0 0 0,1 0 0 0 0,-1 1 0 0 0,1-1 0 0 0,0-1 0 0 0,0 1 0 0 0,0 0 1 0 0,1-1-1 0 0,-1 0 0 0 0,9 3 0 0 0,-7-3-19 0 0,0-1-1 0 0,1 0 1 0 0,-1 0 0 0 0,1 0 0 0 0,0 0-1 0 0,11-2 1 0 0,-14 0-56 0 0,1 1 1 0 0,-1-1-1 0 0,1-1 0 0 0,-1 1 1 0 0,0-1-1 0 0,0 0 1 0 0,0 0-1 0 0,0 0 0 0 0,0 0 1 0 0,6-5-1 0 0,-2 0-22 0 0,-1 0 1 0 0,0 0-1 0 0,0-1 1 0 0,-1 0-1 0 0,0 0 0 0 0,0-1 1 0 0,-1 1-1 0 0,0-1 1 0 0,0 0-1 0 0,-1-1 0 0 0,-1 1 1 0 0,0-1-1 0 0,0 0 1 0 0,0 0-1 0 0,-1 0 0 0 0,-1 0 1 0 0,0 0-1 0 0,0-16 1 0 0,-3 7-29 0 0,-1 15 26 0 0,0 2 18 0 0,3 1-37 0 0,-1 0 0 0 0,0 0-1 0 0,0 0 1 0 0,0 0 0 0 0,0 0 0 0 0,0 0-1 0 0,0 1 1 0 0,0-1 0 0 0,0 0 0 0 0,0 0 0 0 0,0 1-1 0 0,0-1 1 0 0,-1 1 0 0 0,1-1 0 0 0,0 1-1 0 0,0 0 1 0 0,-1-1 0 0 0,1 1 0 0 0,-2 0 0 0 0,-27 2-1642 0 0,26-1 1456 0 0,0 0 0 0 0,1-1 0 0 0,-1 1 0 0 0,0-1 0 0 0,0 0 0 0 0,-5-1 0 0 0,-7-5-3416 0 0,8 3-1125 0 0,-5-2-3148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8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23 14255 0 0,'-14'-16'1096'0'0,"5"10"-738"0"0,6 6-437 0 0,-1 0 1 0 0,1 1 0 0 0,-1 0 0 0 0,1-1 0 0 0,-1 1 0 0 0,1 0 0 0 0,-4 2 0 0 0,-6 2 567 0 0,8-3-269 0 0,1 0 1 0 0,0 0 0 0 0,-1 0-1 0 0,1 1 1 0 0,0-1-1 0 0,1 1 1 0 0,-1 0 0 0 0,-6 7-1 0 0,-17 12 1453 0 0,20-16-1196 0 0,0 0 1 0 0,0 0-1 0 0,0 0 0 0 0,1 1 1 0 0,0 0-1 0 0,1 0 0 0 0,-1 0 0 0 0,2 1 1 0 0,-1 0-1 0 0,1 0 0 0 0,-6 15 0 0 0,2-4 32 0 0,2 1 0 0 0,1 0-1 0 0,0 0 1 0 0,-2 23 0 0 0,7-35-319 0 0,-1 1 0 0 0,1 0 0 0 0,1-1 1 0 0,0 1-1 0 0,0-1 0 0 0,1 1 0 0 0,0-1 1 0 0,0 0-1 0 0,4 10 0 0 0,-5-15-121 0 0,1 0-1 0 0,0 0 1 0 0,0 0-1 0 0,-1 1 1 0 0,2-2 0 0 0,-1 1-1 0 0,0 0 1 0 0,1 0-1 0 0,-1-1 1 0 0,6 5 0 0 0,-6-6-37 0 0,0 0 1 0 0,0 0-1 0 0,0 0 0 0 0,0 0 1 0 0,0 0-1 0 0,1 0 1 0 0,-1-1-1 0 0,0 1 1 0 0,0-1-1 0 0,1 0 1 0 0,-1 1-1 0 0,1-1 1 0 0,-1 0-1 0 0,0 0 1 0 0,1-1-1 0 0,-1 1 1 0 0,4-1-1 0 0,3-2-2 0 0,-1 0 0 0 0,0-1-1 0 0,0 0 1 0 0,-1 0 0 0 0,1 0-1 0 0,-1-1 1 0 0,0 0 0 0 0,0-1 0 0 0,-1 1-1 0 0,0-1 1 0 0,0-1 0 0 0,9-11 0 0 0,1-2-34 0 0,-2-1 1 0 0,-1-1 0 0 0,12-25-1 0 0,-13 23-130 0 0,-6 13-490 0 0,0-1 0 0 0,0 0-1 0 0,-2 1 1 0 0,1-2 0 0 0,3-16-1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80 778 6991 0 0,'-8'-25'1707'0'0,"7"23"-1422"0"0,0 0 1 0 0,0 0-1 0 0,0 0 1 0 0,1 0-1 0 0,-1 0 1 0 0,1 0-1 0 0,0 0 1 0 0,-1-5-1 0 0,-3-14 1863 0 0,-10-32 3246 0 0,5 29-3548 0 0,9 24-1816 0 0,0 0-1 0 0,-1 0 0 0 0,1-1 1 0 0,0 1-1 0 0,0 0 1 0 0,0 0-1 0 0,0 0 0 0 0,0 0 1 0 0,0 0-1 0 0,0 0 1 0 0,0 0-1 0 0,0 0 1 0 0,-1 0-1 0 0,1 0 0 0 0,0 0 1 0 0,0 0-1 0 0,0 0 1 0 0,0 0-1 0 0,0 0 0 0 0,0 0 1 0 0,-1 0-1 0 0,1 0 1 0 0,0 0-1 0 0,0 0 0 0 0,0 0 1 0 0,0 0-1 0 0,0 0 1 0 0,0 0-1 0 0,0 0 0 0 0,-1 0 1 0 0,1 0-1 0 0,0 0 1 0 0,0 0-1 0 0,0 0 1 0 0,0 0-1 0 0,0 0 0 0 0,0 0 1 0 0,0 0-1 0 0,0 0 1 0 0,-1 0-1 0 0,1 0 0 0 0,0 1 1 0 0,0-1-1 0 0,0 0 1 0 0,0 0-1 0 0,0 0 0 0 0,0 0 1 0 0,0 0-1 0 0,0 0 1 0 0,0 0-1 0 0,0 1 0 0 0,0-1 1 0 0,0 0-1 0 0,0 0 1 0 0,0 0-1 0 0,-5 6 215 0 0,5-5-144 0 0,-2 6 307 0 0,0 1 0 0 0,0 0 1 0 0,-1 13-1 0 0,-1 6 125 0 0,-1-7-181 0 0,2-13-198 0 0,1 0 0 0 0,1 0 0 0 0,-1 0 0 0 0,1 1-1 0 0,0-1 1 0 0,1 0 0 0 0,0 0 0 0 0,0 1 0 0 0,0-1 0 0 0,1 0 0 0 0,2 10-1 0 0,-3-17-127 0 0,0 1 0 0 0,0 0-1 0 0,1 0 1 0 0,-1-1 0 0 0,0 1-1 0 0,1 0 1 0 0,-1-1 0 0 0,0 1-1 0 0,1 0 1 0 0,-1-1 0 0 0,1 1-1 0 0,-1-1 1 0 0,1 1 0 0 0,-1 0-1 0 0,1-1 1 0 0,-1 1 0 0 0,1-1-1 0 0,-1 0 1 0 0,1 1-1 0 0,0-1 1 0 0,-1 1 0 0 0,1-1-1 0 0,0 0 1 0 0,0 0 0 0 0,-1 1-1 0 0,1-1 1 0 0,0 0 0 0 0,-1 0-1 0 0,1 0 1 0 0,0 0 0 0 0,0 0-1 0 0,-1 0 1 0 0,1 0 0 0 0,0 0-1 0 0,0 0 1 0 0,-1 0 0 0 0,1 0-1 0 0,0 0 1 0 0,0-1-1 0 0,-1 1 1 0 0,1 0 0 0 0,0-1-1 0 0,-1 1 1 0 0,1 0 0 0 0,0-1-1 0 0,0 0 1 0 0,3-2 7 0 0,1 1 0 0 0,-1-2-1 0 0,0 1 1 0 0,-1 0 0 0 0,6-7 0 0 0,11-14 28 0 0,-2-1 0 0 0,-1-1 1 0 0,21-39-1 0 0,28-88-928 0 0,-57 124 409 0 0,-1-1 0 0 0,8-59 0 0 0,-6 25 272 0 0,14-84 33 0 0,-21 120 178 0 0,-1 1 1 0 0,-2-1 0 0 0,-3-37-1 0 0,3 64-16 0 0,0 1 0 0 0,0-1 0 0 0,0 1-1 0 0,0-1 1 0 0,0 1 0 0 0,0 0 0 0 0,0-1 0 0 0,-1 1-1 0 0,1-1 1 0 0,0 1 0 0 0,0 0 0 0 0,0-1 0 0 0,0 1-1 0 0,-1-1 1 0 0,1 1 0 0 0,0 0 0 0 0,0-1 0 0 0,-1 1 0 0 0,1 0-1 0 0,0-1 1 0 0,-1 1 0 0 0,1 0 0 0 0,0-1 0 0 0,-1 1-1 0 0,1 0 7 0 0,-1 0 0 0 0,1 0 0 0 0,-1 0 0 0 0,1 0-1 0 0,0 0 1 0 0,-1 0 0 0 0,1 1 0 0 0,0-1 0 0 0,-1 0-1 0 0,1 0 1 0 0,0 0 0 0 0,-1 0 0 0 0,1 1 0 0 0,0-1 0 0 0,-1 0-1 0 0,1 0 1 0 0,0 1 0 0 0,-1-1 0 0 0,1 0 0 0 0,0 1-1 0 0,-2 1 66 0 0,0 1-1 0 0,0-1 0 0 0,1 1 0 0 0,0-1 0 0 0,-1 1 0 0 0,0 2 0 0 0,-47 175 4050 0 0,43-154-3912 0 0,1 1 0 0 0,1-1 0 0 0,2 0 0 0 0,0 1 0 0 0,2 0 0 0 0,3 33 0 0 0,0-44-216 0 0,1-1 0 0 0,0 1 0 0 0,1-1 0 0 0,1 0 0 0 0,8 17 0 0 0,44 66 0 0 0,-50-86-22 0 0,1 0 1 0 0,0 0-1 0 0,0-1 1 0 0,2 0-1 0 0,-1-1 1 0 0,22 17-1 0 0,-24-22-16 0 0,-1 0 0 0 0,1-1 0 0 0,0 0 0 0 0,0 0 0 0 0,1 0 0 0 0,-1-1 1 0 0,1 0-1 0 0,-1-1 0 0 0,1 0 0 0 0,0-1 0 0 0,0 1 0 0 0,11-1 0 0 0,-5 0-2410 0 0,-4 1-5117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36 11375 0 0,'26'-34'1515'0'0,"-25"33"-870"0"0,-6 13 919 0 0,-57 122 3647 0 0,-12 24-3939 0 0,14-44-743 0 0,-86 172 1063 0 0,139-270-1592 0 0,6-10 0 0 0,4-7 0 0 0,2-5 0 0 0,8-13-421 0 0,1 1 0 0 0,1 1 0 0 0,0 0 0 0 0,1 1 0 0 0,25-19 0 0 0,-35 31 299 0 0,0 0 0 0 0,1 0 0 0 0,-1 0 0 0 0,1 0 0 0 0,0 1 0 0 0,1 0 0 0 0,-1 1 0 0 0,0 0 0 0 0,1 0 0 0 0,-1 0 0 0 0,1 1 0 0 0,0 0 0 0 0,-1 0 0 0 0,1 1 0 0 0,0 0 0 0 0,-1 1 0 0 0,1 0 0 0 0,0 0 0 0 0,11 3 0 0 0,-10-1 266 0 0,-1 0 0 0 0,1 1 0 0 0,-1 0 0 0 0,0 0 0 0 0,0 1 1 0 0,-1-1-1 0 0,1 2 0 0 0,-1-1 0 0 0,0 1 0 0 0,0 0 1 0 0,-1 1-1 0 0,0 0 0 0 0,10 14 0 0 0,-5-4 457 0 0,-2 0-1 0 0,0 1 0 0 0,-1-1 1 0 0,0 2-1 0 0,6 27 1 0 0,-9-36-152 0 0,0 6 614 0 0,3-33-934 0 0,-7 4-419 0 0,1-1 0 0 0,-2 0 0 0 0,0 0 0 0 0,0 0 0 0 0,-2 0 0 0 0,-2-16 0 0 0,-1-11-433 0 0,4 37 557 0 0,0-14-795 0 0,0-29-1 0 0,1 42 797 0 0,0 1 0 0 0,1-1-1 0 0,0 1 1 0 0,-1-1-1 0 0,2 1 1 0 0,-1-1 0 0 0,0 1-1 0 0,1 0 1 0 0,0 0-1 0 0,0 0 1 0 0,5-7 0 0 0,-2 5 133 0 0,-2 4-11 0 0,3-2 122 0 0,1 0 0 0 0,-1-1-1 0 0,0 1 1 0 0,0-1 0 0 0,-1-1 0 0 0,1 1 0 0 0,8-12 0 0 0,-7 5-900 0 0,0 0 0 0 0,9-23 1 0 0,-8 16-2434 0 0,4-7-2776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2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1452 470 6415 0 0,'-6'-6'-78'0'0,"-5"-8"930"0"0,-1 0 0 0 0,-16-12-1 0 0,24 23-395 0 0,0 0 0 0 0,0-1 0 0 0,-1 2 0 0 0,1-1 0 0 0,-1 0 0 0 0,0 1 0 0 0,0 0 0 0 0,1 0 0 0 0,-2 1-1 0 0,1-1 1 0 0,-9 0 0 0 0,8 1-18 0 0,0-1 1 0 0,0 1-1 0 0,-10-5 0 0 0,10 4-27 0 0,-1 0 0 0 0,1 0 0 0 0,-12-2 1 0 0,-8 1 115 0 0,0 0 224 0 0,0 0 1 0 0,0 2-1 0 0,-41 3 1 0 0,-164 33 2681 0 0,158-22-2641 0 0,0 3 0 0 0,-73 27 0 0 0,123-36-762 0 0,1 1 0 0 0,0 2 0 0 0,0 0-1 0 0,1 1 1 0 0,0 1 0 0 0,1 1 0 0 0,0 1 0 0 0,1 1-1 0 0,1 0 1 0 0,-30 34 0 0 0,4 4-62 0 0,3 2-1 0 0,-42 74 1 0 0,61-88 32 0 0,1 0 0 0 0,3 2 1 0 0,1 0-1 0 0,-13 54 0 0 0,20-54 175 0 0,1-1-1 0 0,-4 71 0 0 0,12-89 112 0 0,1 0 0 0 0,2 0-1 0 0,0 1 1 0 0,1-1-1 0 0,2-1 1 0 0,7 27 0 0 0,-5-28-131 0 0,1-2-1 0 0,1 1 1 0 0,0-1 0 0 0,2 0 0 0 0,0-1 0 0 0,1-1-1 0 0,1 1 1 0 0,0-2 0 0 0,28 27 0 0 0,-13-19-149 0 0,2-1 0 0 0,0-2 1 0 0,2-1-1 0 0,52 26 1 0 0,-34-24 76 0 0,1-2 1 0 0,82 22-1 0 0,113 6 287 0 0,-3-21 19 0 0,36-6-312 0 0,-1-25 131 0 0,261-46-477 0 0,-54-5-203 0 0,-398 41 454 0 0,96-27 1 0 0,-133 26-117 0 0,0-3 1 0 0,-1-2-1 0 0,55-30 1 0 0,-79 35-102 0 0,-2-1 0 0 0,0-2 0 0 0,-1 0 0 0 0,0-2 0 0 0,-2 0 0 0 0,26-30 0 0 0,-16 11 45 0 0,-2 0 1 0 0,45-82-1 0 0,-51 78 93 0 0,-3-1-1 0 0,-2-1 1 0 0,-1 0-1 0 0,-3-1 1 0 0,16-93-1 0 0,-20 75 47 0 0,1-105 0 0 0,-10 133 77 0 0,-3 0-1 0 0,0-1 0 0 0,-3 1 0 0 0,-14-54 0 0 0,11 60-36 0 0,-1 1-1 0 0,-1 0 1 0 0,-1 0 0 0 0,-2 1-1 0 0,0 1 1 0 0,-2 0 0 0 0,-1 1-1 0 0,-1 1 1 0 0,-27-29 0 0 0,6 15-279 0 0,-2 2 1 0 0,-2 1 0 0 0,-1 2 0 0 0,-1 3-1 0 0,-66-34 1 0 0,-48-7-7248 0 0,46 30-757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9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9503 0 0,'0'1'94'0'0,"0"1"0"0"0,0-1-1 0 0,0 1 1 0 0,0-1 0 0 0,0 1-1 0 0,0-1 1 0 0,0 1 0 0 0,0 0-1 0 0,1-1 1 0 0,-1 1 0 0 0,1-1-1 0 0,0 2 1 0 0,1 6 691 0 0,0 14 579 0 0,-2-1-1 0 0,0 1 1 0 0,-1-1 0 0 0,-1 1-1 0 0,-11 42 1 0 0,-40 108 2819 0 0,-75 193 169 0 0,124-355-4472 0 0,0-1 1 0 0,-1 0-1 0 0,0 0 0 0 0,0-1 0 0 0,-10 14 0 0 0,14-22-728 0 0,1-5-33 0 0,0-1-1 0 0,1 0 0 0 0,0 0 1 0 0,0 1-1 0 0,0-1 0 0 0,0 0 1 0 0,1 1-1 0 0,-1 0 0 0 0,5-8 1 0 0,-2 5 122 0 0,0 1-1 0 0,1 0 1 0 0,-1 0 0 0 0,1 1 0 0 0,9-9 0 0 0,2 2-375 0 0,-1 1 1 0 0,1 0 0 0 0,34-16-1 0 0,-31 18 1190 0 0,1 1 0 0 0,-1 2 0 0 0,1 0 0 0 0,42-7-1 0 0,-21 8 3821 0 0,63 0 0 0 0,-45 10 625 0 0,-46-3-3704 0 0,0-1 0 0 0,1 0 0 0 0,24-2 0 0 0,-24-3-785 0 0,-10 0-55 0 0,-3 2-13 0 0,2-2-265 0 0,0 0-1 0 0,0 0 0 0 0,-1 0 0 0 0,4-6 1 0 0,0-3-3554 0 0,-4 8 1069 0 0,4-8-4130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3 16871 0 0,'0'0'1303'0'0,"-1"1"-844"0"0,-39 104 1199 0 0,31-90 1770 0 0,11-16-2368 0 0,4-5-753 0 0,53-54 167 0 0,-49 51-471 0 0,1 0 0 0 0,0 0 0 0 0,1 2 0 0 0,13-8 0 0 0,-22 14-3 0 0,0-1 0 0 0,0 1 0 0 0,0 0 0 0 0,0 0 0 0 0,0 1 0 0 0,0-1 0 0 0,1 1 0 0 0,-1-1 0 0 0,0 1 0 0 0,0 0 0 0 0,1 1 0 0 0,-1-1 0 0 0,0 0 0 0 0,5 2 0 0 0,-1-1 0 0 0,-6-1 0 0 0,1 0 1 0 0,-1 0-1 0 0,0 0 0 0 0,0 0 0 0 0,1 1 1 0 0,-1-1-1 0 0,0 0 0 0 0,0 1 0 0 0,1-1 1 0 0,-1 1-1 0 0,0-1 0 0 0,0 1 1 0 0,0 0-1 0 0,0-1 0 0 0,1 1 0 0 0,-1 0 1 0 0,0 0-1 0 0,-1 0 0 0 0,1 0 0 0 0,0 0 1 0 0,0 0-1 0 0,0 0 0 0 0,0 0 0 0 0,-1 0 1 0 0,1 0-1 0 0,0 3 0 0 0,1-1 10 0 0,1 3 63 0 0,-1 1 0 0 0,1-1 0 0 0,-1 1 0 0 0,0 0 0 0 0,-1 0 0 0 0,0 0 0 0 0,0 0 0 0 0,0-1 0 0 0,-1 1-1 0 0,0 0 1 0 0,-2 11 0 0 0,-1 7 722 0 0,-14 44 1 0 0,11-45-494 0 0,-9 23 69 0 0,-1-1 0 0 0,-3-1 0 0 0,-2-1 0 0 0,-38 62 0 0 0,50-91-313 0 0,2-2-125 0 0,-14 19-1 0 0,19-30-8 0 0,0 0 0 0 0,1 1 0 0 0,-1-1 0 0 0,-1 0 0 0 0,1 0 0 0 0,0 0 0 0 0,0 0 0 0 0,-1-1 0 0 0,1 1 0 0 0,-1-1 0 0 0,0 1 0 0 0,1-1 0 0 0,-1 0 0 0 0,-3 1 0 0 0,5-2-64 0 0,0 0 1 0 0,0 0-1 0 0,0 1 1 0 0,0-1-1 0 0,0 0 1 0 0,-1 0-1 0 0,1-1 1 0 0,0 1-1 0 0,0 0 1 0 0,0 0-1 0 0,0 0 1 0 0,0-1-1 0 0,0 1 1 0 0,0-1-1 0 0,0 1 1 0 0,0-1-1 0 0,0 1 1 0 0,0-1-1 0 0,0 1 1 0 0,0-1-1 0 0,1 0 1 0 0,-1 0-1 0 0,0 1 1 0 0,0-1-1 0 0,1 0 1 0 0,-2-1-1 0 0,0-1-767 0 0,1 1 0 0 0,0-1 0 0 0,0 0 0 0 0,0 1 1 0 0,0-1-1 0 0,0 0 0 0 0,1 1 0 0 0,-1-1 0 0 0,0-3 0 0 0,1-13-6112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 4975 0 0,'0'0'388'0'0,"7"4"5435"0"0,-1 9-2959 0 0,-4-9-2394 0 0,0 0 1 0 0,-1 0-1 0 0,1 0 1 0 0,-1 0-1 0 0,0 0 1 0 0,1 6-1 0 0,8-11-294 0 0,0-3-149 0 0,0 1 1 0 0,0-1-1 0 0,-1-1 0 0 0,0 0 1 0 0,0 0-1 0 0,0-1 0 0 0,-1 0 0 0 0,9-8 1 0 0,21-14 94 0 0,105-72 1365 0 0,-95 63-915 0 0,-28 21 299 0 0,27-16 1 0 0,-40 27-386 0 0,-2 2-239 0 0,-1 1 0 0 0,0-1 0 0 0,0 1 0 0 0,1 0 0 0 0,0 0 0 0 0,-1 1 0 0 0,8-3 0 0 0,-1 1 109 0 0</inkml:trace>
  <inkml:trace contextRef="#ctx0" brushRef="#br0" timeOffset="1">338 32 11311 0 0,'-5'18'457'0'0,"0"0"-1"0"0,-1-1 0 0 0,-1 0 1 0 0,-1 0-1 0 0,-11 17 0 0 0,-12 30 3265 0 0,6-6-342 0 0,-62 104-1 0 0,82-154-3613 0 0,-1 0-1 0 0,-1-1 0 0 0,1 1 1 0 0,-1-1-1 0 0,-13 10 1 0 0,17-15-1449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7711 0 0,'2'1'596'0'0,"36"15"597"0"0,31 9 8991 0 0,-41-15-8334 0 0,-27-10-1531 0 0,1 0-320 0 0,0 0 1 0 0,0 0-1 0 0,0 0 1 0 0,0-1 0 0 0,0 1-1 0 0,0-1 1 0 0,0 0 0 0 0,0 1-1 0 0,0-1 1 0 0,-1 0 0 0 0,1 0-1 0 0,0 0 1 0 0,-1 0-1 0 0,1 0 1 0 0,2-2 0 0 0,-3 1-653 0 0,0 1 1 0 0,0-1-1 0 0,1 1 1 0 0,-1-1 0 0 0,0 1-1 0 0,0-1 1 0 0,-1 1-1 0 0,1-1 1 0 0,0 0-1 0 0,0-2 1 0 0,3-10-5675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1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0 13903 0 0,'0'1'99'0'0,"-1"0"-1"0"0,1 0 0 0 0,0 0 1 0 0,-1-1-1 0 0,1 1 1 0 0,0 0-1 0 0,0 0 1 0 0,-1 0-1 0 0,1 0 0 0 0,0 0 1 0 0,0 0-1 0 0,0 0 1 0 0,0 0-1 0 0,0 0 0 0 0,1 1 1 0 0,2 21 367 0 0,0-8 423 0 0,-1 30 902 0 0,-1-16 348 0 0,7 37 0 0 0,-6-50-2043 0 0,-1 0-1 0 0,-1 0 1 0 0,0 0 0 0 0,-1 0-1 0 0,-1-1 1 0 0,-1 1 0 0 0,0 0-1 0 0,-5 15 1 0 0,2-15-1066 0 0,0 1 0 0 0,-1 0-1 0 0,-1-1 1 0 0,-1-1 0 0 0,0 1-1 0 0,-1-1 1 0 0,-17 20 0 0 0,6-11-776 0 0,-2-2 0 0 0,0-1 1 0 0,-35 26-1 0 0,-70 55 429 0 0,52-40 1361 0 0,41-35 42 0 0,12-11 1996 0 0,-25 25 0 0 0,48-41-1841 0 0,-1 1 1 0 0,0 0-1 0 0,0 0 0 0 0,0 0 0 0 0,0 0 0 0 0,1 0 0 0 0,-1 0 0 0 0,0 0 0 0 0,1 0 0 0 0,-1 0 1 0 0,1 0-1 0 0,-1 1 0 0 0,1-1 0 0 0,0 0 0 0 0,-1 3 0 0 0,1-4-95 0 0,0 1 0 0 0,0 0-1 0 0,0-1 1 0 0,1 1 0 0 0,-1 0 0 0 0,0-1-1 0 0,0 1 1 0 0,1 0 0 0 0,-1-1 0 0 0,0 1-1 0 0,1-1 1 0 0,-1 1 0 0 0,0 0 0 0 0,1-1-1 0 0,-1 1 1 0 0,1-1 0 0 0,-1 1 0 0 0,1-1-1 0 0,-1 1 1 0 0,2-1 0 0 0,1 2 212 0 0,0-1 1 0 0,-1 1 0 0 0,1-1-1 0 0,1 0 1 0 0,-1 0-1 0 0,0 0 1 0 0,0-1-1 0 0,0 1 1 0 0,6 0-1 0 0,11-1 604 0 0,0-2 0 0 0,0 1-1 0 0,-1-2 1 0 0,1-1 0 0 0,-1 0-1 0 0,28-11 1 0 0,3-4 661 0 0,53-30 1 0 0,129-68-1362 0 0,-214 108-395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16351 0 0,'22'14'1262'0'0,"-18"-12"-64"0"0,3 2-289 0 0,0-1 1 0 0,-1 2-1 0 0,1-1 0 0 0,-1 1 0 0 0,0-1 0 0 0,0 2 0 0 0,8 7 0 0 0,-12-10-843 0 0,1 0 0 0 0,0 0 0 0 0,-1 1-1 0 0,0-1 1 0 0,0 1 0 0 0,0-1 0 0 0,0 1-1 0 0,0 0 1 0 0,-1-1 0 0 0,0 1-1 0 0,0 0 1 0 0,0 0 0 0 0,0 0 0 0 0,0 0-1 0 0,-1 0 1 0 0,0 0 0 0 0,0 0 0 0 0,0 0-1 0 0,0 5 1 0 0,-12 4 30 0 0,7-4-51 0 0,4-6-27 0 0,0-1 0 0 0,0 1 0 0 0,-1-1 0 0 0,1 0-1 0 0,-1 0 1 0 0,0 1 0 0 0,0-1 0 0 0,0 0 0 0 0,0 0 0 0 0,0-1 0 0 0,-2 3 0 0 0,0-1 22 0 0,1 0 1 0 0,-1 0-1 0 0,1 0 1 0 0,0 0-1 0 0,0 1 0 0 0,-4 7 1 0 0,5-8-6 0 0,0 0 0 0 0,0 0-1 0 0,0-1 1 0 0,-1 1 0 0 0,1 0 0 0 0,-1-1 0 0 0,1 1 0 0 0,-1-1 0 0 0,0 0 0 0 0,0 0 0 0 0,-6 3-1 0 0,6-3 7 0 0,0-1 0 0 0,0 1-1 0 0,1 0 1 0 0,-1 0-1 0 0,1 0 1 0 0,-1 0 0 0 0,1 0-1 0 0,0 1 1 0 0,0-1-1 0 0,-3 5 1 0 0,4-6-6 0 0,1 0 1 0 0,-1 0-1 0 0,1-1 0 0 0,-1 1 0 0 0,0 0 0 0 0,1-1 1 0 0,-1 1-1 0 0,0 0 0 0 0,1-1 0 0 0,-1 1 1 0 0,0-1-1 0 0,0 1 0 0 0,0-1 0 0 0,0 1 1 0 0,1-1-1 0 0,-1 0 0 0 0,0 1 0 0 0,0-1 0 0 0,0 0 1 0 0,0 0-1 0 0,0 0 0 0 0,0 1 0 0 0,0-1 1 0 0,0 0-1 0 0,0 0 0 0 0,0 0 0 0 0,0-1 1 0 0,1 1-1 0 0,-1 0 0 0 0,0 0 0 0 0,0 0 0 0 0,-1-1 1 0 0,0 1 944 0 0,19-6 29 0 0,-14 4-952 0 0,0 1 1 0 0,0-1-1 0 0,0 0 1 0 0,0 0-1 0 0,-1 0 0 0 0,1 0 1 0 0,3-4-1 0 0,-3 2-27 0 0,1 1 0 0 0,0 0 0 0 0,-1 0-1 0 0,6-3 1 0 0,-5 3-20 0 0,0 1-1 0 0,0-1 1 0 0,0 0-1 0 0,-1-1 1 0 0,0 1 0 0 0,4-5-1 0 0,-4 5-5 0 0,-1 0 0 0 0,1-1 0 0 0,1 1 1 0 0,-1 0-1 0 0,0 1 0 0 0,1-1 0 0 0,-1 1 0 0 0,8-4 0 0 0,-4 2-6 0 0,0 0 0 0 0,-1 0 1 0 0,1-1-1 0 0,-1 0 0 0 0,1 0 0 0 0,9-11 0 0 0,-16 15 2 0 0,10-14-7271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2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89 11743 0 0,'-9'18'448'0'0,"0"1"0"0"0,2 1 0 0 0,0-1 0 0 0,2 1-1 0 0,-5 21 1 0 0,9-34 15 0 0,0 0 1 0 0,1 0-1 0 0,0 0 0 0 0,0 0 0 0 0,0 0 1 0 0,1 0-1 0 0,0 0 0 0 0,0 0 0 0 0,1 0 0 0 0,0-1 1 0 0,0 1-1 0 0,0-1 0 0 0,1 1 0 0 0,0-1 0 0 0,1 0 1 0 0,-1 0-1 0 0,1 0 0 0 0,8 9 0 0 0,-7-10-36 0 0,0 0-1 0 0,1 0 0 0 0,-1-1 1 0 0,1 0-1 0 0,0 0 1 0 0,1 0-1 0 0,-1-1 0 0 0,1 0 1 0 0,-1 0-1 0 0,1-1 1 0 0,0 1-1 0 0,0-2 0 0 0,8 2 1 0 0,10 1 519 0 0,0-2 1 0 0,35-1-1 0 0,-43-1-734 0 0,-6 0-171 0 0,0-1-1 0 0,0 0 1 0 0,0-1-1 0 0,0 0 1 0 0,0-1 0 0 0,0 0-1 0 0,0-1 1 0 0,-1 0-1 0 0,0 0 1 0 0,10-7-1 0 0,-7 4-345 0 0,-1-2 0 0 0,0 1 0 0 0,-1-2 1 0 0,0 1-1 0 0,0-2 0 0 0,-1 1 0 0 0,10-15 0 0 0,-12 14-247 0 0,10-12-2591 0 0,28-48 0 0 0,-42 63 2104 0 0,0 0 0 0 0,-1-1-1 0 0,1 1 1 0 0,-2-1 0 0 0,1 0 0 0 0,-1 0 0 0 0,-1 0 0 0 0,1 0 0 0 0,-1-1 0 0 0,-1-10 0 0 0,-1 15 743 0 0,0 0-1 0 0,-1 0 0 0 0,1 0 1 0 0,-1 0-1 0 0,0 0 0 0 0,0 0 1 0 0,0 1-1 0 0,-1-1 0 0 0,0 1 1 0 0,0 0-1 0 0,0 0 0 0 0,0 0 1 0 0,-1 0-1 0 0,0 0 0 0 0,-5-4 1 0 0,8 8 329 0 0,1-1 1 0 0,-1 1-1 0 0,1 0 1 0 0,-1-1-1 0 0,1 1 1 0 0,-1 0-1 0 0,1 0 1 0 0,-1 0-1 0 0,1-1 1 0 0,-1 1-1 0 0,1 0 1 0 0,-1 0-1 0 0,1 0 1 0 0,-1 0-1 0 0,0 0 1 0 0,1 0-1 0 0,-1 0 1 0 0,1 0-1 0 0,-1 0 1 0 0,1 0-1 0 0,-1 0 1 0 0,1 1-1 0 0,-1-1 1 0 0,1 0-1 0 0,-1 0 1 0 0,1 0-1 0 0,-1 1 1 0 0,0 0-1 0 0,-1 0 452 0 0,0 1 0 0 0,0-1 0 0 0,0 1 0 0 0,1 0 0 0 0,-1 0 0 0 0,1-1 0 0 0,-3 5 0 0 0,1 0 779 0 0,-1 0 0 0 0,1 1 0 0 0,0 0-1 0 0,-3 9 1 0 0,4-5-524 0 0,-1 0 0 0 0,2 0 0 0 0,0 0 0 0 0,0 0-1 0 0,1 0 1 0 0,0 0 0 0 0,1 0 0 0 0,0 0 0 0 0,4 15 0 0 0,9 39 1591 0 0,-9-36-1512 0 0,11 38 0 0 0,-3-12-618 0 0,-13-53-490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2879 0 0,'0'0'362'0'0,"2"0"442"0"0,23-10 1650 0 0,-11 5 100 0 0,-1-1 0 0 0,1 0 0 0 0,16-11 0 0 0,-12 6-1752 0 0,1 1 0 0 0,1 1-1 0 0,31-11 1 0 0,-41 17-802 0 0,0 0 0 0 0,0 1 1 0 0,15-3-1 0 0,-22 5-99 0 0,0 0-1 0 0,0-1 1 0 0,0 1-1 0 0,0 0 1 0 0,0 1-1 0 0,0-1 0 0 0,0 0 1 0 0,0 1-1 0 0,0 0 1 0 0,0-1-1 0 0,-1 1 1 0 0,1 1-1 0 0,0-1 1 0 0,0 0-1 0 0,-1 0 1 0 0,4 3-1 0 0,0 4-100 0 0,-4-3 199 0 0,-1-1 32 0 0,0-1 1 0 0,0 1-1 0 0,0 0 0 0 0,0 0 1 0 0,0 7-1 0 0,0 1 25 0 0,1-2 64 0 0,-1-1-1 0 0,1 0 1 0 0,0 1-1 0 0,4 8 0 0 0,8 27 737 0 0,-4-21-382 0 0,-7-15-293 0 0,1-1 0 0 0,-1-1 0 0 0,1 1 0 0 0,1 0 0 0 0,5 7 0 0 0,-10-15-177 0 0,1 1 0 0 0,-1-1 0 0 0,0 0 0 0 0,0 1 0 0 0,1-1 0 0 0,-1 0 0 0 0,0 0 0 0 0,1 1 0 0 0,-1-1 0 0 0,1 0 0 0 0,-1 0 0 0 0,0 0 0 0 0,1 0 0 0 0,-1 1 0 0 0,1-1 0 0 0,-1 0 0 0 0,0 0 0 0 0,1 0 0 0 0,-1 0 0 0 0,1 0 0 0 0,-1 0 0 0 0,0 0 0 0 0,1 0 0 0 0,-1 0 0 0 0,1 0 0 0 0,-1 0-1 0 0,1-1 1 0 0,-1 1 0 0 0,0 0 0 0 0,1 0 0 0 0,-1 0 0 0 0,0 0 0 0 0,1-1 0 0 0,-1 1 0 0 0,1-1 0 0 0,-1 1-3 0 0,2-1-594 0 0,1 0-1 0 0,-1 0 1 0 0,0 0-1 0 0,0 0 1 0 0,0-1-1 0 0,0 1 1 0 0,-1-1 0 0 0,1 1-1 0 0,2-4 1 0 0,7-11-6073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27 19951 0 0,'-6'5'8160'0'0,"9"-3"-7933"0"0,0 1-1 0 0,0-1 1 0 0,0 1 0 0 0,0-1-1 0 0,0 0 1 0 0,0 0 0 0 0,1 0-1 0 0,-1-1 1 0 0,1 1 0 0 0,0-1-1 0 0,5 2 1 0 0,-1-1 160 0 0,1 0 0 0 0,0 0 1 0 0,-1-1-1 0 0,11 0 0 0 0,-14-1-753 0 0,1-1 1 0 0,-1 0-1 0 0,0 0 0 0 0,1 0 0 0 0,-1-1 1 0 0,0 1-1 0 0,0-1 0 0 0,9-5 0 0 0,-4 1-1567 0 0,-1 1 0 0 0,0-2-1 0 0,11-9 1 0 0,-5 1-7434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13471 0 0,'8'33'2536'0'0,"-1"0"1"0"0,4 54-1 0 0,-4-22 511 0 0,12 123 0 0 0,-18-185-3258 0 0,-1 0 0 0 0,1 0-1 0 0,0 0 1 0 0,-1 0 0 0 0,4 6 0 0 0,-1-1-577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3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60 303 8031 0 0,'-2'0'32'0'0,"0"1"-1"0"0,0-1 1 0 0,1 1-1 0 0,-1-1 1 0 0,0 0-1 0 0,0 0 0 0 0,0 0 1 0 0,1 0-1 0 0,-1 0 1 0 0,0 0-1 0 0,0 0 1 0 0,0 0-1 0 0,1-1 1 0 0,-1 1-1 0 0,0-1 1 0 0,0 1-1 0 0,1-1 0 0 0,-1 0 1 0 0,0 0-1 0 0,1 0 1 0 0,-1 0-1 0 0,1 0 1 0 0,-1 0-1 0 0,1 0 1 0 0,-2-2-1 0 0,-2-1 19 0 0,-2 1 9 0 0,6 3 237 0 0,10-5 2635 0 0,0-1-2588 0 0,1 1 1 0 0,0 0-1 0 0,0 0 1 0 0,1 1-1 0 0,-1 1 1 0 0,14-3-1 0 0,-6 1 103 0 0,13-3 371 0 0,1 3 0 0 0,39-3 0 0 0,1 0 538 0 0,100-13 1071 0 0,-16 3-1430 0 0,236-45 916 0 0,204-12 327 0 0,-561 72-2127 0 0,976-28 1009 0 0,-525 58-775 0 0,-1 20-129 0 0,-222-13-92 0 0,-2 10 0 0 0,-2 12 1 0 0,259 93-1 0 0,-439-121-606 0 0,119 62 1 0 0,-118-41-2660 0 0,-65-39-2979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3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94 123 12095 0 0,'0'0'2323'0'0,"1"0"-1766"0"0,8 3 381 0 0,0 1 1 0 0,-1 0-1 0 0,1 0 0 0 0,-1 1 0 0 0,11 8 0 0 0,-9-4-422 0 0,1 0 0 0 0,-1 1 0 0 0,9 11 0 0 0,5 9 173 0 0,33 58 0 0 0,-54-84-552 0 0,48 96 960 0 0,-41-75-696 0 0,2-1 0 0 0,1 0 0 0 0,1-1 0 0 0,32 42-1 0 0,-29-48-357 0 0,16 8-59 0 0,-28-22-81 0 0,-1 0 1 0 0,1-1-1 0 0,-1 0 0 0 0,1 1 1 0 0,0-2-1 0 0,0 1 0 0 0,0 0 0 0 0,0-1 1 0 0,8 1-1 0 0,-5 0-465 0 0,-8-2 463 0 0,0 0-1 0 0,0 0 1 0 0,0 0 0 0 0,0 0 0 0 0,0 1-1 0 0,0-1 1 0 0,0 0 0 0 0,-1 0-1 0 0,1 0 1 0 0,0 0 0 0 0,0 1 0 0 0,0-1-1 0 0,0 0 1 0 0,0 0 0 0 0,0 0 0 0 0,0 0-1 0 0,0 0 1 0 0,0 1 0 0 0,-1-1 0 0 0,1 0-1 0 0,0 0 1 0 0,0 0 0 0 0,0 0 0 0 0,0 0-1 0 0,0 0 1 0 0,-1 0 0 0 0,1 0 0 0 0,0 0-1 0 0,0 0 1 0 0,0 0 0 0 0,0 1 0 0 0,-1-1-1 0 0,1 0 1 0 0,0 0 0 0 0,0 0 0 0 0,0 0-1 0 0,0 0 1 0 0,-1 0 0 0 0,1 0 0 0 0,0-1-1 0 0,0 1 1 0 0,0 0 0 0 0,0 0 0 0 0,-1 0-1 0 0,1 0 1 0 0,0 0 0 0 0,0 0 0 0 0,0 0-1 0 0,0 0 1 0 0,-1 0 0 0 0,1 0 0 0 0,-10-4-1605 0 0,0 2 0 0 0,0 0 1 0 0,-1 0-1 0 0,-14 0 1 0 0,11 1 760 0 0,0 2 0 0 0,-24 3 1 0 0,0 4 2250 0 0,-56 20 0 0 0,41-11-282 0 0,-111 25 5232 0 0,160-42-5995 0 0,0 1 0 0 0,-1-1-1 0 0,1 0 1 0 0,0 0 0 0 0,0 0 0 0 0,-4-2 0 0 0,-13 0 1905 0 0,14-11-787 0 0,6 11-1321 0 0,1-1-1 0 0,0 1 1 0 0,0 0-1 0 0,0-1 0 0 0,0 1 1 0 0,0 0-1 0 0,0-1 0 0 0,0 1 1 0 0,1-1-1 0 0,-1 1 1 0 0,1 0-1 0 0,0 0 0 0 0,0-1 1 0 0,-1 1-1 0 0,2 0 0 0 0,-1 0 1 0 0,0 0-1 0 0,0 0 1 0 0,1 0-1 0 0,2-3 0 0 0,5-6 169 0 0,0 1-1 0 0,13-12 0 0 0,-17 18-154 0 0,69-62 1130 0 0,4 3 0 0 0,144-91 0 0 0,-214 150-1119 0 0,-1 0 1 0 0,1-1-1 0 0,-1-1 1 0 0,-1 1-1 0 0,1-1 0 0 0,-1 0 1 0 0,0 0-1 0 0,0-1 1 0 0,7-11-1 0 0,-10 14-59 0 0,10-17-491 0 0,-1-1 1 0 0,9-23-1 0 0,-17 34 62 0 0,-1-1-1 0 0,0 0 1 0 0,1-19-1 0 0,-3 22 43 0 0,0-1 0 0 0,1 1 0 0 0,0-1 0 0 0,0 1 0 0 0,1 0 0 0 0,0 0 0 0 0,6-11-1 0 0,-4 10 201 0 0,-3 6 100 0 0,1 0 0 0 0,-1 0 0 0 0,1 0 0 0 0,5-6 0 0 0,-7 9 164 0 0,11 9 1138 0 0,-3 3-868 0 0,-1-1 0 0 0,1 1 0 0 0,-2 1-1 0 0,1-1 1 0 0,-2 1 0 0 0,1 1 0 0 0,-2-1 0 0 0,0 1 0 0 0,0 0 0 0 0,-1 0 0 0 0,-1 0 0 0 0,0 1 0 0 0,1 16 0 0 0,-2-10-200 0 0,-1 0 0 0 0,-1-1 0 0 0,-1 1 0 0 0,0 0 0 0 0,-2-1 0 0 0,0 1 0 0 0,-1-1 1 0 0,-12 34-1 0 0,5-26-168 0 0,-53 126 3 0 0,54-133-7 0 0,0-1 0 0 0,-2 0-1 0 0,-1 0 1 0 0,0-2-1 0 0,-21 24 1 0 0,30-38-48 0 0,1 0 1 0 0,-1 0-1 0 0,0 0 1 0 0,0 0-1 0 0,0 0 1 0 0,0-1-1 0 0,0 0 1 0 0,-1 0-1 0 0,-5 2 1 0 0,9-3 23 0 0,0-1 0 0 0,0 0 0 0 0,0 0 1 0 0,-1 0-1 0 0,1 1 0 0 0,0-1 0 0 0,0 0 0 0 0,0-1 1 0 0,-1 1-1 0 0,1 0 0 0 0,0 0 0 0 0,0 0 0 0 0,0-1 1 0 0,-1 1-1 0 0,1-1 0 0 0,-2 0 0 0 0,2 0 4 0 0,0 0-1 0 0,0 0 1 0 0,-1 0 0 0 0,1-1-1 0 0,0 1 1 0 0,0 0-1 0 0,0 0 1 0 0,1-1 0 0 0,-1 1-1 0 0,0-1 1 0 0,0 1-1 0 0,1-1 1 0 0,-1 1 0 0 0,1-1-1 0 0,-1 1 1 0 0,1-3-1 0 0,-1-3-251 0 0,0 0-1 0 0,0 0 0 0 0,1 0 0 0 0,0 0 0 0 0,1 0 0 0 0,1-10 0 0 0,2 0-504 0 0,7-24 0 0 0,-8 30 479 0 0,1 2 0 0 0,0-1 0 0 0,6-10-1 0 0,-7 16 166 0 0,0 0 0 0 0,-1 0 0 0 0,1 0-1 0 0,0 1 1 0 0,1-1 0 0 0,-1 1 0 0 0,1 0 0 0 0,-1 0-1 0 0,8-4 1 0 0,-4 3 67 0 0,0 0-1 0 0,0 1 1 0 0,0 0-1 0 0,0 0 1 0 0,1 1-1 0 0,-1 0 1 0 0,1 1-1 0 0,0-1 1 0 0,0 1 0 0 0,-1 1-1 0 0,1-1 1 0 0,0 1-1 0 0,0 1 1 0 0,0 0-1 0 0,-1 0 1 0 0,1 0-1 0 0,0 1 1 0 0,8 3-1 0 0,17 6 337 0 0,-1 2 0 0 0,38 20 0 0 0,57 41 1756 0 0,-82-47-1191 0 0,174 107 3685 0 0,-181-106-4232 0 0,-31-21-288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1118 48 10223 0 0,'0'0'784'0'0,"-2"2"-324"0"0,1-1-408 0 0,1-1 0 0 0,0 0 0 0 0,-1 1 1 0 0,1-1-1 0 0,-1 1 0 0 0,1-1 0 0 0,-1 0 0 0 0,1 1 0 0 0,-1-1 0 0 0,1 0 0 0 0,-1 1 0 0 0,1-1 0 0 0,-1 0 0 0 0,1 0 0 0 0,-1 0 0 0 0,1 0 0 0 0,-1 1 0 0 0,0-1 0 0 0,1 0 0 0 0,-1 0 1 0 0,0 0-1 0 0,-11-8 2174 0 0,1-1-666 0 0,2 4-813 0 0,1 0 0 0 0,-1 1-1 0 0,0 0 1 0 0,-1 1 0 0 0,1 0-1 0 0,-1 0 1 0 0,1 1 0 0 0,-18-2-1 0 0,-79-1 1822 0 0,81 5-2180 0 0,-1 1 0 0 0,1 1 0 0 0,-1 2 0 0 0,1 0 0 0 0,0 2 0 0 0,0 0 0 0 0,1 2 0 0 0,0 1 0 0 0,-41 20 0 0 0,-171 120 1517 0 0,160-98-1109 0 0,51-34-732 0 0,0 1 0 0 0,1 1 0 0 0,2 2 0 0 0,-25 26 0 0 0,34-32-42 0 0,1 1 1 0 0,0 1-1 0 0,1 0 0 0 0,0 1 1 0 0,2 0-1 0 0,0 0 1 0 0,-8 25-1 0 0,8-13-22 0 0,2 0 0 0 0,0 0 0 0 0,2 1 0 0 0,1 0 0 0 0,2 0 0 0 0,1 0 0 0 0,1 0 0 0 0,2 0 0 0 0,1 0 0 0 0,13 55 0 0 0,-12-72 0 0 0,1-1 0 0 0,1 1 0 0 0,0-1 0 0 0,0 0 0 0 0,2 0 0 0 0,-1-1 0 0 0,2 0 0 0 0,0-1 0 0 0,0 0 0 0 0,1 0 0 0 0,0-1 0 0 0,21 17 0 0 0,14 8 0 0 0,1-3 0 0 0,67 37 0 0 0,109 35 0 0 0,-189-91 0 0 0,0-2 0 0 0,1-2 0 0 0,0-1 0 0 0,1-2 0 0 0,38 3 0 0 0,177-5 0 0 0,-34-1 0 0 0,119 9 0 0 0,-320-12 0 0 0,0-1 0 0 0,-1-1 0 0 0,1 0 0 0 0,21-7 0 0 0,53-23 0 0 0,-54 18 0 0 0,35-15 0 0 0,-1-3 0 0 0,121-78 0 0 0,-21-12 0 0 0,-145 101 0 0 0,-1-1 0 0 0,-1-1 0 0 0,0 0 0 0 0,32-49 0 0 0,52-124 0 0 0,-82 149 0 0 0,-13 22 0 0 0,0 1 0 0 0,8-32 0 0 0,-15 41 0 0 0,0 0 0 0 0,-1-1 0 0 0,-1 1 0 0 0,0-1 0 0 0,-1-15 0 0 0,-2 17 0 0 0,-1 1 0 0 0,0 0 0 0 0,-1 0 0 0 0,0 1 0 0 0,-1-1 0 0 0,-1 1 0 0 0,0-1 0 0 0,0 1 0 0 0,-1 1 0 0 0,-1-1 0 0 0,0 1 0 0 0,0 0 0 0 0,-1 0 0 0 0,0 1 0 0 0,-16-15 0 0 0,7 10 0 0 0,0 1 0 0 0,-1 0 0 0 0,0 1 0 0 0,-1 1 0 0 0,0 1 0 0 0,-1 1 0 0 0,0 0 0 0 0,-33-10 0 0 0,11 8 0 0 0,0 2 0 0 0,-1 1 0 0 0,0 2 0 0 0,-44 0 0 0 0,-369 4 0 0 0,-5 10-992 0 0,318-8 580 0 0,26 1-1715 0 0,1-3-5033 0 0,-1-1-2349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7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1568 46 13391 0 0,'0'0'1027'0'0,"-1"0"-670"0"0,-4 0-318 0 0,0 0-1 0 0,0-1 1 0 0,1 0-1 0 0,-1 0 1 0 0,1 0 0 0 0,-1-1-1 0 0,-4-1 1 0 0,-10-3 124 0 0,-27-5 3391 0 0,-63-5 1 0 0,66 12-2028 0 0,-73 4 1 0 0,81 3-1138 0 0,0 1 0 0 0,0 1 0 0 0,1 2-1 0 0,-1 2 1 0 0,2 1 0 0 0,-1 1 0 0 0,-34 18 0 0 0,0 5-76 0 0,2 3-1 0 0,-78 57 1 0 0,102-61-170 0 0,1 2 1 0 0,1 1-1 0 0,2 2 0 0 0,-55 71 0 0 0,39-32 3 0 0,3 2-1 0 0,3 2 1 0 0,4 2-1 0 0,-41 110 0 0 0,68-147 148 0 0,-20 86-1 0 0,31-102-98 0 0,2-1 0 0 0,1 1 1 0 0,1 0-1 0 0,3 36 0 0 0,1-34-155 0 0,2-1 0 0 0,0 0 0 0 0,2 0 0 0 0,2 0 0 0 0,1-1 0 0 0,20 47 0 0 0,-16-49-40 0 0,2 0 0 0 0,1-1 0 0 0,1-1 0 0 0,27 32 0 0 0,-27-39 0 0 0,0-1 0 0 0,2-1 0 0 0,0-1 0 0 0,0-1 0 0 0,43 26 0 0 0,-16-17 0 0 0,1-2 0 0 0,1-2 0 0 0,56 16 0 0 0,155 26 0 0 0,-139-42 0 0 0,180 8 0 0 0,124-33 0 0 0,-139-34 0 0 0,-6-25 0 0 0,-95 12 0 0 0,-151 39 0 0 0,-1 0 0 0 0,0-2 0 0 0,42-27 0 0 0,-39 18 0 0 0,-1-2 0 0 0,-1-2 0 0 0,-2-1 0 0 0,0-1 0 0 0,-3-1 0 0 0,0-2 0 0 0,-2-1 0 0 0,-1-1 0 0 0,-2-1 0 0 0,24-50 0 0 0,-37 62 0 0 0,0-1 0 0 0,-2 1 0 0 0,-1-1 0 0 0,-1-1 0 0 0,-1 1 0 0 0,-1-1 0 0 0,-1 0 0 0 0,-1 0 0 0 0,-2 0 0 0 0,-5-50 0 0 0,0 41 0 0 0,-2-1 0 0 0,-1 1 0 0 0,-2 1 0 0 0,-1 0 0 0 0,-2 0 0 0 0,-1 1 0 0 0,-25-42 0 0 0,30 60 0 0 0,-117-183 0 0 0,110 176 0 0 0,-1 2 0 0 0,-2 0 0 0 0,0 1 0 0 0,0 0 0 0 0,-2 2 0 0 0,-38-25 0 0 0,29 24 0 0 0,-1 1 0 0 0,0 2 0 0 0,-1 1 0 0 0,-1 1 0 0 0,0 2 0 0 0,-1 2 0 0 0,0 1 0 0 0,0 1 0 0 0,-51-3 0 0 0,-45 8-757 0 0,0 6 0 0 0,1 6 0 0 0,0 6 0 0 0,1 5 0 0 0,-135 40-1 0 0,204-44-6332 0 0,7 0-2029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5101 5903 0 0,'0'0'451'0'0,"2"-2"-295"0"0,7-4-175 0 0,0-1 0 0 0,17-7-1 0 0,2-1 25 0 0,-3 2 220 0 0,0 1 0 0 0,31-10 0 0 0,-19 8 124 0 0,21-8 105 0 0,1-1 894 0 0,73-38 0 0 0,463-272 4435 0 0,-438 252-4865 0 0,39-23-115 0 0,36-32 44 0 0,188-106 261 0 0,327-165-415 0 0,-273 170-317 0 0,-105 54-213 0 0,-321 159-159 0 0,867-430 389 0 0,-910 452-390 0 0,679-315 722 0 0,401-169 136 0 0,-737 333-724 0 0,52-21 76 0 0,37-13 103 0 0,315-124 93 0 0,-320 152-201 0 0,-91 28-96 0 0,-38 8 0 0 0,207-72 82 0 0,9 38-23 0 0,52 33-135 0 0,294-8 3 0 0,-496 97 116 0 0,-310 33-129 0 0,0 2 1 0 0,0 3 0 0 0,-1 3-1 0 0,100 22 1 0 0,-148-25-27 0 0,0 0 0 0 0,0 1 0 0 0,-1 0 0 0 0,1 1 0 0 0,-1 0 0 0 0,0 0 0 0 0,-1 1 0 0 0,1 0 0 0 0,-1 0 0 0 0,0 1 0 0 0,-1 0 0 0 0,1 0 0 0 0,-1 1 0 0 0,-1 0 0 0 0,0 0 0 0 0,0 1 0 0 0,0 0 0 0 0,-1 0 0 0 0,-1 0 0 0 0,8 19 0 0 0,-4-4 0 0 0,-7-22 0 0 0,0 0 0 0 0,0 0 0 0 0,-1 0 0 0 0,1 0 0 0 0,-1 0 0 0 0,0 1 0 0 0,1-1 0 0 0,-1 0 0 0 0,0 0 0 0 0,0 0 0 0 0,-1 3 0 0 0,2 5 0 0 0,1-3-1 0 0,1 1 0 0 0,0-1 0 0 0,0 0 1 0 0,1 0-1 0 0,8 13 0 0 0,-8-14 4 0 0,1 1 1 0 0,-2-1-1 0 0,1 1 0 0 0,-1 0 0 0 0,0 0 1 0 0,0 0-1 0 0,3 15 0 0 0,-4-8 54 0 0,0 0-1 0 0,2 0 1 0 0,0-1-1 0 0,0 1 1 0 0,12 22-1 0 0,82 185 2169 0 0,71 80 257 0 0,-98-181-1565 0 0,108 219 139 0 0,-11 97-942 0 0,-21 11-49 0 0,-102-306-60 0 0,124 439-5 0 0,-116-357 0 0 0,22 79 0 0 0,-23-136 0 0 0,57 213 0 0 0,-99-317-2316 0 0,-6 32-6729 0 0,-4-69-186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9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7111 0 0,'-51'38'548'0'0,"49"-37"-534"0"0,0 0-1 0 0,0 1 0 0 0,1-1 1 0 0,-1 1-1 0 0,0-1 0 0 0,1 1 1 0 0,-1-1-1 0 0,1 1 0 0 0,-1 0 0 0 0,1 0 1 0 0,0 0-1 0 0,0-1 0 0 0,-1 1 1 0 0,2 1-1 0 0,-1-1 0 0 0,-1 2 1 0 0,-1 6 155 0 0,-11 22 2360 0 0,2 1 0 0 0,-15 66 0 0 0,-1 72 4003 0 0,24-137-4644 0 0,0 52 0 0 0,4-74-1441 0 0,1-1 0 0 0,0 1 0 0 0,1 0 1 0 0,1 0-1 0 0,-1-1 0 0 0,2 1 1 0 0,0-1-1 0 0,5 11 0 0 0,-8-19-332 0 0,1 0-1 0 0,0 0 1 0 0,0 0-1 0 0,0 0 1 0 0,0 0-1 0 0,1-1 1 0 0,-1 1-1 0 0,1-1 1 0 0,-1 0-1 0 0,1 1 1 0 0,0-1-1 0 0,0-1 1 0 0,3 3-1 0 0,-3-3-62 0 0,1 1 1 0 0,-1-1-1 0 0,0 0 0 0 0,0 0 1 0 0,1-1-1 0 0,-1 1 0 0 0,0-1 1 0 0,1 1-1 0 0,-1-1 0 0 0,0 0 0 0 0,1 0 1 0 0,-1-1-1 0 0,1 1 0 0 0,-1-1 1 0 0,0 1-1 0 0,1-1 0 0 0,-1 0 0 0 0,0-1 1 0 0,0 1-1 0 0,5-3 0 0 0,7-6 139 0 0,0-1 0 0 0,-1 0 0 0 0,0-2 0 0 0,19-21 0 0 0,5-5-1840 0 0,-28 30-2473 0 0,22-15 1 0 0,-8 10-6075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6767 0 0,'1'6'434'0'0,"-1"-1"-1"0"0,1 0 0 0 0,0 0 0 0 0,3 9 0 0 0,1 8 2356 0 0,7 19 689 0 0,-8-28-2739 0 0,-1 0 1 0 0,3 16 0 0 0,-4-14-356 0 0,8 69 1458 0 0,-1 94 0 0 0,-10-124-862 0 0,-13 92 0 0 0,-1-51-29 0 0,-21 95 1382 0 0,27-156-824 0 0,-6 53 1 0 0,15-86-1511 0 0,0 13 720 0 0,0-14-707 0 0,0 1 1 0 0,0-1-1 0 0,0 0 1 0 0,0 0-1 0 0,1 1 1 0 0,-1-1-1 0 0,0 0 0 0 0,0 0 1 0 0,0 0-1 0 0,0 1 1 0 0,0-1-1 0 0,0 0 1 0 0,0 0-1 0 0,1 0 0 0 0,-1 0 1 0 0,0 0-1 0 0,0 1 1 0 0,0-1-1 0 0,0 0 1 0 0,1 0-1 0 0,-1 0 0 0 0,0 0 1 0 0,0 0-1 0 0,0 0 1 0 0,1 0-1 0 0,-1 0 1 0 0,0 1-1 0 0,0-1 1 0 0,1 0-1 0 0,-1 0 0 0 0,0 0 1 0 0,0 0-1 0 0,0 0 1 0 0,1 0-1 0 0,-1 0 1 0 0,0 0-1 0 0,0 0 0 0 0,1-1 1 0 0,-1 1-1 0 0,0 0 1 0 0,0 0-1 0 0,0 0 1 0 0,1 0-1 0 0,-1 0 0 0 0,0 0 1 0 0,0 0-1 0 0,0 0 1 0 0,0-1-1 0 0,1 1 1 0 0,-1 0-1 0 0,0 0 1 0 0,0 0-1 0 0,15-10 106 0 0,0-1 0 0 0,24-23 0 0 0,-23 19-171 0 0,23-16-1 0 0,-32 26 32 0 0,-1 1 0 0 0,1 1 0 0 0,0-1 0 0 0,0 1 1 0 0,0 0-1 0 0,0 1 0 0 0,12-3 0 0 0,-3 1-36 0 0,-7 2 31 0 0,0 1-1 0 0,17-2 1 0 0,-15 5 15 0 0,-9-1 15 0 0,0 0 0 0 0,0 0 0 0 0,-1 0 1 0 0,1 0-1 0 0,-1 0 0 0 0,1 0 0 0 0,-1 1 0 0 0,1-1 0 0 0,-1 1 0 0 0,0-1 0 0 0,0 1 1 0 0,0-1-1 0 0,1 1 0 0 0,-2 0 0 0 0,1 0 0 0 0,0 0 0 0 0,0-1 0 0 0,-1 1 0 0 0,1 0 1 0 0,-1 0-1 0 0,1 0 0 0 0,-1 0 0 0 0,0 0 0 0 0,0 0 0 0 0,1 0 0 0 0,-2 0 0 0 0,1 0 1 0 0,0 0-1 0 0,0 0 0 0 0,-1 0 0 0 0,0 2 0 0 0,0 3 29 0 0,-1 0-1 0 0,0-1 1 0 0,-1 1-1 0 0,0-1 1 0 0,0 1-1 0 0,0-1 1 0 0,-6 9-1 0 0,-12 10-13 0 0,-1-1-1 0 0,0-1 1 0 0,-30 23 0 0 0,19-17-305 0 0,23-23-1324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46 336 2759 0 0,'3'0'185'0'0,"0"0"0"0"0,0 0-1 0 0,-1 0 1 0 0,1 0-1 0 0,0 0 1 0 0,-1-1-1 0 0,1 1 1 0 0,0-1-1 0 0,-1 0 1 0 0,1 0-1 0 0,-1 0 1 0 0,1 0-1 0 0,-1 0 1 0 0,1-1-1 0 0,-1 1 1 0 0,0-1-1 0 0,0 1 1 0 0,4-4-1 0 0,3-4 1781 0 0,-1 0 0 0 0,13-16-1 0 0,-20 24-1937 0 0,8-12 808 0 0,-1-1 0 0 0,0 1 0 0 0,-1-1-1 0 0,0-1 1 0 0,-2 1 0 0 0,1-1 0 0 0,-2 0 0 0 0,0-1 0 0 0,-1 1 0 0 0,0-1-1 0 0,-1 1 1 0 0,0-22 0 0 0,-3 35-762 0 0,1-1-1 0 0,-1 0 1 0 0,1 1 0 0 0,-1-1-1 0 0,0 0 1 0 0,0 1 0 0 0,0-1-1 0 0,0 1 1 0 0,-1-1 0 0 0,1 1-1 0 0,0 0 1 0 0,-1-1 0 0 0,0 1-1 0 0,0 0 1 0 0,0 0-1 0 0,0 0 1 0 0,0 0 0 0 0,0 1-1 0 0,0-1 1 0 0,0 1 0 0 0,-1-1-1 0 0,1 1 1 0 0,-4-2 0 0 0,3 2-21 0 0,1-1 1 0 0,-1 1 0 0 0,0 0 0 0 0,0 0 0 0 0,0 0 0 0 0,0 0 0 0 0,0 1 0 0 0,-1-1 0 0 0,1 1 0 0 0,0 0 0 0 0,0 0 0 0 0,0 0-1 0 0,0 0 1 0 0,-1 1 0 0 0,1-1 0 0 0,0 1 0 0 0,0 0 0 0 0,0 0 0 0 0,0 0 0 0 0,-3 2 0 0 0,-2 2 72 0 0,1 0-1 0 0,0 1 1 0 0,1 0 0 0 0,-1 1-1 0 0,1 0 1 0 0,0 0 0 0 0,1 0 0 0 0,-1 0-1 0 0,2 1 1 0 0,-1 0 0 0 0,1 0 0 0 0,0 0-1 0 0,1 1 1 0 0,0-1 0 0 0,0 1 0 0 0,-2 11-1 0 0,2-5 88 0 0,1 0 0 0 0,0 0 0 0 0,1 0 0 0 0,0 1 0 0 0,2-1 0 0 0,0 0 0 0 0,0 0 0 0 0,8 30 0 0 0,-6-36-17 0 0,0 1 1 0 0,0-1-1 0 0,1 0 1 0 0,0 0-1 0 0,1 0 1 0 0,0-1-1 0 0,0 1 1 0 0,11 11-1 0 0,-13-16-141 0 0,1-1 1 0 0,0 1-1 0 0,0-1 0 0 0,0 1 0 0 0,0-1 1 0 0,0-1-1 0 0,1 1 0 0 0,-1 0 0 0 0,1-1 1 0 0,0 0-1 0 0,0 0 0 0 0,-1 0 0 0 0,1-1 1 0 0,1 0-1 0 0,-1 0 0 0 0,0 0 0 0 0,9 0 1 0 0,-2-1-48 0 0,1-1 0 0 0,0-1 1 0 0,0 0-1 0 0,0 0 0 0 0,-1-2 0 0 0,1 1 1 0 0,-1-2-1 0 0,0 1 0 0 0,0-2 1 0 0,-1 1-1 0 0,1-2 0 0 0,-1 1 0 0 0,0-2 1 0 0,13-11-1 0 0,39-36-2684 0 0,-36 26-2094 0 0,29-38 1 0 0,-35 38-4108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0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8031 0 0,'0'0'618'0'0,"-1"2"-404"0"0,-3 11 1069 0 0,-14 46 7472 0 0,13-32-7353 0 0,-4 188 4281 0 0,8-157-4534 0 0,3 74 728 0 0,5-1 1 0 0,34 185-1 0 0,-10-189-4308 0 0,-18-90 131 0 0,1-1-1 0 0,1 0 0 0 0,22 35 1 0 0,-30-58-6819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1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9 781 15143 0 0,'0'0'1166'0'0,"-4"-7"-716"0"0,3 4-208 0 0,0 1 0 0 0,0-1 0 0 0,1 0 0 0 0,-1 0 0 0 0,1 1 0 0 0,0-1 0 0 0,0 0-1 0 0,0 1 1 0 0,0-1 0 0 0,0 0 0 0 0,1 0 0 0 0,-1 1 0 0 0,1-1 0 0 0,0 0 0 0 0,0 1 0 0 0,0-1 0 0 0,0 1-1 0 0,0-1 1 0 0,0 1 0 0 0,3-4 0 0 0,1-2 909 0 0,1 0-1 0 0,0 1 0 0 0,0 0 1 0 0,11-10-1 0 0,-3 6-665 0 0,0-1 0 0 0,1 2 1 0 0,0 0-1 0 0,1 1 0 0 0,0 1 0 0 0,0 0 0 0 0,1 1 0 0 0,0 1 1 0 0,0 0-1 0 0,30-5 0 0 0,11 3-761 0 0,115-3 1 0 0,-43 4-791 0 0,-106 4-6506 0 0,-2-4-2624 0 0</inkml:trace>
  <inkml:trace contextRef="#ctx0" brushRef="#br0" timeOffset="1">617 1 10943 0 0,'0'2'839'0'0,"0"2"-544"0"0,-12 133 7973 0 0,9-79-4623 0 0,-11 65 1 0 0,8-78-2476 0 0,-2 83 1087 0 0,6-80-1618 0 0,2-42-559 0 0,-3 30 97 0 0,2 0 1 0 0,2 0 0 0 0,8 57-1 0 0,-7-84-525 0 0,1 0-1 0 0,0 1 1 0 0,0-1-1 0 0,0-1 1 0 0,9 16-1 0 0,8 1-8139 0 0,-5-11-954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108 375 13471 0 0,'0'0'1040'0'0,"6"-6"-640"0"0,1-1 955 0 0,-1-1 0 0 0,0 0 1 0 0,0 0-1 0 0,7-12 0 0 0,15-38 1654 0 0,-1 1-1917 0 0,-19 41-886 0 0,-1-1 0 0 0,-1 0 0 0 0,5-19-1 0 0,-3 9-49 0 0,-7 22-117 0 0,0-1-1 0 0,0 1 1 0 0,0-1-1 0 0,-1 0 1 0 0,0 1-1 0 0,0-1 1 0 0,-1 0-1 0 0,-1-10 1 0 0,1 15-30 0 0,1-1 0 0 0,-1 0 0 0 0,1 0 0 0 0,-1 0 1 0 0,0 1-1 0 0,0-1 0 0 0,0 0 0 0 0,0 1 1 0 0,0-1-1 0 0,0 1 0 0 0,0-1 0 0 0,0 1 0 0 0,-2-2 1 0 0,2 2-8 0 0,0 1 1 0 0,0-1-1 0 0,0 1 1 0 0,0-1-1 0 0,0 1 1 0 0,0 0-1 0 0,-1-1 1 0 0,1 1-1 0 0,0 0 1 0 0,0 0-1 0 0,0 0 1 0 0,0-1-1 0 0,0 1 1 0 0,-1 0-1 0 0,1 1 1 0 0,0-1-1 0 0,0 0 1 0 0,0 0 0 0 0,0 0-1 0 0,0 1 1 0 0,0-1-1 0 0,0 1 1 0 0,-2 0-1 0 0,-4 2 43 0 0,1 1 0 0 0,-1 0 0 0 0,1 0 0 0 0,0 1 0 0 0,0 0 1 0 0,0 0-1 0 0,-8 9 0 0 0,-32 46 778 0 0,35-45-610 0 0,-1 2 102 0 0,1 0 0 0 0,1 1 0 0 0,0 0 0 0 0,1 1 0 0 0,1 0 0 0 0,1 1 0 0 0,1-1 0 0 0,-7 34 0 0 0,11-41-233 0 0,1 1 0 0 0,0 0 0 0 0,0 0 0 0 0,1 0 0 0 0,1-1-1 0 0,0 1 1 0 0,1 0 0 0 0,1-1 0 0 0,0 1 0 0 0,0-1 0 0 0,1 0-1 0 0,1 0 1 0 0,0 0 0 0 0,13 22 0 0 0,-8-20-81 0 0,2 1 0 0 0,-1-2-1 0 0,2 0 1 0 0,25 21 0 0 0,-33-30-1 0 0,1-1 0 0 0,-1 0 0 0 0,0 0 0 0 0,1 0 0 0 0,0-1 0 0 0,-1 0 0 0 0,1 0 0 0 0,0 0 0 0 0,0-1 0 0 0,0 0 0 0 0,0 0 0 0 0,1 0 0 0 0,6-1 0 0 0,10 0 0 0 0,-1-2 0 0 0,28-4 0 0 0,-44 5-201 0 0,-1 1 0 0 0,1-1 0 0 0,-1-1 0 0 0,1 1 0 0 0,-1-1 0 0 0,1 0 0 0 0,-1-1 0 0 0,0 1 0 0 0,0-1 0 0 0,0 0 0 0 0,0 0 0 0 0,-1 0 0 0 0,1-1 0 0 0,-1 0-1 0 0,0 1 1 0 0,0-2 0 0 0,3-3 0 0 0,8-15-1820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3.6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10535 0 0,'3'50'709'0'0,"-2"50"-1"0"0,-2-20-343 0 0,2 36 1283 0 0,16 310 4102 0 0,37 56-2356 0 0,26-1-480 0 0,-29-216-1499 0 0,-47-250-1463 0 0,-2-8-94 0 0,0 1 0 0 0,-1-1 0 0 0,0 1 0 0 0,0-1 0 0 0,-1 11 0 0 0,-4-9-1467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54 8231 0 0,'-16'63'9813'0'0,"3"-12"-3002"0"0,3-18-5806 0 0,-8 28 1620 0 0,-17 47 1192 0 0,38-116-3796 0 0,59-138 291 0 0,-47 116-268 0 0,1 2 0 0 0,36-50 0 0 0,-46 70-44 0 0,1 1 0 0 0,0 0 0 0 0,1 0 0 0 0,-1 1 0 0 0,1 0 0 0 0,0 1 0 0 0,1-1 0 0 0,-1 2 0 0 0,1-1 0 0 0,0 1 0 0 0,18-5 0 0 0,-24 7 0 0 0,1 1 0 0 0,-1 1 0 0 0,0-1 0 0 0,1 0 0 0 0,-1 1 0 0 0,1 0 0 0 0,-1 0 0 0 0,1 0 0 0 0,-1 0 0 0 0,6 1 0 0 0,-8 0 0 0 0,10 1 0 0 0,-2 0 0 0 0,4 2-2111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0 959 4663 0 0,'1'11'532'0'0,"-1"0"0"0"0,5 20 0 0 0,7 2 5402 0 0,-11-32-5500 0 0,0 0 1 0 0,0 0-1 0 0,1 0 1 0 0,-1 0-1 0 0,0-1 1 0 0,1 1-1 0 0,-1-1 1 0 0,0 1-1 0 0,1-1 1 0 0,1 1 0 0 0,2-4-119 0 0,0-1 1 0 0,-1 0-1 0 0,1 0 1 0 0,-1 0-1 0 0,0 0 1 0 0,-1-1-1 0 0,1 0 0 0 0,-1 0 1 0 0,0 0-1 0 0,0 0 1 0 0,0 0-1 0 0,2-7 1 0 0,4-11 498 0 0,9-39 1 0 0,-4 2-68 0 0,-4 0-1 0 0,4-68 1 0 0,-6-124 335 0 0,-7 236-1021 0 0,-16-244 591 0 0,13 218-581 0 0,2 28-60 0 0,-1 0 0 0 0,-1 0 0 0 0,-3-16 0 0 0,5 29-10 0 0,0 1 1 0 0,-1-1-1 0 0,1 0 0 0 0,0 1 1 0 0,0-1-1 0 0,0 1 0 0 0,0-1 1 0 0,-1 1-1 0 0,1-1 0 0 0,0 1 1 0 0,0-1-1 0 0,-1 1 0 0 0,1-1 1 0 0,-1 1-1 0 0,1-1 0 0 0,0 1 1 0 0,-1-1-1 0 0,1 1 0 0 0,-1 0 1 0 0,1-1-1 0 0,-1 1 0 0 0,1 0 0 0 0,-1-1 1 0 0,1 1-1 0 0,-1 0 0 0 0,1 0 1 0 0,-2-1-1 0 0,1 1 7 0 0,1 0 0 0 0,-1 1 0 0 0,0-1 0 0 0,0 0 0 0 0,0 0 0 0 0,0 1 0 0 0,0-1 0 0 0,0 0 0 0 0,1 1-1 0 0,-1-1 1 0 0,0 1 0 0 0,0-1 0 0 0,1 1 0 0 0,-1 0 0 0 0,-1 0 0 0 0,-1 2 26 0 0,0 1-1 0 0,0-1 1 0 0,1 1 0 0 0,-1-1-1 0 0,-4 9 1 0 0,4-2-20 0 0,0 0-1 0 0,-3 14 1 0 0,0 4 5 0 0,0-5-7 0 0,1 1 0 0 0,2 0-1 0 0,0 0 1 0 0,1 47 0 0 0,5-20 19 0 0,13 66 0 0 0,1-39-32 0 0,30 87 0 0 0,18 23 240 0 0,-59-171-161 0 0,1 0 0 0 0,1 0 0 0 0,1-1 0 0 0,0 0 0 0 0,1 0 0 0 0,24 28 0 0 0,-23-34 120 0 0,-10-10-186 0 0,-1 1 0 0 0,1-1 0 0 0,0 1-1 0 0,0-1 1 0 0,-1 0 0 0 0,1 1 0 0 0,0-1 0 0 0,0 0-1 0 0,0 0 1 0 0,-1 0 0 0 0,1 1 0 0 0,2-1 0 0 0,-2-1-12 0 0,1 1 1 0 0,0-1 0 0 0,-1 1-1 0 0,1-1 1 0 0,-1 1-1 0 0,1-1 1 0 0,-1 0 0 0 0,1 0-1 0 0,-1 0 1 0 0,0 0 0 0 0,1 0-1 0 0,-1 0 1 0 0,0 0-1 0 0,0-1 1 0 0,0 1 0 0 0,0 0-1 0 0,0-1 1 0 0,0 1-1 0 0,0-1 1 0 0,0 1 0 0 0,0-3-1 0 0,3-5 1 0 0,0 0 0 0 0,3-13 0 0 0,-6 19 1 0 0,7-31-128 0 0,6-70 1 0 0,-9 61-3004 0 0,1-1-4062 0 0,-1 17-638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2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33 315 7367 0 0,'2'6'166'0'0,"0"1"-1"0"0,0-1 0 0 0,-1 1 0 0 0,1 9 0 0 0,3 17 335 0 0,0-11 534 0 0,-1 1 0 0 0,2 28 0 0 0,-5-31 129 0 0,2-1 0 0 0,0 1-1 0 0,10 33 1 0 0,-5-39-702 0 0,-8-13-322 0 0</inkml:trace>
  <inkml:trace contextRef="#ctx0" brushRef="#br0" timeOffset="1">15 0 4199 0 0,'0'0'448'0'0,"-4"0"216"0"0,-2 0 1720 0 0,2 0-2144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7423 0 0,'0'0'575'0'0,"1"1"-379"0"0,21 65 4201 0 0,-3-16-1865 0 0,10 19-793 0 0,150 328 5501 0 0,-76-151-5159 0 0,-97-222-2740 0 0,-6-21-1398 0 0,-4-14-385 0 0,-1-11-4800 0 0,2 9 1266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3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7423 0 0,'-30'112'4069'0'0,"23"-75"-931"0"0,2 1 0 0 0,-2 60 0 0 0,7-90-2649 0 0,1 0 0 0 0,0 0 0 0 0,0-1 1 0 0,0 1-1 0 0,1 0 0 0 0,0-1 0 0 0,0 1 0 0 0,1-1 0 0 0,4 8 1 0 0,-6-12-395 0 0,0-1 1 0 0,0 0 0 0 0,1 0 0 0 0,-1 0 0 0 0,1-1 0 0 0,-1 1 0 0 0,1 0 0 0 0,-1 0 0 0 0,1-1-1 0 0,0 1 1 0 0,0-1 0 0 0,0 1 0 0 0,0-1 0 0 0,0 0 0 0 0,0 0 0 0 0,0 0 0 0 0,0 0 0 0 0,1 0-1 0 0,-1-1 1 0 0,0 1 0 0 0,1 0 0 0 0,-1-1 0 0 0,0 0 0 0 0,1 0 0 0 0,-1 0 0 0 0,0 0 0 0 0,1 0-1 0 0,-1 0 1 0 0,1 0 0 0 0,-1-1 0 0 0,0 1 0 0 0,0-1 0 0 0,4-1 0 0 0,4-2 97 0 0,-1 0 0 0 0,1 0 0 0 0,-1-1 1 0 0,0 0-1 0 0,16-13 0 0 0,-20 14-641 0 0,-1-1 1 0 0,1 1-1 0 0,-1-1 0 0 0,6-8 0 0 0,-8 10-817 0 0,0-1 0 0 0,0 1-1 0 0,0-1 1 0 0,-1 0-1 0 0,1 0 1 0 0,-1 1 0 0 0,2-8-1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5439 0 0,'1'2'416'0'0,"0"0"-333"0"0,4 15 477 0 0,-5-16-519 0 0,2 1 318 0 0,0-1-1 0 0,0 0 1 0 0,0 0 0 0 0,0 0-1 0 0,0 0 1 0 0,0 0-1 0 0,0 0 1 0 0,0-1-1 0 0,4 1 1 0 0,-4-1-30 0 0,0 0 1 0 0,-1 0-1 0 0,1 0 1 0 0,0-1-1 0 0,-1 1 1 0 0,1 0-1 0 0,-1-1 1 0 0,1 0-1 0 0,0 1 0 0 0,-1-1 1 0 0,1 0-1 0 0,-1 0 1 0 0,0 0-1 0 0,1 0 1 0 0,-1 0-1 0 0,0 0 1 0 0,1 0-1 0 0,-1 0 1 0 0,0-1-1 0 0,2-2 1 0 0,-1 2-147 0 0,0-1 0 0 0,0 0 0 0 0,-1 0 0 0 0,1 0 0 0 0,-1 0 0 0 0,0-1 0 0 0,1 1 0 0 0,-1 0 0 0 0,0-6 0 0 0,9-47 904 0 0,1-8-603 0 0,-11 20-235 0 0,0 40-200 0 0,0 0 0 0 0,-1 1 0 0 0,0-1-1 0 0,0 1 1 0 0,0-1 0 0 0,0 1 0 0 0,0-1 0 0 0,-1 1 0 0 0,-3-6 0 0 0,4 8-38 0 0,1 1 1 0 0,-1-1-1 0 0,1 0 0 0 0,-1 1 0 0 0,0-1 1 0 0,0 1-1 0 0,1-1 0 0 0,-1 1 0 0 0,0 0 0 0 0,0-1 1 0 0,1 1-1 0 0,-1 0 0 0 0,0 0 0 0 0,0-1 1 0 0,0 1-1 0 0,0 0 0 0 0,0 0 0 0 0,1 0 0 0 0,-1 0 1 0 0,0 0-1 0 0,0 0 0 0 0,0 0 0 0 0,0 0 1 0 0,0 1-1 0 0,1-1 0 0 0,-1 0 0 0 0,0 0 0 0 0,0 1 1 0 0,0-1-1 0 0,1 0 0 0 0,-1 1 0 0 0,0-1 1 0 0,1 1-1 0 0,-1-1 0 0 0,0 1 0 0 0,1 0 0 0 0,-2 0 1 0 0,-2 2 50 0 0,1 0 0 0 0,-1 0 0 0 0,0 1 1 0 0,1-1-1 0 0,-4 6 0 0 0,3-2 70 0 0,0 0 0 0 0,0 0 0 0 0,1 0 0 0 0,0 1 0 0 0,0-1 0 0 0,1 1 0 0 0,0 0 0 0 0,0 0 0 0 0,1 0 0 0 0,-1 14 0 0 0,1-14 58 0 0,1-1 0 0 0,1 0 0 0 0,-1 0 0 0 0,1 0 0 0 0,1 0 0 0 0,-1 0 1 0 0,1 0-1 0 0,0 0 0 0 0,0-1 0 0 0,1 1 0 0 0,0-1 0 0 0,6 10 0 0 0,-7-13-118 0 0,0-1 0 0 0,0 1 1 0 0,1 0-1 0 0,-1-1 1 0 0,1 0-1 0 0,0 1 0 0 0,0-1 1 0 0,0 0-1 0 0,0 0 0 0 0,0-1 1 0 0,0 1-1 0 0,0-1 1 0 0,1 0-1 0 0,-1 1 0 0 0,0-1 1 0 0,1-1-1 0 0,-1 1 0 0 0,1 0 1 0 0,-1-1-1 0 0,1 0 0 0 0,-1 0 1 0 0,1 0-1 0 0,-1 0 1 0 0,1 0-1 0 0,-1-1 0 0 0,1 0 1 0 0,-1 1-1 0 0,6-3 0 0 0,-5 1-57 0 0,0 1 0 0 0,0-1 0 0 0,0 0-1 0 0,-1 1 1 0 0,1-2 0 0 0,-1 1 0 0 0,0 0-1 0 0,1-1 1 0 0,-1 0 0 0 0,0 1 0 0 0,0-1-1 0 0,-1 0 1 0 0,1-1 0 0 0,-1 1 0 0 0,1 0-1 0 0,-1-1 1 0 0,3-6 0 0 0,1-4-244 0 0,-4 9-192 0 0,1 0 0 0 0,-1-1-1 0 0,0 0 1 0 0,0 1 0 0 0,-1-1 0 0 0,1 0 0 0 0,-1 0 0 0 0,-1 0-1 0 0,1 0 1 0 0,-1 0 0 0 0,0 0 0 0 0,-1-6 0 0 0,0 6-604 0 0,1-1 0 0 0,0 0 0 0 0,0 1 0 0 0,2-9-1 0 0,-1-3-3083 0 0,0-3-1679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6735 0 0,'0'1'520'0'0,"6"27"1332"0"0,1-1 0 0 0,1 0 0 0 0,1-1 0 0 0,15 30 0 0 0,19 54 1680 0 0,-30-69-3739 0 0,47 143 3293 0 0,-19-96-3609 0 0,-28-65-2158 0 0,25 35 0 0 0,-24-41-4721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1 227 7975 0 0,'0'0'848'0'0,"3"11"-848"0"0,4-1 0 0 0,0 0 1048 0 0,-1 3 176 0 0,0 4 40 0 0,0-1 8 0 0,-2 0-744 0 0,1-1-144 0 0,-1 1-32 0 0,4 0-8 0 0,-4-3-464 0 0,-1-4-88 0 0,0-5-16 0 0</inkml:trace>
  <inkml:trace contextRef="#ctx0" brushRef="#br0" timeOffset="1">61 4 6911 0 0,'0'-2'608'0'0,"-1"1"-480"0"0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5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6911 0 0,'6'-20'748'0'0,"-5"19"-722"0"0,0 1 0 0 0,0-1 0 0 0,0 1 0 0 0,0 0-1 0 0,0 0 1 0 0,0-1 0 0 0,0 1 0 0 0,0 0 0 0 0,0 0 0 0 0,0 0-1 0 0,0 0 1 0 0,0 0 0 0 0,0 0 0 0 0,0 0 0 0 0,0 0-1 0 0,0 0 1 0 0,0 1 0 0 0,0-1 0 0 0,0 0 0 0 0,0 1 0 0 0,2 0-1 0 0,7 7 370 0 0,0 0 0 0 0,0 0 0 0 0,-1 2 0 0 0,0-1-1 0 0,-1 1 1 0 0,0 0 0 0 0,11 17 0 0 0,41 88 1434 0 0,-45-83-1511 0 0,2 4 403 0 0,-1 1 1 0 0,-2 1-1 0 0,-2 1 1 0 0,-1 0-1 0 0,-2 0 1 0 0,7 80-1 0 0,-7-49 1386 0 0,-9-69-1751 0 0,1-2-227 0 0,0-5-110 0 0,0 0-1 0 0,0 0 1 0 0,0 0-1 0 0,0 0 1 0 0,-1-1-1 0 0,-1-7 1 0 0,2-16-21 0 0,4-44 21 0 0,-4 45-127 0 0,1 0 1 0 0,1 0-1 0 0,12-47 0 0 0,-15 75 108 0 0,0 0-1 0 0,1 1 0 0 0,-1-1 1 0 0,0 0-1 0 0,0 1 1 0 0,0-1-1 0 0,0 0 1 0 0,0 1-1 0 0,1-1 0 0 0,-1 0 1 0 0,0 1-1 0 0,1-1 1 0 0,-1 1-1 0 0,0-1 1 0 0,1 1-1 0 0,-1-1 0 0 0,1 1 1 0 0,-1-1-1 0 0,1 0 1 0 0,1 0-1 0 0,-2 0 2 0 0,1 1-1 0 0,-1-1 1 0 0,1 1-1 0 0,-1 0 1 0 0,1-1-1 0 0,0 1 1 0 0,-1-1-1 0 0,1 1 1 0 0,-1 0-1 0 0,1 0 1 0 0,0-1-1 0 0,-1 1 1 0 0,1 0-1 0 0,0 0 1 0 0,-1 0-1 0 0,1-1 1 0 0,0 1-1 0 0,-1 0 1 0 0,1 0-1 0 0,0 0 1 0 0,-1 0-1 0 0,1 0 1 0 0,0 0-1 0 0,-1 1 1 0 0,1-1-1 0 0,0 0 1 0 0,-1 0-1 0 0,1 0 1 0 0,-1 1-1 0 0,1-1 1 0 0,1 1-1 0 0,-1-1 16 0 0,1 1 41 0 0,0 1 0 0 0,-1-1 0 0 0,1 1 0 0 0,0-1 0 0 0,0 1 0 0 0,-1-1-1 0 0,1 1 1 0 0,-1 0 0 0 0,1 0 0 0 0,-1 0 0 0 0,2 3 0 0 0,12 25 717 0 0,32 61 1246 0 0,-44-85-1965 0 0,1 0-1 0 0,0-1 1 0 0,0 1-1 0 0,1-1 1 0 0,8 9-1 0 0,-12-13-69 0 0,1 0 0 0 0,-1 0 0 0 0,1 0 0 0 0,-1 0 0 0 0,1 0 0 0 0,0 0 0 0 0,-1 0 0 0 0,1-1 0 0 0,0 1 0 0 0,0-1 0 0 0,0 1 0 0 0,-1-1 0 0 0,1 1 0 0 0,0-1 0 0 0,0 0-1 0 0,0 0 1 0 0,0 0 0 0 0,-1 0 0 0 0,1 0 0 0 0,0-1 0 0 0,0 1 0 0 0,0 0 0 0 0,0-1 0 0 0,-1 0 0 0 0,1 1 0 0 0,0-1 0 0 0,1-1 0 0 0,2-1-763 0 0,-1 0 0 0 0,0 0 0 0 0,0-1 0 0 0,0 1 1 0 0,5-8-1 0 0,5-3-4883 0 0,-1 2-394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5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10 2071 0 0,'0'1'6'0'0,"-1"0"0"0"0,1-1 0 0 0,0 1 0 0 0,0 0-1 0 0,0-1 1 0 0,0 1 0 0 0,-1 0 0 0 0,1-1 0 0 0,0 1-1 0 0,-1-1 1 0 0,1 1 0 0 0,0 0 0 0 0,-1-1 0 0 0,1 1-1 0 0,-1-1 1 0 0,1 1 0 0 0,-1-1 0 0 0,1 1-1 0 0,-1-1 1 0 0,1 0 0 0 0,-1 1 0 0 0,0-1 0 0 0,1 0-1 0 0,-1 1 1 0 0,1-1 0 0 0,-1 0 0 0 0,0 0 0 0 0,1 0-1 0 0,-1 1 1 0 0,0-1 0 0 0,-1 0 0 0 0,-9 2 198 0 0,10-1 0 0 0,0-1 0 0 0,1 0-1 0 0,-1 1 1 0 0,0-1 0 0 0,0 1 0 0 0,0-1 0 0 0,0 1 0 0 0,0-1 0 0 0,1 1-1 0 0,-1 0 1 0 0,0-1 0 0 0,1 1 0 0 0,-1 0 0 0 0,0 0 0 0 0,1 0 0 0 0,-1-1-1 0 0,1 1 1 0 0,-1 0 0 0 0,1 0 0 0 0,-1 0 0 0 0,1 2 0 0 0,-1-1 207 0 0,1 1 0 0 0,-1-1 0 0 0,1 0 0 0 0,0 1 0 0 0,0-1 0 0 0,1 1 1 0 0,-1-1-1 0 0,1 5 0 0 0,1 0 530 0 0,1 1-1 0 0,-1-1 1 0 0,1 1 0 0 0,7 9 0 0 0,-6-10-281 0 0,0-1 0 0 0,1 0 0 0 0,0 0 0 0 0,0 0 0 0 0,0-1 0 0 0,1 1 0 0 0,0-1 0 0 0,11 6 0 0 0,-16-10-159 0 0,2-1-145 0 0,2-2-208 0 0,1 0 0 0 0,-1 0-1 0 0,0 0 1 0 0,8-4 0 0 0,-11 4-129 0 0,0 1 0 0 0,0 0 1 0 0,-1-1-1 0 0,1 0 0 0 0,0 1 0 0 0,-1-1 0 0 0,1 0 0 0 0,-1 0 0 0 0,0 0 1 0 0,1 0-1 0 0,-1 0 0 0 0,0 0 0 0 0,0 0 0 0 0,0 0 0 0 0,0-3 0 0 0,1-4-59 0 0,0-1 0 0 0,-1 1-1 0 0,0-1 1 0 0,0 1-1 0 0,-1-1 1 0 0,-1 0 0 0 0,-1-10-1 0 0,-6-15-6955 0 0,5 27 162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4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0 104 17535 0 0,'26'61'1101'0'0,"40"71"0"0"0,-31-83-738 0 0,-10-16 382 0 0,61 82 2944 0 0,-78-104-3328 0 0,1 0-1 0 0,1-1 1 0 0,-1 1 0 0 0,2-2 0 0 0,-1 1-1 0 0,1-2 1 0 0,1 1 0 0 0,-1-2 0 0 0,2 1 0 0 0,-1-2-1 0 0,26 11 1 0 0,-36-16-265 0 0,1-1 0 0 0,0 1 0 0 0,0 0 0 0 0,0-1 0 0 0,1 1 0 0 0,-1-1 0 0 0,0 0 0 0 0,0 0 0 0 0,0-1 0 0 0,0 1 0 0 0,0 0 0 0 0,0-1 0 0 0,0 0 0 0 0,3-1 0 0 0,-4 1-21 0 0,0 0 1 0 0,0 0-1 0 0,0-1 1 0 0,0 1-1 0 0,0-1 0 0 0,0 0 1 0 0,0 1-1 0 0,-1-1 1 0 0,1 0-1 0 0,0 0 0 0 0,-1 0 1 0 0,0 0-1 0 0,1 0 1 0 0,-1 0-1 0 0,0 0 1 0 0,0-1-1 0 0,1-3 0 0 0,0-2-13 0 0,-1 0-1 0 0,0 0 1 0 0,0 0-1 0 0,0 0 1 0 0,-2-10-1 0 0,2-4-4 0 0,-2-12-240 0 0,-6-54 0 0 0,1 26-163 0 0,3 29-190 0 0,-4-104-2942 0 0,7 111-786 0 0,6-37 1 0 0,3 12-3883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4519 0 0,'0'2'347'0'0,"12"25"748"0"0,-7-17 950 0 0,0 0-1 0 0,1 0 0 0 0,0-1 0 0 0,15 17 0 0 0,-19-24-1756 0 0,0 0 0 0 0,0 0 0 0 0,1 0 1 0 0,-1-1-1 0 0,1 1 0 0 0,0-1 0 0 0,-1 0 0 0 0,1 1 0 0 0,0-1 1 0 0,0 0-1 0 0,-1-1 0 0 0,1 1 0 0 0,0 0 0 0 0,0-1 0 0 0,5 0 1 0 0,-7 0-214 0 0,0 0 0 0 0,0-1 0 0 0,0 1 0 0 0,0-1 0 0 0,0 1 0 0 0,-1-1 0 0 0,1 0 0 0 0,0 1 0 0 0,0-1 1 0 0,0 0-1 0 0,0 1 0 0 0,-1-1 0 0 0,1 0 0 0 0,0-1 0 0 0,2-1 114 0 0,0-1-145 0 0,0 0 0 0 0,0 1 0 0 0,0-1-1 0 0,-1 0 1 0 0,0-1 0 0 0,1 1 0 0 0,-2 0-1 0 0,1-1 1 0 0,0 1 0 0 0,-1-1 0 0 0,0 1-1 0 0,0-1 1 0 0,0 0 0 0 0,-1 0 0 0 0,1-6-1 0 0,-1 8-25 0 0,0-1-1 0 0,0 1 0 0 0,-1-1 0 0 0,1 1 0 0 0,-1-1 0 0 0,0 1 1 0 0,0-1-1 0 0,0 1 0 0 0,0 0 0 0 0,0 0 0 0 0,-1-1 0 0 0,0 1 0 0 0,1 0 1 0 0,-1 0-1 0 0,0 1 0 0 0,0-1 0 0 0,-1 0 0 0 0,1 1 0 0 0,-1-1 1 0 0,1 1-1 0 0,-6-4 0 0 0,-36-16-630 0 0,27 14-5307 0 0,5 2-1238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6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115 647 5671 0 0,'0'-1'98'0'0,"-1"0"0"0"0,1 0 0 0 0,-1 0 0 0 0,1 0-1 0 0,-1 0 1 0 0,1 0 0 0 0,-1 0 0 0 0,1 0 0 0 0,-1 0-1 0 0,0 0 1 0 0,1 1 0 0 0,-1-1 0 0 0,0 0 0 0 0,0 0-1 0 0,0 1 1 0 0,0-1 0 0 0,0 1 0 0 0,1-1 0 0 0,-1 1-1 0 0,0-1 1 0 0,0 1 0 0 0,0-1 0 0 0,0 1 0 0 0,0 0-1 0 0,-1 0 1 0 0,-1-1 0 0 0,0 1 589 0 0,-1 0-1 0 0,0 0 1 0 0,0 0-1 0 0,-7 1 1 0 0,10-1-655 0 0,-2 1 65 0 0,0 0 0 0 0,1 0 0 0 0,-1 0 0 0 0,0 0 1 0 0,0 0-1 0 0,1 1 0 0 0,-1-1 0 0 0,1 1 0 0 0,-1 0 1 0 0,1 0-1 0 0,0 0 0 0 0,0 0 0 0 0,0 0 0 0 0,0 0 1 0 0,0 0-1 0 0,0 1 0 0 0,0-1 0 0 0,1 1 0 0 0,-1-1 1 0 0,1 1-1 0 0,0 0 0 0 0,-2 4 0 0 0,0 3 194 0 0,0 0 1 0 0,1-1-1 0 0,0 1 0 0 0,1 0 0 0 0,-1 13 0 0 0,2-17-28 0 0,0 0 1 0 0,0 0-1 0 0,1-1 0 0 0,0 1 0 0 0,0 0 0 0 0,0-1 1 0 0,1 1-1 0 0,0-1 0 0 0,0 0 0 0 0,0 1 0 0 0,0-1 0 0 0,1 0 1 0 0,0 0-1 0 0,0-1 0 0 0,1 1 0 0 0,-1-1 0 0 0,6 6 1 0 0,-9-10-178 0 0,1 1 0 0 0,0 0 0 0 0,0-1 0 0 0,-1 1 1 0 0,1-1-1 0 0,0 1 0 0 0,0-1 0 0 0,0 0 0 0 0,0 1 1 0 0,0-1-1 0 0,0 0 0 0 0,0 1 0 0 0,0-1 1 0 0,0 0-1 0 0,0 0 0 0 0,0 0 0 0 0,0 0 0 0 0,0 0 1 0 0,0 0-1 0 0,0 0 0 0 0,0 0 0 0 0,1-1 1 0 0,0 0 11 0 0,-1 0 1 0 0,1 1 0 0 0,0-1-1 0 0,-1 0 1 0 0,1-1 0 0 0,-1 1-1 0 0,0 0 1 0 0,1 0 0 0 0,-1-1-1 0 0,0 1 1 0 0,2-2 0 0 0,1-3 85 0 0,-1 0 0 0 0,1 0 1 0 0,-1-1-1 0 0,0 1 0 0 0,2-7 1 0 0,5-21 316 0 0,-2 0 1 0 0,4-38 0 0 0,2-71 55 0 0,-11 101-542 0 0,-1 4-48 0 0,-2 0 0 0 0,-1-1 0 0 0,-13-73 0 0 0,3 61-11 0 0,-2 1 0 0 0,-26-67 0 0 0,28 94 44 0 0,11 23 0 0 0,0 0 0 0 0,0 0 0 0 0,0 0 0 0 0,0 0 0 0 0,0-1 0 0 0,0 1 0 0 0,0 0 0 0 0,0 0 0 0 0,-1 0 0 0 0,1 0 0 0 0,0 0 0 0 0,0 0 0 0 0,0 0 0 0 0,0 0 0 0 0,0 0 0 0 0,0-1 0 0 0,-1 1 0 0 0,1 0 0 0 0,0 0 0 0 0,0 0 0 0 0,0 0 0 0 0,0 0 0 0 0,0 0 0 0 0,-1 0 0 0 0,1 0 0 0 0,0 0 0 0 0,0 0 0 0 0,0 0 0 0 0,0 0 0 0 0,-1 0 0 0 0,1 0 0 0 0,0 0 0 0 0,0 0 0 0 0,0 0 0 0 0,0 1 0 0 0,0-1 0 0 0,-1 0 0 0 0,1 0 0 0 0,0 0 0 0 0,0 0 0 0 0,0 0 0 0 0,0 0 0 0 0,0 0 0 0 0,0 0 0 0 0,-1 0 0 0 0,1 1 0 0 0,0-1 0 0 0,0 0 0 0 0,0 0 0 0 0,0 0 0 0 0,0 0 0 0 0,0 1 0 0 0,-2 3 0 0 0,-2 6 7 0 0,1-1 1 0 0,0 1-1 0 0,1-1 1 0 0,0 1-1 0 0,0 0 0 0 0,1 0 1 0 0,1 0-1 0 0,0-1 0 0 0,1 17 1 0 0,2-3 34 0 0,1 0 1 0 0,12 43-1 0 0,13 17 798 0 0,4-2 0 0 0,46 84-1 0 0,-65-139-377 0 0,0-1-1 0 0,2 0 1 0 0,1-1 0 0 0,0-1 0 0 0,2 0-1 0 0,43 39 1 0 0,-48-51-401 0 0,3 5 15 0 0,34 21 0 0 0,-44-33-74 0 0,0 0 0 0 0,0 0 0 0 0,0-1 0 0 0,1 0 1 0 0,-1-1-1 0 0,1 1 0 0 0,0-2 0 0 0,14 3 0 0 0,29-2-2638 0 0,-43-2 1451 0 0,0-1 0 0 0,0 0 0 0 0,0 0 0 0 0,0-1-1 0 0,0 0 1 0 0,0-1 0 0 0,9-3 0 0 0,-1-2-7730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6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16583 0 0,'9'9'1472'0'0,"1"-1"-1176"0"0,3 0-232 0 0,2-1-64 0 0,-2-1 0 0 0,3 1-104 0 0,3 4 24 0 0,1-1 8 0 0,-3 0 72 0 0,2-2-80 0 0,3-4 80 0 0,-2-3-4856 0 0,-3-2-920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18775 0 0,'19'13'1664'0'0,"5"-3"-1328"0"0,2-5-272 0 0,7 1-64 0 0,-7 1 1120 0 0,2 0 200 0 0,3-2 48 0 0,0 2 8 0 0,-2 3-888 0 0,0-1-168 0 0,1-1-40 0 0,-2-4-7480 0 0,1-3-1488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0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11975 0 0,'0'0'1303'0'0,"1"-1"-968"0"0,42-30 1596 0 0,-17 12 1318 0 0,39-21 0 0 0,61-27 384 0 0,-81 42-5474 0 0,1 1-4840 0 0,-34 18-705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05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15519 0 0,'0'0'1194'0'0,"9"-2"-592"0"0,31-15 4870 0 0,-1 1-2613 0 0,-26 11-2763 0 0,0 0-1 0 0,0-1 1 0 0,13-7 0 0 0,-1-5-7431 0 0,-9 4-704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09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11975 0 0,'0'0'923'0'0,"0"2"-419"0"0,-4 22 2118 0 0,-2 1 1 0 0,-9 28-1 0 0,-22 50 1160 0 0,18-52-3089 0 0,1-4-1427 0 0,-25 51-1 0 0,41-96 375 0 0,-1 3-253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8607 0 0,'2'2'109'0'0,"0"0"1"0"0,0 0-1 0 0,0 0 0 0 0,0-1 0 0 0,1 1 0 0 0,-1-1 0 0 0,0 1 0 0 0,1-1 0 0 0,0 0 1 0 0,-1 0-1 0 0,1 0 0 0 0,-1-1 0 0 0,1 1 0 0 0,0-1 0 0 0,0 1 0 0 0,-1-1 0 0 0,1 0 1 0 0,3 0-1 0 0,-3 0 278 0 0,-1 0 1 0 0,1 0 0 0 0,0 0 0 0 0,0 1 0 0 0,-1 0 0 0 0,1-1-1 0 0,0 1 1 0 0,-1 0 0 0 0,1 0 0 0 0,3 2 0 0 0,-5-2 65 0 0,1-1 1 0 0,-1 1 0 0 0,1 0 0 0 0,-1 0 0 0 0,0 0 0 0 0,1 0 0 0 0,-1 1 0 0 0,0-1 0 0 0,0 0-1 0 0,0 0 1 0 0,0 1 0 0 0,0-1 0 0 0,0 0 0 0 0,0 1 0 0 0,0-1 0 0 0,-1 1 0 0 0,2 2-1 0 0,-2-3 583 0 0,0 1-421 0 0,-2 2-404 0 0,0 0-1 0 0,1 0 1 0 0,-1 0 0 0 0,-1 0-1 0 0,1 0 1 0 0,-4 3 0 0 0,-4 6-2618 0 0,2-2-3134 0 0,0-1-2322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33 13039 0 0,'-8'15'1841'0'0,"-19"24"11538"0"0,30-41-13071 0 0,0 0-1 0 0,0 0 0 0 0,0 0 1 0 0,0 1-1 0 0,7-4 1 0 0,8-3 116 0 0,-15 6-318 0 0,16-10 309 0 0,1 0 1 0 0,37-15-1 0 0,-51 25-427 0 0,0 0 0 0 0,0 0 0 0 0,0 0 0 0 0,1 1 0 0 0,-1 0 0 0 0,0 0 0 0 0,1 1 0 0 0,-1 0 0 0 0,0 0 0 0 0,1 0 0 0 0,-1 1 0 0 0,0 0 0 0 0,0 0 0 0 0,1 1 0 0 0,5 2 0 0 0,-8-2 13 0 0,0 0 0 0 0,0 0 0 0 0,0 0 0 0 0,0 1 0 0 0,-1 0 0 0 0,1-1 0 0 0,-1 1 0 0 0,0 1 0 0 0,0-1-1 0 0,0 0 1 0 0,0 1 0 0 0,0 0 0 0 0,-1-1 0 0 0,1 1 0 0 0,-1 0 0 0 0,0 0 0 0 0,0 0 0 0 0,-1 1 0 0 0,1-1 0 0 0,-1 0-1 0 0,0 1 1 0 0,0-1 0 0 0,-1 1 0 0 0,1-1 0 0 0,-1 9 0 0 0,0-2 9 0 0,-1-1 1 0 0,0 0-1 0 0,0 0 1 0 0,-1 1-1 0 0,0-1 1 0 0,-1 0-1 0 0,0-1 1 0 0,-1 1-1 0 0,0 0 1 0 0,-7 12-1 0 0,5-12-202 0 0,-1 3-77 0 0,-2-1 0 0 0,1 1 0 0 0,-13 12 1 0 0,19-22-191 0 0,0 0 1 0 0,-1-1 0 0 0,0 1 0 0 0,1-1 0 0 0,-1 0 0 0 0,0 0 0 0 0,0 0 0 0 0,-1 0-1 0 0,1-1 1 0 0,0 1 0 0 0,0-1 0 0 0,-1 0 0 0 0,1 0 0 0 0,-1 0 0 0 0,1 0 0 0 0,-1 0-1 0 0,0-1 1 0 0,-6 0 0 0 0,1-2-5204 0 0,-1-4-1356 0 0</inkml:trace>
  <inkml:trace contextRef="#ctx0" brushRef="#br0" timeOffset="1">111 168 11575 0 0,'-22'56'2996'0'0,"-26"62"4911"0"0,8-33-5925 0 0,40-84-2056 0 0,1-9-6749 0 0,2-4-725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0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13879 0 0,'-2'4'174'0'0,"0"0"-1"0"0,1 1 1 0 0,-1-1 0 0 0,1 0-1 0 0,0 1 1 0 0,0-1-1 0 0,1 1 1 0 0,-1 8 0 0 0,-2 15 737 0 0,-6 26 3577 0 0,2 1-1 0 0,2 111 1 0 0,5-152-4240 0 0,0 0 0 0 0,2 0 1 0 0,-1 0-1 0 0,2 0 0 0 0,0 0 0 0 0,7 19 0 0 0,-8-28-154 0 0,0 0 1 0 0,1 0-1 0 0,-1-1 1 0 0,1 1 0 0 0,0-1-1 0 0,0 1 1 0 0,1-1-1 0 0,6 7 1 0 0,-7-9-69 0 0,0 0 0 0 0,0 0 0 0 0,0 0 0 0 0,1 0 0 0 0,-1 0-1 0 0,0-1 1 0 0,1 1 0 0 0,-1-1 0 0 0,1 0 0 0 0,0 0 0 0 0,-1-1 0 0 0,1 1 0 0 0,7 0 0 0 0,10-3-26 0 0,0-5-14 0 0,0-1 0 0 0,-1 0 0 0 0,0-2 0 0 0,-1 0 0 0 0,0-1 1 0 0,21-16-1 0 0,-28 18-524 0 0,0-1 1 0 0,0 0 0 0 0,16-19 0 0 0,-23 22-782 0 0,1-1 1 0 0,7-12 0 0 0,-10 13-1088 0 0,0 1 0 0 0,0-1 0 0 0,3-12 0 0 0,-2 2-4945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5.4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2194 114 8207 0 0,'-4'0'8'0'0,"1"-1"-1"0"0,-1 0 0 0 0,1 1 0 0 0,-1-1 0 0 0,1-1 1 0 0,0 1-1 0 0,-1 0 0 0 0,1-1 0 0 0,0 1 1 0 0,0-1-1 0 0,0 0 0 0 0,0 0 0 0 0,0-1 0 0 0,1 1 1 0 0,-1 0-1 0 0,-3-5 0 0 0,1 2-123 0 0,-2 0 180 0 0,1 0 1 0 0,0 1-1 0 0,-1 0 0 0 0,0 0 0 0 0,0 0 1 0 0,0 1-1 0 0,-14-4 0 0 0,6 2 516 0 0,-1 2 0 0 0,-30-4-1 0 0,16 6 921 0 0,-61 6-1 0 0,16 0-74 0 0,33-4-679 0 0,-130 1 1448 0 0,126-4-1624 0 0,-79-13 0 0 0,7-4-168 0 0,93 17-241 0 0,1 0 0 0 0,-47 4-1 0 0,-55 19 100 0 0,53-6-85 0 0,-17 4 54 0 0,-57 8-229 0 0,26-6 0 0 0,98-15 0 0 0,1 0 0 0 0,0 1 0 0 0,-27 13 0 0 0,-19 14 172 0 0,-82 55 0 0 0,133-76-53 0 0,0 1 0 0 0,-29 30 0 0 0,-25 38 64 0 0,59-68-195 0 0,-1 2 43 0 0,1 1 0 0 0,1 0 0 0 0,0 1 0 0 0,1 0-1 0 0,1 0 1 0 0,-12 36 0 0 0,14-29 1 0 0,1-1 0 0 0,1 1 0 0 0,1 0 0 0 0,2 0 0 0 0,0 30 0 0 0,2-23-32 0 0,1-1 0 0 0,2 1 0 0 0,6 32 0 0 0,-7-57 31 0 0,0 0 1 0 0,1 0-1 0 0,0-1 0 0 0,0 1 0 0 0,0-1 0 0 0,1 0 1 0 0,0 0-1 0 0,0 0 0 0 0,9 9 0 0 0,5 4 202 0 0,28 21 0 0 0,-31-28-176 0 0,32 25 350 0 0,1-2 0 0 0,77 41 0 0 0,-67-44 154 0 0,103 41-1 0 0,-149-69-422 0 0,1 0 0 0 0,0-1-1 0 0,0-1 1 0 0,0 0 0 0 0,20 1-1 0 0,-2-4 128 0 0,37-5 0 0 0,-39 4-117 0 0,-1 1-1 0 0,1 2 0 0 0,-1 0 0 0 0,0 2 0 0 0,48 11 0 0 0,134 50-25 0 0,-175-52-116 0 0,-22-8 25 0 0,0-1 1 0 0,-1 0-1 0 0,1-1 1 0 0,0 0-1 0 0,1-1 1 0 0,22-2-1 0 0,-3-2 370 0 0,48-10-1 0 0,-47 7-232 0 0,-1 1 0 0 0,1 2 0 0 0,0 2 0 0 0,0 1 0 0 0,0 2 0 0 0,37 6 0 0 0,16 4 448 0 0,116 1-1 0 0,-167-17-319 0 0,-27 3-249 0 0,-1 0 0 0 0,0 0 0 0 0,14 1 0 0 0,131 15 601 0 0,37 1-83 0 0,-150-11-540 0 0,-28-3-2 0 0,-1-1 0 0 0,15 0 0 0 0,81-1 151 0 0,10 9-147 0 0,-2 0-23 0 0,-9-5-4 0 0,-57 0 0 0 0,68-6 0 0 0,-49 0 0 0 0,0 3 0 0 0,103 15 0 0 0,-83-7 0 0 0,-61-8 0 0 0,32-2 0 0 0,-12 0 0 0 0,4 0 0 0 0,1-3 0 0 0,85-17 0 0 0,-72 5 0 0 0,-31 7 0 0 0,60-7 0 0 0,-36 9 0 0 0,-1-1 0 0 0,0-4 0 0 0,91-30 0 0 0,-125 33 0 0 0,0-1 0 0 0,-1-1 0 0 0,0-2 0 0 0,-1 0 0 0 0,23-19 0 0 0,93-88 0 0 0,-43 36 0 0 0,-58 53 0 0 0,-14 11 0 0 0,-17 15 0 0 0,16-16 0 0 0,0-1 0 0 0,34-49 0 0 0,-50 63 0 0 0,0-1 0 0 0,0 1 0 0 0,-1-1 0 0 0,0 0 0 0 0,0 0 0 0 0,-1 0 0 0 0,-1 0 0 0 0,1-1 0 0 0,-1 1 0 0 0,-1-1 0 0 0,0 1 0 0 0,0-1 0 0 0,-1-13 0 0 0,-1 18 0 0 0,-1 0 0 0 0,1 0 0 0 0,-1 0 0 0 0,0 0 0 0 0,0 0 0 0 0,0 0 0 0 0,0 0 0 0 0,-1 1 0 0 0,0-1 0 0 0,0 1 0 0 0,0 0 0 0 0,-1 0 0 0 0,0 0 0 0 0,-4-4 0 0 0,-9-7 0 0 0,-37-24 0 0 0,41 29 0 0 0,-38-23 0 0 0,-1 3 0 0 0,-2 1 0 0 0,-95-35 0 0 0,30 21 0 0 0,-170-37 0 0 0,-1105-162 0 0 0,946 186-354 0 0,-7 18-2244 0 0,302 31-4741 0 0,1 2-2330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1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18 12895 0 0,'1'1'3155'0'0,"36"11"5607"0"0,-10-7-6866 0 0,-18-6-1740 0 0,1 0-1 0 0,-1 0 0 0 0,1-1 1 0 0,-1-1-1 0 0,0 1 0 0 0,16-8 0 0 0,-8 3-103 0 0,-12 6-69 0 0,0-1-1 0 0,-1 1 1 0 0,1-1-1 0 0,0 1 1 0 0,0 1-1 0 0,-1-1 1 0 0,11 1-1 0 0,-13 0 13 0 0,0 0-1 0 0,-1 1 1 0 0,1-1 0 0 0,0 1-1 0 0,-1-1 1 0 0,1 1-1 0 0,-1 0 1 0 0,1 0 0 0 0,-1-1-1 0 0,1 1 1 0 0,-1 0-1 0 0,1 1 1 0 0,-1-1 0 0 0,0 0-1 0 0,1 0 1 0 0,-1 0 0 0 0,0 1-1 0 0,0-1 1 0 0,0 1-1 0 0,0-1 1 0 0,0 1 0 0 0,-1-1-1 0 0,1 1 1 0 0,0-1-1 0 0,0 3 1 0 0,2 8 28 0 0,0 0 1 0 0,-1 1-1 0 0,-1-1 1 0 0,0 0-1 0 0,0 1 0 0 0,-3 15 1 0 0,2 6 17 0 0,0 201 549 0 0,2 54 3488 0 0,-2-236-3772 0 0,-8-80-1149 0 0,-5-98-4176 0 0,8 64 3359 0 0,3-68-133 0 0,4 92 1585 0 0,0-22 237 0 0,0 30 14 0 0,-1-1 1 0 0,-5-49 0 0 0,3 71 15 0 0,1 4-36 0 0,-1 0 0 0 0,0-1 0 0 0,0 1 0 0 0,0 0 0 0 0,0 0 0 0 0,-3-6 0 0 0,3 9 0 0 0,1 0-1 0 0,-1 0 1 0 0,0 0 0 0 0,1 0-1 0 0,-1 0 1 0 0,0 1-1 0 0,0-1 1 0 0,0 0-1 0 0,0 0 1 0 0,0 1 0 0 0,1-1-1 0 0,-1 1 1 0 0,0-1-1 0 0,0 1 1 0 0,-1-1-1 0 0,1 1 1 0 0,0 0 0 0 0,0-1-1 0 0,0 1 1 0 0,0 0-1 0 0,0 0 1 0 0,0 0-1 0 0,0 0 1 0 0,0 0 0 0 0,0 0-1 0 0,-1 0 1 0 0,1 0-1 0 0,0 0 1 0 0,0 1 0 0 0,-2 0-1 0 0,-6 1 165 0 0,1 1 1 0 0,-1 1-1 0 0,0-1 0 0 0,1 1 1 0 0,0 1-1 0 0,0 0 0 0 0,0 0 1 0 0,-8 7-1 0 0,-55 56 456 0 0,42-39-487 0 0,-31 29-86 0 0,-88 90 255 0 0,147-147-316 0 0,-4 4 115 0 0,0 0 0 0 0,1 1 1 0 0,-1-1-1 0 0,1 1 0 0 0,-4 9 1 0 0,7-14 240 0 0,11-4 643 0 0,2-2-576 0 0,-1-1 0 0 0,1 0 0 0 0,-1 0 1 0 0,11-9-1 0 0,41-36 174 0 0,-27 21-324 0 0,-2 4-213 0 0,1 0 0 0 0,63-33 0 0 0,-85 52-70 0 0,23-7 1 0 0,-31 13 1 0 0,0-1 1 0 0,0 1 0 0 0,0 0-1 0 0,0 0 1 0 0,0 1 0 0 0,0 0-1 0 0,0-1 1 0 0,5 2-1 0 0,-8-1 3 0 0,-1 1 0 0 0,0-1 1 0 0,0 0-1 0 0,0 1 0 0 0,0-1 0 0 0,0 1 0 0 0,0-1 0 0 0,0 1 0 0 0,0 0 0 0 0,0-1 0 0 0,0 1 0 0 0,-1 0 0 0 0,1 0 0 0 0,0 0 0 0 0,0 0 0 0 0,-1 0 0 0 0,1-1 0 0 0,0 1 0 0 0,-1 0 0 0 0,1 0 0 0 0,-1 1 1 0 0,1 1-1 0 0,6 25 86 0 0,-7-25-87 0 0,2 34-3 0 0,-1-31-53 0 0,-1-5-223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7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10135 0 0,'5'-6'274'0'0,"0"-1"-1"0"0,0 1 1 0 0,1 0 0 0 0,0 0-1 0 0,1 1 1 0 0,-1 0-1 0 0,11-6 1 0 0,12-3 4603 0 0,-15 13-2244 0 0,-12 1-2550 0 0,0 0 0 0 0,0 0 1 0 0,1 0-1 0 0,-1 1 0 0 0,0-1 0 0 0,0 1 0 0 0,0 0 1 0 0,0-1-1 0 0,0 1 0 0 0,0 0 0 0 0,-1 0 1 0 0,1 0-1 0 0,0 0 0 0 0,0 1 0 0 0,2 2 1 0 0,-1-1 19 0 0,0 0 1 0 0,0 1-1 0 0,0-1 1 0 0,-1 1 0 0 0,0 0-1 0 0,1 0 1 0 0,1 5 0 0 0,1 5 108 0 0,-1 0 1 0 0,0 0 0 0 0,3 25 0 0 0,-3-9 33 0 0,-2 0 1 0 0,-3 52-1 0 0,-14 59 660 0 0,8-87-493 0 0,-3 32 631 0 0,10-84-641 0 0,1-9-235 0 0,6-44-115 0 0,3 1 0 0 0,2 0-1 0 0,2 1 1 0 0,29-69 0 0 0,-28 80-298 0 0,2 1 0 0 0,25-40 0 0 0,-30 57 116 0 0,-8 13 92 0 0,0 0 0 0 0,0 1 0 0 0,0 0 0 0 0,1 0 0 0 0,0 0 0 0 0,0 0 0 0 0,0 1 0 0 0,8-6 0 0 0,-7 8-34 0 0,-6 4 62 0 0,1-1-1 0 0,-1 1 1 0 0,1-1-1 0 0,-1 1 1 0 0,1-1-1 0 0,-1 1 1 0 0,1-1 0 0 0,-1 1-1 0 0,1 0 1 0 0,-1-1-1 0 0,0 1 1 0 0,1-1-1 0 0,-1 1 1 0 0,1 1-1 0 0,-1-2-1 0 0,4 10 11 0 0,-1-1 1 0 0,1 0-1 0 0,-1 1 0 0 0,-1 0 1 0 0,2 14-1 0 0,2 52 339 0 0,-5-40-83 0 0,0 8-2 0 0,-2-32-201 0 0,1 1 1 0 0,1-1 0 0 0,0 1 0 0 0,0-1 0 0 0,1 0-1 0 0,1 0 1 0 0,5 14 0 0 0,-8-24-141 0 0,1-1 0 0 0,-1 1 0 0 0,1-1 1 0 0,0 0-1 0 0,0 0 0 0 0,-1 1 0 0 0,1-1 0 0 0,0 0 0 0 0,0 0 0 0 0,0 0 0 0 0,0 0 0 0 0,1 0 1 0 0,-1 0-1 0 0,0 0 0 0 0,0 0 0 0 0,0-1 0 0 0,1 1 0 0 0,-1 0 0 0 0,1-1 0 0 0,-1 1 0 0 0,0-1 1 0 0,1 0-1 0 0,-1 1 0 0 0,2-1 0 0 0,0 0-490 0 0,-1 0 0 0 0,0 0 0 0 0,0 0 0 0 0,0-1 0 0 0,0 1 0 0 0,1-1 0 0 0,-1 0 1 0 0,0 1-1 0 0,0-1 0 0 0,0 0 0 0 0,0 0 0 0 0,-1 0 0 0 0,1-1 0 0 0,0 1 0 0 0,0 0 0 0 0,1-2 0 0 0,10-11-5783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24 3887 0 0,'0'0'298'0'0,"0"2"-198"0"0,-1 1 20 0 0,0 0 0 0 0,-1 0 0 0 0,1 0 0 0 0,0 0 0 0 0,-1 0 0 0 0,0-1 0 0 0,0 1 0 0 0,-2 2 0 0 0,-5 7 1580 0 0,6-6-887 0 0,-1 0-1 0 0,1 1 1 0 0,0-1 0 0 0,1 1 0 0 0,-1-1 0 0 0,1 1 0 0 0,-1 8-1 0 0,0 2 1144 0 0,-1 31-1 0 0,3-35-1070 0 0,1 1 0 0 0,3 20 0 0 0,-2-30-689 0 0,-1-1 0 0 0,1 1 0 0 0,0-1-1 0 0,0 1 1 0 0,0-1 0 0 0,1 1 0 0 0,-1-1-1 0 0,1 0 1 0 0,0 0 0 0 0,0 0 0 0 0,0 0-1 0 0,0 0 1 0 0,0 0 0 0 0,4 3 0 0 0,-5-5-103 0 0,1-1 0 0 0,0 1 0 0 0,0 0 0 0 0,1-1 0 0 0,-1 1 0 0 0,0-1 0 0 0,0 1 0 0 0,0-1 0 0 0,0 0 1 0 0,4 0-1 0 0,-2 0-5 0 0,-1-1-67 0 0,0 1 1 0 0,0 0 0 0 0,0-1-1 0 0,-1 0 1 0 0,1 0-1 0 0,0 0 1 0 0,0 0 0 0 0,-1 0-1 0 0,1 0 1 0 0,-1-1 0 0 0,1 1-1 0 0,-1-1 1 0 0,1 1-1 0 0,1-3 1 0 0,31-31 192 0 0,-31 31-183 0 0,10-12 35 0 0,-1 0 0 0 0,18-29 0 0 0,-26 37-50 0 0,-1 0 1 0 0,0 0-1 0 0,0 0 0 0 0,-1-1 0 0 0,0 0 0 0 0,0 0 1 0 0,-1 0-1 0 0,1-12 0 0 0,-2 18-30 0 0,-1 0 0 0 0,0 0-1 0 0,0 0 1 0 0,0 0 0 0 0,0 0 0 0 0,-1 1-1 0 0,1-1 1 0 0,-1 0 0 0 0,0 0 0 0 0,0 0-1 0 0,0 0 1 0 0,0 1 0 0 0,0-1 0 0 0,-1 0-1 0 0,1 1 1 0 0,-1-1 0 0 0,0 1 0 0 0,1 0-1 0 0,-6-5 1 0 0,4 4-140 0 0,-1 1-1 0 0,0-1 1 0 0,0 1 0 0 0,0 0-1 0 0,0 0 1 0 0,0 0-1 0 0,-1 0 1 0 0,1 1 0 0 0,-1 0-1 0 0,1 0 1 0 0,-1 0 0 0 0,-4 0-1 0 0,-12-1-5463 0 0,-2 1-1784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7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9959 0 0,'0'0'770'0'0,"12"10"-252"0"0,-2 8-96 0 0,-4-9 553 0 0,0 0-1 0 0,5 13 1 0 0,-3-1-29 0 0,-1 0 1 0 0,-1 0 0 0 0,-1 1 0 0 0,-1 0 0 0 0,0 0 0 0 0,-2 0-1 0 0,0 28 1281 0 0,-5-63-1467 0 0,3 5-646 0 0,0 0 0 0 0,1 0 0 0 0,0 0 0 0 0,1 0 0 0 0,2-9 0 0 0,-1 4-46 0 0,2-5-48 0 0,1 0-1 0 0,0 0 0 0 0,1 1 1 0 0,1 0-1 0 0,1 0 1 0 0,19-28-1 0 0,-24 41-19 0 0,-1 0 0 0 0,0 1 0 0 0,1 0 0 0 0,-1 0 0 0 0,1 0 0 0 0,0 0 0 0 0,0 1 0 0 0,0 0 0 0 0,0-1 0 0 0,8-1 0 0 0,1 0 0 0 0,-9 5 0 0 0,-2 0 0 0 0,-2-1 0 0 0,1 0 0 0 0,0 0 0 0 0,0 1 0 0 0,-1-1 0 0 0,1 0 0 0 0,0 0 0 0 0,0 1 0 0 0,-1-1 0 0 0,1 0 0 0 0,0 1 0 0 0,-1-1 0 0 0,1 0 0 0 0,0 1 0 0 0,-1-1 0 0 0,1 1 0 0 0,-1-1 0 0 0,1 1 0 0 0,0 0 0 0 0,-1-1 0 0 0,1 1 0 0 0,0 1 0 0 0,0 0 0 0 0,1 1-380 0 0,0 0-1 0 0,0 0 0 0 0,0 0 1 0 0,-1 0-1 0 0,1 1 1 0 0,1 6-1 0 0,6 10-4599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8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48 2959 0 0,'4'21'2337'0'0,"-1"0"0"0"0,0 40 0 0 0,-4-33-715 0 0,1-23-1315 0 0,1-1 0 0 0,-1 1 0 0 0,-1-1 0 0 0,1 1 0 0 0,-1-1-1 0 0,1 1 1 0 0,-3 6 0 0 0,-3 8 834 0 0,6-16-918 0 0,-1 1 0 0 0,0-1 1 0 0,0 0-1 0 0,0 0 1 0 0,0 0-1 0 0,0 0 0 0 0,-1 0 1 0 0,-2 4-1 0 0,3-5-55 0 0,0 1 1 0 0,-1-1-1 0 0,1 0 1 0 0,0 1-1 0 0,0-1 1 0 0,-1 6-1 0 0,2-7-66 0 0,0 1 0 0 0,-1 0 0 0 0,1 0 0 0 0,-1 0 0 0 0,0-1 0 0 0,0 1 0 0 0,1 0 0 0 0,-1-1 0 0 0,0 1 0 0 0,-1-1 0 0 0,1 1 0 0 0,0-1 0 0 0,-2 2 0 0 0,2-1 23 0 0,-1-1 1 0 0,1 1 0 0 0,0 0 0 0 0,-1 0 0 0 0,1 0 0 0 0,0 0 0 0 0,0 0 0 0 0,-1 2 0 0 0,0 1 82 0 0,1-4 116 0 0,1-1-317 0 0,-1-1 0 0 0,0 1 1 0 0,1 0-1 0 0,-1-1 0 0 0,1 1 1 0 0,-1 0-1 0 0,0-1 0 0 0,1 1 1 0 0,-1-1-1 0 0,1 1 0 0 0,-1-1 0 0 0,1 1 1 0 0,-1-1-1 0 0,1 0 0 0 0,-1 1 1 0 0,1-1-1 0 0,0 1 0 0 0,-1-1 1 0 0,1 0-1 0 0,0 1 0 0 0,-1-1 0 0 0,1 0 1 0 0,0 0-1 0 0,0 1 0 0 0,0-1 1 0 0,0 0-1 0 0,0 1 0 0 0,0-1 1 0 0,0 0-1 0 0,0 0 0 0 0,0 1 0 0 0,0-1 1 0 0,0 0-1 0 0,0 1 0 0 0,0-1 1 0 0,1 0-1 0 0,-1-1 0 0 0,24-49 5 0 0,31-40-28 0 0,-52 87 2 0 0,12-17-139 0 0,26-47 0 0 0,-23 42 125 0 0,-15 21 20 0 0,1 1 1 0 0,-1-1 0 0 0,0 0 0 0 0,3-7 0 0 0,-5 11 7 0 0,-1-1 0 0 0,1 0 0 0 0,0 1 0 0 0,0-1 0 0 0,0 1 0 0 0,0 0 0 0 0,0-1 0 0 0,1 1 0 0 0,-1 0 0 0 0,2-2 0 0 0,6-6 0 0 0,-9 9 1 0 0,0 0-1 0 0,0 0 1 0 0,0-1-1 0 0,1 1 1 0 0,-1 0 0 0 0,0 0-1 0 0,0 0 1 0 0,0 0-1 0 0,0 0 1 0 0,0 0-1 0 0,1 0 1 0 0,-1 0 0 0 0,0 0-1 0 0,0 0 1 0 0,0 0-1 0 0,0 0 1 0 0,1 0-1 0 0,-1 0 1 0 0,0 0 0 0 0,0 0-1 0 0,0 0 1 0 0,0 0-1 0 0,0 0 1 0 0,1 0-1 0 0,-1 0 1 0 0,0 0 0 0 0,0 0-1 0 0,0 1 1 0 0,0-1-1 0 0,0 0 1 0 0,0 0-1 0 0,1 0 1 0 0,-1 0 0 0 0,0 0-1 0 0,0 0 1 0 0,0 0-1 0 0,0 0 1 0 0,0 1-1 0 0,0-1 1 0 0,0 0 0 0 0,0 0-1 0 0,0 0 1 0 0,1 0-1 0 0,-1 0 1 0 0,0 1-1 0 0,0-1 1 0 0,0 0 0 0 0,0 0-1 0 0,0 0 1 0 0,0 0-1 0 0,0 1 1 0 0,0-1 0 0 0,0 0-1 0 0,0 0 1 0 0,0 0-1 0 0,2 12 32 0 0,-2 40 64 0 0,-26 72 2016 0 0,24-116-1790 0 0,1 1-1 0 0,-1-1 1 0 0,1 13 0 0 0,3-9 917 0 0,-1-12-1223 0 0,-1 1 0 0 0,1-1 0 0 0,-1 0 0 0 0,1 0-1 0 0,-1 0 1 0 0,1 0 0 0 0,0 1 0 0 0,-1-1 0 0 0,1 0 0 0 0,-1 0 0 0 0,1 0 0 0 0,0 0 0 0 0,-1-1 0 0 0,1 1 0 0 0,-1 0 0 0 0,1 0-1 0 0,-1 0 1 0 0,1 0 0 0 0,0-1 0 0 0,0 1 0 0 0,2-2 24 0 0,0 0 0 0 0,0 0-1 0 0,0 0 1 0 0,-1 0 0 0 0,1-1-1 0 0,0 1 1 0 0,2-5 0 0 0,1 1 14 0 0,-5 5-54 0 0,44-47 20 0 0,-39 41-21 0 0,-1 0 1 0 0,0 0-1 0 0,0 0 0 0 0,-1-1 1 0 0,6-12-1 0 0,-9 16 1 0 0,1 1 0 0 0,0-1 0 0 0,0 1 0 0 0,5-7 0 0 0,2-3 0 0 0,-9 13 0 0 0,0-1 0 0 0,0 1 0 0 0,0-1 0 0 0,0 1 0 0 0,1-1 0 0 0,-1 1 0 0 0,0 0 0 0 0,0-1 0 0 0,1 1 0 0 0,-1 0 0 0 0,0-1 0 0 0,1 1 0 0 0,-1 0 0 0 0,0 0 0 0 0,1-1 0 0 0,-1 1 0 0 0,0 0 0 0 0,1 0 0 0 0,-1-1 0 0 0,1 1 0 0 0,-1 0 0 0 0,1 0 0 0 0,-1 0 0 0 0,0 0 0 0 0,1 0 0 0 0,-1 0 0 0 0,1-1 0 0 0,-1 1 0 0 0,1 0 0 0 0,-1 0 0 0 0,0 1 0 0 0,1-1 0 0 0,-1 0 0 0 0,1 0 0 0 0,-1 0 0 0 0,1 0 0 0 0,-1 0 0 0 0,1 0 0 0 0,-1 0 0 0 0,0 1 0 0 0,1-1 0 0 0,-1 0 0 0 0,0 0 0 0 0,1 1 0 0 0,-1-1 0 0 0,1 0 0 0 0,-1 1 0 0 0,0-1 0 0 0,0 0 0 0 0,1 1 0 0 0,-1-1 0 0 0,0 0 0 0 0,0 1 0 0 0,1-1 0 0 0,-1 0 0 0 0,0 1 0 0 0,0-1 0 0 0,0 1 0 0 0,0-1 0 0 0,1 1 0 0 0,-1-1 0 0 0,0 1 0 0 0,0-1 0 0 0,0 0 0 0 0,0 1 0 0 0,0-1 0 0 0,0 1 0 0 0,0-1 0 0 0,-1 1 0 0 0,1 10 233 0 0,0 0-1 0 0,2 17 0 0 0,-1-20-44 0 0,-1 1 0 0 0,1 0 0 0 0,-1-1 0 0 0,-1 1-1 0 0,-1 9 1 0 0,2-15-124 0 0,-1-1 0 0 0,1 1-1 0 0,0 0 1 0 0,0 0 0 0 0,0-1 0 0 0,1 1-1 0 0,-1 0 1 0 0,1-1 0 0 0,-1 1 0 0 0,1 0-1 0 0,0-1 1 0 0,0 1 0 0 0,0-1 0 0 0,0 1-1 0 0,2 2 1 0 0,-1-3-175 0 0,-2-1 82 0 0,0-1 1 0 0,0 0 0 0 0,0 1-1 0 0,0-1 1 0 0,0 0 0 0 0,0 1 0 0 0,0-1-1 0 0,0 0 1 0 0,1 1 0 0 0,-1-1-1 0 0,0 0 1 0 0,0 1 0 0 0,0-1 0 0 0,1 0-1 0 0,-1 0 1 0 0,0 1 0 0 0,0-1-1 0 0,1 0 1 0 0,-1 0 0 0 0,0 0 0 0 0,1 1-1 0 0,-1-1 1 0 0,0 0 0 0 0,0 0-1 0 0,1 0 1 0 0,-1 0 0 0 0,0 1 0 0 0,1-1-1 0 0,-1 0 1 0 0,0 0 0 0 0,1 0-1 0 0,-1 0 1 0 0,1 0 0 0 0,-1 0 0 0 0,0 0-1 0 0,1 0 1 0 0,-1 0 0 0 0,0 0-1 0 0,1 0 1 0 0,-1 0 0 0 0,0-1 0 0 0,1 1-1 0 0,-1 0 1 0 0,0 0 0 0 0,1 0-1 0 0,-1 0 1 0 0,0-1 0 0 0,0 1 0 0 0,1 0-1 0 0,-1 0 1 0 0,0 0 0 0 0,1-1-1 0 0,-1 1 1 0 0,0 0 0 0 0,0 0 0 0 0,0-1-1 0 0,1 1 1 0 0,-1 0 0 0 0,0-1-1 0 0,0 1 1 0 0,0-1 0 0 0,7-5-2127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8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24 115 5783 0 0,'2'3'112'0'0,"-1"0"-1"0"0,0 0 0 0 0,0 0 1 0 0,0 0-1 0 0,0 0 0 0 0,-1 0 0 0 0,1 0 1 0 0,-1 1-1 0 0,0-1 0 0 0,0 0 0 0 0,0 0 1 0 0,0 0-1 0 0,-1 0 0 0 0,1 1 1 0 0,-1-1-1 0 0,-1 4 0 0 0,-2 19 2013 0 0,2-7-578 0 0,-4 20-1 0 0,0 0 39 0 0,2-16-1058 0 0,2-18-535 0 0,1 1-1 0 0,0-1 0 0 0,1 0 0 0 0,-1 0 0 0 0,1 1 1 0 0,0-1-1 0 0,1 9 0 0 0</inkml:trace>
  <inkml:trace contextRef="#ctx0" brushRef="#br0" timeOffset="1">113 10 6415 0 0,'1'-9'688'0'0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9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60 111 3567 0 0,'-3'-24'581'0'0,"0"-46"1642"0"0,11 86 2288 0 0,-6-4-3931 0 0,0-1 1 0 0,-1 1-1 0 0,0-1 1 0 0,0 1-1 0 0,-2-1 1 0 0,1 1-1 0 0,-1-1 1 0 0,-4 14-1 0 0,-3 11 834 0 0,-17 42 0 0 0,0-3 834 0 0,25-74-2261 0 0,-4 15 1582 0 0,5-16-1546 0 0,2-9 191 0 0,3-22-65 0 0,31-48-435 0 0,5-15-834 0 0,-36 81 779 0 0,1-1 1 0 0,17-25 0 0 0,-23 37 311 0 0,2-3 4 0 0,12-1-99 0 0,-14 6 124 0 0,-1-1-1 0 0,1 1 0 0 0,0 0 1 0 0,-1 0-1 0 0,1 0 0 0 0,0 0 1 0 0,0-1-1 0 0,-1 1 0 0 0,1 0 1 0 0,0 0-1 0 0,-1 0 1 0 0,1 0-1 0 0,0 0 0 0 0,-1 1 1 0 0,1-1-1 0 0,0 0 0 0 0,0 0 1 0 0,-1 0-1 0 0,1 1 0 0 0,0-1 1 0 0,-1 0-1 0 0,1 1 1 0 0,-1-1-1 0 0,1 0 0 0 0,0 1 1 0 0,-1-1-1 0 0,1 1 0 0 0,-1-1 1 0 0,1 1-1 0 0,0 0 1 0 0,0 1 0 0 0,0 0 0 0 0,0 0 1 0 0,-1 0-1 0 0,1 0 0 0 0,0 0 1 0 0,-1 0-1 0 0,1 3 0 0 0,1 0 1 0 0,3 12 353 0 0,0 0 0 0 0,2 0 0 0 0,0-1 0 0 0,1 0 0 0 0,1 0 0 0 0,0-1 0 0 0,13 16 0 0 0,-21-29-345 0 0,0-1-1 0 0,0 1 0 0 0,1-1 1 0 0,-1 0-1 0 0,1 1 0 0 0,-1-1 1 0 0,1 0-1 0 0,-1 0 0 0 0,1 0 1 0 0,0 0-1 0 0,0-1 1 0 0,-1 1-1 0 0,1 0 0 0 0,0-1 1 0 0,0 1-1 0 0,0-1 0 0 0,0 1 1 0 0,-1-1-1 0 0,4 0 0 0 0,-2 0 12 0 0,0 0 0 0 0,-1-1 0 0 0,1 0 0 0 0,-1 1 0 0 0,1-1 0 0 0,0 0 0 0 0,-1 0 0 0 0,1-1 0 0 0,-1 1-1 0 0,0 0 1 0 0,1-1 0 0 0,2-2 0 0 0,0 0 14 0 0,0-2 1 0 0,1 1-1 0 0,-1 0 0 0 0,-1-1 0 0 0,1 0 0 0 0,-1 0 1 0 0,0-1-1 0 0,-1 1 0 0 0,4-8 0 0 0,-5 7-34 0 0,0 1 0 0 0,0-1 0 0 0,0 0 0 0 0,-1 0 0 0 0,0 0 0 0 0,-1 0 0 0 0,0 0 0 0 0,0 0 0 0 0,-1-10 0 0 0,0-8 0 0 0,-1 10 29 0 0,-1 27 18 0 0,-5-19 26 0 0,0-10-21 0 0,-6-11 61 0 0,13 27-109 0 0,0 0-1 0 0,0-1 1 0 0,0 1 0 0 0,0 0-1 0 0,0 0 1 0 0,0 0 0 0 0,0 0-1 0 0,0 0 1 0 0,-1 0 0 0 0,1 0-1 0 0,0 0 1 0 0,-1 1 0 0 0,1-1-1 0 0,0 0 1 0 0,-1 1-1 0 0,-1-1 1 0 0,-5 2-4 0 0,6 0 2 0 0,0 0 0 0 0,0 0 1 0 0,0 1-1 0 0,0-1 0 0 0,0 1 0 0 0,1 0 0 0 0,-1 0 0 0 0,1-1 0 0 0,-1 1 0 0 0,1 0 1 0 0,0 0-1 0 0,0 0 0 0 0,0 0 0 0 0,-1 3 0 0 0,-1 2 6 0 0,1 0 0 0 0,0 0 0 0 0,-2 9 0 0 0,-5 29 126 0 0,5-33-49 0 0,1 0 1 0 0,0 1-1 0 0,2 0 1 0 0,-1 0-1 0 0,1-1 0 0 0,1 1 1 0 0,2 18-1 0 0,-2-29-36 0 0,0 0 0 0 0,1 0-1 0 0,-1 0 1 0 0,1 0 0 0 0,0 0-1 0 0,0 0 1 0 0,-1-1-1 0 0,1 1 1 0 0,0 0 0 0 0,2 2-1 0 0,-2-3-27 0 0,0-1 1 0 0,-1 1-1 0 0,1-1 0 0 0,-1 0 0 0 0,1 1 0 0 0,-1-1 0 0 0,1 0 1 0 0,0 1-1 0 0,-1-1 0 0 0,1 0 0 0 0,-1 0 0 0 0,1 0 0 0 0,0 0 1 0 0,-1 1-1 0 0,1-1 0 0 0,0 0 0 0 0,-1 0 0 0 0,1 0 1 0 0,0 0-1 0 0,-1-1 0 0 0,1 1 0 0 0,0 0 0 0 0,-1 0 0 0 0,1 0 1 0 0,0 0-1 0 0,-1-1 0 0 0,1 1 0 0 0,0 0 0 0 0,-1-1 0 0 0,1 1 1 0 0,-1 0-1 0 0,1-1 0 0 0,0 0 0 0 0,11-7-62 0 0,-1-1 0 0 0,0 0 0 0 0,-1-1 0 0 0,0 0 0 0 0,-1-1 0 0 0,0 0 0 0 0,0 0 0 0 0,9-17 0 0 0,-14 21-130 0 0,1 1 0 0 0,9-11 0 0 0,5-6-275 0 0,-1 2 196 0 0,-9 12 209 0 0,-9 9 105 0 0,1 0-52 0 0,-1 0-1 0 0,0 0 0 0 0,0 0 0 0 0,1 0 0 0 0,-1 1 1 0 0,0-1-1 0 0,1 0 0 0 0,-1 0 0 0 0,0 0 0 0 0,0 1 0 0 0,0-1 1 0 0,1 0-1 0 0,-1 1 0 0 0,0-1 0 0 0,0 0 0 0 0,0 0 0 0 0,0 1 1 0 0,1-1-1 0 0,-1 0 0 0 0,0 1 0 0 0,0-1 0 0 0,0 0 1 0 0,0 1-1 0 0,0-1 0 0 0,0 0 0 0 0,0 1 0 0 0,1 10 583 0 0,-1-10-543 0 0,1 10 265 0 0,1 0-1 0 0,-1-1 1 0 0,2 1-1 0 0,-1-1 1 0 0,8 18-1 0 0,-9-25-269 0 0,1-1-1 0 0,-1 1 1 0 0,1-1-1 0 0,-1 1 1 0 0,1-1-1 0 0,0 1 1 0 0,0-1-1 0 0,0 0 1 0 0,0 0-1 0 0,0 0 1 0 0,4 2-1 0 0,-4-3-63 0 0,0 0-1 0 0,-1 0 1 0 0,1-1-1 0 0,0 1 1 0 0,0 0-1 0 0,0-1 1 0 0,0 0-1 0 0,0 1 1 0 0,0-1-1 0 0,1 0 1 0 0,-1 0-1 0 0,0 0 1 0 0,0 0 0 0 0,0 0-1 0 0,0-1 1 0 0,0 1-1 0 0,0-1 1 0 0,2 0-1 0 0,18-7-1799 0 0,0 0-5088 0 0,-1-2-1442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13391 0 0,'-4'6'199'0'0,"0"1"-1"0"0,0 1 1 0 0,0-1 0 0 0,1 0-1 0 0,0 1 1 0 0,-3 15-1 0 0,-1 1 60 0 0,-1 9 826 0 0,1 1 1 0 0,-6 66-1 0 0,4-14 1986 0 0,0-4-1607 0 0,3 0 0 0 0,9 136 0 0 0,-2-202-1938 0 0,0 0 0 0 0,7 29 0 0 0,4-16-8253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20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10479 0 0,'-6'16'806'0'0,"59"-27"2323"0"0,-42 9-2401 0 0,1 0 0 0 0,0 2 0 0 0,-1-1 0 0 0,1 1 0 0 0,17 3 0 0 0,-21-3-504 0 0,-1 0 0 0 0,1-1 1 0 0,-1 1-1 0 0,1-2 0 0 0,-1 1 0 0 0,15-6 0 0 0,-10 4 211 0 0,22-4 0 0 0,76-1 221 0 0,-92 7-115 0 0,-14 1-394 0 0,0 0 0 0 0,-1 0 0 0 0,1 0 0 0 0,0 1 0 0 0,-1 0 0 0 0,1-1-1 0 0,6 4 1 0 0,-9-4-129 0 0,0 0 0 0 0,0 0-1 0 0,-1 1 1 0 0,1-1-1 0 0,0 1 1 0 0,-1-1-1 0 0,1 1 1 0 0,0-1 0 0 0,0 1-1 0 0,-1-1 1 0 0,1 1-1 0 0,-1-1 1 0 0,1 1 0 0 0,-1 0-1 0 0,1-1 1 0 0,-1 1-1 0 0,1 0 1 0 0,-1 0-1 0 0,0-1 1 0 0,1 1 0 0 0,-1 0-1 0 0,0 0 1 0 0,1 0-1 0 0,-1-1 1 0 0,0 1 0 0 0,0 0-1 0 0,0 0 1 0 0,0 0-1 0 0,0 0 1 0 0,0 0-1 0 0,0-1 1 0 0,0 1 0 0 0,0 0-1 0 0,0 0 1 0 0,-1 0-1 0 0,1 0 1 0 0,0-1 0 0 0,-1 2-1 0 0,-7 29 815 0 0,7-25-715 0 0,0-1 0 0 0,0 0 0 0 0,-1 0 0 0 0,1 1 1 0 0,-6 8-1 0 0,2-5 45 0 0,1 1 0 0 0,-1 1 0 0 0,2-1 0 0 0,-1 0 1 0 0,2 1-1 0 0,-1 0 0 0 0,1 0 0 0 0,1 0 0 0 0,0 0 1 0 0,1 18-1 0 0,0-27-143 0 0,0 0 0 0 0,0-1 0 0 0,0 1-1 0 0,0 0 1 0 0,1 0 0 0 0,-1 0 0 0 0,1 0 0 0 0,-1-1 0 0 0,1 1 0 0 0,0 0 0 0 0,-1-1 0 0 0,1 1 0 0 0,0 0 0 0 0,0-1 0 0 0,0 1 0 0 0,0-1 0 0 0,1 1-1 0 0,-1-1 1 0 0,0 0 0 0 0,1 0 0 0 0,-1 1 0 0 0,1-1 0 0 0,-1 0 0 0 0,1 0 0 0 0,2 1 0 0 0,-1-1-11 0 0,-1-1 1 0 0,1 1 0 0 0,0-1-1 0 0,-1 0 1 0 0,1 0-1 0 0,-1 0 1 0 0,1 0-1 0 0,0 0 1 0 0,-1 0-1 0 0,1-1 1 0 0,-1 1 0 0 0,1-1-1 0 0,-1 0 1 0 0,1 0-1 0 0,-1 0 1 0 0,1 0-1 0 0,-1 0 1 0 0,3-2-1 0 0,3-3-31 0 0,0 0 0 0 0,-1 0 0 0 0,0-1 0 0 0,0 0 0 0 0,0-1 0 0 0,-1 1 0 0 0,0-1 0 0 0,0-1 0 0 0,-1 1 0 0 0,6-13 0 0 0,2 0-190 0 0,-11 18 172 0 0,1 0 0 0 0,-1-1 0 0 0,0 1 0 0 0,-1 0 0 0 0,1-1 1 0 0,0 1-1 0 0,0-5 0 0 0,-2 7 39 0 0,0-1 1 0 0,0 1 0 0 0,0-1-1 0 0,0 1 1 0 0,0-1 0 0 0,0 1-1 0 0,0-1 1 0 0,0 1 0 0 0,-1 0 0 0 0,1-1-1 0 0,-1 1 1 0 0,1-1 0 0 0,-1 1-1 0 0,0 0 1 0 0,1-1 0 0 0,-1 1-1 0 0,0 0 1 0 0,0 0 0 0 0,0 0-1 0 0,0 0 1 0 0,0 0 0 0 0,0 0-1 0 0,-1-1 1 0 0,-5-3-109 0 0,0 0 0 0 0,0 1 0 0 0,0 0 0 0 0,0 0-1 0 0,-14-5 1 0 0,-16-8-3957 0 0,35 16 2688 0 0,2 1 1173 0 0,0 0-1 0 0,-1-1 0 0 0,1 1 0 0 0,-1 0 0 0 0,1 0 1 0 0,0-1-1 0 0,-1 1 0 0 0,1 0 0 0 0,0-1 0 0 0,-1 1 1 0 0,1-1-1 0 0,0 1 0 0 0,-1 0 0 0 0,1-1 0 0 0,0 1 1 0 0,0-1-1 0 0,0 1 0 0 0,-1-1 0 0 0,1 1 0 0 0,0-1 1 0 0,0 1-1 0 0,0-1 0 0 0,0 1 0 0 0,0-1 0 0 0,0 0 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2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9703 0 0,'1'1'748'0'0,"4"21"-350"0"0,1 12 2819 0 0,-4 22 1544 0 0,-1-5-3469 0 0,2-16 341 0 0,-3-31-1325 0 0,0-1-98 0 0,0-1 0 0 0,1 1 0 0 0,-1 0 0 0 0,0 0-1 0 0,1 0 1 0 0,0-1 0 0 0,-1 1 0 0 0,1 0-1 0 0,0-1 1 0 0,0 1 0 0 0,1-1 0 0 0,-1 1 0 0 0,1-1-1 0 0,1 4 1 0 0,-2-6-164 0 0,0 0-1 0 0,-1 0 1 0 0,1 0 0 0 0,0 1-1 0 0,-1-1 1 0 0,1 0-1 0 0,0 0 1 0 0,-1 0 0 0 0,1 0-1 0 0,0 0 1 0 0,-1 0-1 0 0,1 0 1 0 0,0-1 0 0 0,-1 1-1 0 0,1 0 1 0 0,0 0-1 0 0,-1 0 1 0 0,1-1 0 0 0,-1 1-1 0 0,1 0 1 0 0,0-1-1 0 0,0 0 1 0 0,13-9 348 0 0,1-5-259 0 0,0-1-1 0 0,-1 0 1 0 0,20-32 0 0 0,13-14-280 0 0,-34 46 103 0 0,2 1 0 0 0,0 1 0 0 0,24-19 0 0 0,-32 28 109 0 0,0 0 1 0 0,1 1 0 0 0,0 0-1 0 0,0 0 1 0 0,0 0 0 0 0,0 1 0 0 0,0 0-1 0 0,1 1 1 0 0,-1 0 0 0 0,16-2-1 0 0,-1 1-708 0 0,-14 1-6468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2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6735 0 0,'-37'7'520'0'0,"36"-6"-513"0"0,1-1 0 0 0,-1 1 0 0 0,0 0 0 0 0,0-1 0 0 0,0 1 0 0 0,1 0 0 0 0,-1-1 0 0 0,0 1 0 0 0,1 0 0 0 0,-1 0 0 0 0,1 0 0 0 0,-1-1 0 0 0,1 1 0 0 0,-1 0 0 0 0,1 0 0 0 0,0 0 0 0 0,-1 0 0 0 0,1 0 0 0 0,0 0 0 0 0,0 0 0 0 0,0 0 0 0 0,0 0 0 0 0,-1 0 0 0 0,1 0 0 0 0,1 0 0 0 0,-1 0 0 0 0,0 1 0 0 0,0 3-3 0 0,-5 56 3799 0 0,2 1 0 0 0,6 67-1 0 0,31 179 3813 0 0,-32-291-7322 0 0,1 0 1 0 0,1 0 0 0 0,0 0-1 0 0,2 0 1 0 0,0-1 0 0 0,0 1-1 0 0,12 19 1 0 0,-16-33-261 0 0,0 0 0 0 0,1 1 0 0 0,-1-1 0 0 0,0 0 0 0 0,1 0-1 0 0,0-1 1 0 0,0 1 0 0 0,0-1 0 0 0,0 1 0 0 0,0-1 0 0 0,0 0 0 0 0,0 0 0 0 0,1 0 0 0 0,-1 0 0 0 0,1-1-1 0 0,-1 1 1 0 0,1-1 0 0 0,0 0 0 0 0,0 0 0 0 0,0-1 0 0 0,-1 1 0 0 0,1-1 0 0 0,0 0 0 0 0,0 0-1 0 0,0 0 1 0 0,0 0 0 0 0,6-2 0 0 0,-2 1-324 0 0,1-1-1 0 0,-1-1 1 0 0,0 0 0 0 0,15-6-1 0 0,-11 2-2226 0 0,0 0-1 0 0,14-10 0 0 0,6-9-6393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8:0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358 179 10191 0 0,'-1'-20'1159'0'0,"0"14"-1991"0"0,-1 0 1 0 0,1 0-1 0 0,-1 0 1 0 0,0 0-1 0 0,-4-7 1 0 0,3-7 3100 0 0,0 0 67 0 0,2 19-2228 0 0,1 0 1 0 0,0 1-1 0 0,0-1 1 0 0,-1 0-1 0 0,1 1 1 0 0,0-1-1 0 0,-1 0 1 0 0,1 1-1 0 0,0-1 1 0 0,-1 1 0 0 0,1-1-1 0 0,-1 1 1 0 0,1-1-1 0 0,-1 1 1 0 0,1-1-1 0 0,-1 1 1 0 0,0-1-1 0 0,1 1 1 0 0,-1 0-1 0 0,1-1 1 0 0,-1 1-1 0 0,-1 0 1 0 0,-2 0 386 0 0,7 4-633 0 0,-2-3 141 0 0,0 0 0 0 0,0-1-1 0 0,0 1 1 0 0,-1 0-1 0 0,1-1 1 0 0,0 1-1 0 0,0-1 1 0 0,0 0 0 0 0,0 1-1 0 0,0-1 1 0 0,1 0-1 0 0,-1 0 1 0 0,0 1-1 0 0,1-1 1 0 0,-13 1 478 0 0,-14 4 26 0 0,17-1-269 0 0,0-1 0 0 0,0 1 0 0 0,1 1 0 0 0,-1 0 0 0 0,-11 9 0 0 0,16-11-168 0 0,2-2-46 0 0,1 0 0 0 0,-1 0 0 0 0,0 0 0 0 0,0 0-1 0 0,0 0 1 0 0,0-1 0 0 0,0 1 0 0 0,-1 0 0 0 0,1-1 0 0 0,0 1 0 0 0,0-1 0 0 0,0 1 0 0 0,0-1 0 0 0,-1 1 0 0 0,1-1-1 0 0,0 0 1 0 0,0 0 0 0 0,-1 0 0 0 0,1 1 0 0 0,0-1 0 0 0,-2-1 0 0 0,-5 0 93 0 0,6 0-92 0 0,1 1 1 0 0,-1-1-1 0 0,0 1 0 0 0,0 0 0 0 0,1-1 1 0 0,-1 1-1 0 0,0 0 0 0 0,0 0 1 0 0,0 0-1 0 0,1 1 0 0 0,-1-1 0 0 0,0 0 1 0 0,0 1-1 0 0,1-1 0 0 0,-1 1 0 0 0,0-1 1 0 0,1 1-1 0 0,-1 0 0 0 0,-2 1 1 0 0,-9 10 451 0 0,0 0 0 0 0,1 0 1 0 0,0 1-1 0 0,-17 27 1 0 0,2-5 541 0 0,19-25-755 0 0,2 0-1 0 0,-1 0 1 0 0,1 1 0 0 0,1 0-1 0 0,0 0 1 0 0,1 0 0 0 0,0 0-1 0 0,0 1 1 0 0,-2 17 0 0 0,1 2 328 0 0,2 1 1 0 0,1 42 0 0 0,2-59-440 0 0,1 0 0 0 0,0 0 0 0 0,1 0 0 0 0,1-1 1 0 0,0 1-1 0 0,1-1 0 0 0,1 1 0 0 0,0-1 0 0 0,1-1 0 0 0,8 16 0 0 0,-7-18-46 0 0,1 0 0 0 0,0 0-1 0 0,1 0 1 0 0,0-1-1 0 0,0-1 1 0 0,1 1 0 0 0,0-2-1 0 0,1 1 1 0 0,0-1 0 0 0,0-1-1 0 0,18 9 1 0 0,-8-6 17 0 0,1-1 1 0 0,1-1-1 0 0,-1-1 1 0 0,43 8-1 0 0,-30-10-33 0 0,0-2-1 0 0,58-1 1 0 0,-16-8-15 0 0,0-4-1 0 0,93-22 1 0 0,-130 23 54 0 0,0-2 0 0 0,0-1 0 0 0,59-28 0 0 0,-88 34-71 0 0,0-1 0 0 0,-1 0 0 0 0,0 0 0 0 0,0-1 0 0 0,0 0-1 0 0,-1-1 1 0 0,-1 0 0 0 0,1 0 0 0 0,-1-1 0 0 0,-1 0 0 0 0,0 0 0 0 0,0-1 0 0 0,-1 0 0 0 0,-1 0-1 0 0,0-1 1 0 0,0 1 0 0 0,-1-1 0 0 0,0 0 0 0 0,2-18 0 0 0,-4 15 43 0 0,0-1 1 0 0,-1 1-1 0 0,0-1 0 0 0,-2 0 1 0 0,0 1-1 0 0,-1-1 1 0 0,0 1-1 0 0,-1-1 0 0 0,-1 1 1 0 0,0 0-1 0 0,-1 0 1 0 0,-1 1-1 0 0,0-1 0 0 0,-1 1 1 0 0,-10-15-1 0 0,8 16-99 0 0,1 0-1 0 0,-2 1 1 0 0,0 0 0 0 0,0 1-1 0 0,-1 0 1 0 0,0 1 0 0 0,-1 0-1 0 0,0 1 1 0 0,-1 0 0 0 0,0 1-1 0 0,-20-10 1 0 0,-23-12 4 0 0,34 18-19 0 0,-2 0-1 0 0,1 1 1 0 0,-32-10-1 0 0,21 13-227 0 0,-67-8 1 0 0,-37 7-521 0 0,59 5-357 0 0,42 2 314 0 0,-45-4-2055 0 0,28-3-3990 0 0,8-2-1724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4607 0 0,'1'27'354'0'0,"-1"-27"-315"0"0,0 1 0 0 0,0-1 0 0 0,1 1 0 0 0,-1-1 0 0 0,0 1 0 0 0,0-1 0 0 0,1 1 0 0 0,-1-1 0 0 0,0 1 0 0 0,1-1 0 0 0,-1 1 0 0 0,1-1 0 0 0,-1 1 0 0 0,0-1 0 0 0,1 1 0 0 0,-1-1 0 0 0,1 0 0 0 0,-1 1 0 0 0,1-1 0 0 0,-1 0 0 0 0,1 0 0 0 0,-1 1 0 0 0,1-1 0 0 0,0 0 0 0 0,0 0 0 0 0,14 4 1457 0 0,-14-4-1366 0 0,33 1 4374 0 0,18-8-2082 0 0,-25 2-1238 0 0,30-1 795 0 0,1 2-1 0 0,75 4 0 0 0,115 23 1495 0 0,-131-12-1940 0 0,155-6 0 0 0,117-32-304 0 0,-297 21-920 0 0,93 7 0 0 0,-180-1-299 0 0,13 1-66 0 0,-10 0-15 0 0,-1 0 0 0 0,0-1 0 0 0,1 0 1 0 0,-1 0-1 0 0,0-1 0 0 0,1 0 0 0 0,-1-1 0 0 0,10-2 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2:12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8431 0 0,'0'0'1858'0'0,"2"4"-798"0"0,7 12 48 0 0,-9-16-1074 0 0,0 0 1 0 0,0 0-1 0 0,0 0 1 0 0,0 1 0 0 0,0-1-1 0 0,0 0 1 0 0,0 0-1 0 0,0 0 1 0 0,1 1-1 0 0,-1-1 1 0 0,0 0 0 0 0,0 0-1 0 0,0 0 1 0 0,0 0-1 0 0,0 1 1 0 0,1-1 0 0 0,-1 0-1 0 0,0 0 1 0 0,0 0-1 0 0,0 0 1 0 0,0 0-1 0 0,1 0 1 0 0,-1 0 0 0 0,0 0-1 0 0,0 1 1 0 0,0-1-1 0 0,1 0 1 0 0,-1 0 0 0 0,0 0-1 0 0,0 0 1 0 0,1 0-1 0 0,2 0 234 0 0,-1 1-1 0 0,1 0 1 0 0,0-1 0 0 0,-1 1-1 0 0,1 0 1 0 0,-1 1-1 0 0,1-1 1 0 0,-1 0-1 0 0,1 1 1 0 0,-1-1 0 0 0,0 1-1 0 0,0 0 1 0 0,4 3-1 0 0,0 2 278 0 0,0 1-1 0 0,0-1 0 0 0,5 10 0 0 0,-1 0 188 0 0,0 1 0 0 0,-2 0 1 0 0,0 0-1 0 0,-1 1 0 0 0,6 25 0 0 0,46 152 2525 0 0,-29-64-2303 0 0,2 12 172 0 0,-25-122-813 0 0,0 0 0 0 0,2 0 0 0 0,13 25 0 0 0,-16-36-151 0 0,0 0 1 0 0,1-1-1 0 0,0 0 0 0 0,1 0 0 0 0,0-1 0 0 0,1 0 1 0 0,17 15-1 0 0,-21-21-149 0 0,-1 0 1 0 0,1 0-1 0 0,0-1 1 0 0,0 0 0 0 0,0 0-1 0 0,0 0 1 0 0,1-1-1 0 0,-1 1 1 0 0,0-1-1 0 0,1-1 1 0 0,-1 1 0 0 0,0-1-1 0 0,1 0 1 0 0,-1 0-1 0 0,1 0 1 0 0,-1-1-1 0 0,1 0 1 0 0,-1 0 0 0 0,8-2-1 0 0,2-2 1 0 0,-1-1-1 0 0,0 0 1 0 0,0-1 0 0 0,0-1-1 0 0,20-14 1 0 0,-23 13 51 0 0,-1-1 0 0 0,1 0 0 0 0,16-22 0 0 0,-9 11-53 0 0,33-46 64 0 0,-4 5-5 0 0,-18 28-33 0 0,1 1 0 0 0,2 1 0 0 0,1 2 1 0 0,1 2-1 0 0,61-40 0 0 0,-82 61-38 0 0,1 0 0 0 0,-1 1 0 0 0,1 1 0 0 0,0 0 0 0 0,1 1 0 0 0,-1 0 0 0 0,1 1 0 0 0,0 1 0 0 0,-1 0 0 0 0,1 1 0 0 0,0 1 0 0 0,0 0 0 0 0,22 3 0 0 0,-31-1 0 0 0,0 0 0 0 0,0 0 0 0 0,0 0 0 0 0,0 0 0 0 0,0 1 0 0 0,-1 0 0 0 0,1 0 0 0 0,-1 1 0 0 0,0 0 0 0 0,9 7 0 0 0,0 3 0 0 0,-1 1 0 0 0,13 17 0 0 0,-25-30 0 0 0,13 18 0 0 0,-1 1 0 0 0,15 33 0 0 0,-10-17 0 0 0,16 41 0 0 0,1 2 0 0 0,-23-58 0 0 0,1 0 0 0 0,1-1 0 0 0,1-1 0 0 0,30 31 0 0 0,-38-44 0 0 0,0-1 0 0 0,1-1 0 0 0,0 1 0 0 0,1-1 0 0 0,-1-1 0 0 0,1 1 0 0 0,-1-2 0 0 0,1 1 0 0 0,1-1 0 0 0,-1 0 0 0 0,0-1 0 0 0,1 0 0 0 0,-1-1 0 0 0,1 0 0 0 0,16 0 0 0 0,-14-1 0 0 0,-1-1 0 0 0,0 0 0 0 0,1-1 0 0 0,-1 0 0 0 0,0-1 0 0 0,0 0 0 0 0,0-1 0 0 0,-1 0 0 0 0,1-1 0 0 0,-1 0 0 0 0,0 0 0 0 0,18-14 0 0 0,1-6 0 0 0,-1-2 0 0 0,-1 0 0 0 0,31-41 0 0 0,-26 30 0 0 0,2 2 0 0 0,1 1 0 0 0,47-35 0 0 0,-43 39 0 0 0,2 3 0 0 0,1 1 0 0 0,0 2 0 0 0,52-22 0 0 0,-87 45 0 0 0,0 0 0 0 0,0-1 0 0 0,1 2 0 0 0,-1-1 0 0 0,1 1 0 0 0,-1 1 0 0 0,1-1 0 0 0,0 1 0 0 0,-1 1 0 0 0,1-1 0 0 0,0 1 0 0 0,-1 0 0 0 0,14 5 0 0 0,4 3 0 0 0,0 1 0 0 0,38 21 0 0 0,-31-15 0 0 0,41 23 0 0 0,52 24 0 0 0,-108-57 0 0 0,0 1 0 0 0,0-2 0 0 0,1-1 0 0 0,19 3 0 0 0,-28-6 0 0 0,0 0 0 0 0,0-1 0 0 0,1 0 0 0 0,-1 0 0 0 0,0-1 0 0 0,0-1 0 0 0,0 1 0 0 0,0-1 0 0 0,0-1 0 0 0,9-3 0 0 0,24-15 0 0 0,0-2 0 0 0,39-29 0 0 0,-72 46 0 0 0,45-33 0 0 0,-31 21 0 0 0,33-18 0 0 0,-20 16 0 0 0,150-76 0 0 0,-179 93 0 0 0,0 1 0 0 0,0 0 0 0 0,1 0 0 0 0,-1 0 0 0 0,1 1 0 0 0,14-1 0 0 0,-18 2 0 0 0,1 0 0 0 0,0 1 0 0 0,0-1 0 0 0,0 1 0 0 0,-1 0 0 0 0,1 0 0 0 0,0 1 0 0 0,-1-1 0 0 0,1 1 0 0 0,-1 0 0 0 0,8 5 0 0 0,8 8 0 0 0,-1 0 0 0 0,0 1 0 0 0,27 32 0 0 0,41 62 0 0 0,-60-74 0 0 0,1-1 0 0 0,1-1 0 0 0,38 33 0 0 0,-56-57 0 0 0,1 0 0 0 0,1-1 0 0 0,0 0 0 0 0,17 8 0 0 0,-25-15 0 0 0,-1 0 0 0 0,1 0 0 0 0,0 0 0 0 0,0-1 0 0 0,0 0 0 0 0,0 0 0 0 0,1 0 0 0 0,-1-1 0 0 0,0 0 0 0 0,0 0 0 0 0,0 0 0 0 0,1-1 0 0 0,-1 1 0 0 0,0-1 0 0 0,0-1 0 0 0,7-1 0 0 0,-3-1 0 0 0,0 0 0 0 0,0-1 0 0 0,0 0 0 0 0,-1 0 0 0 0,1-1 0 0 0,7-7 0 0 0,44-45 0 0 0,-52 49 0 0 0,51-50 0 0 0,3 2 0 0 0,132-95 0 0 0,-156 126 0 0 0,-14 9 0 0 0,1 1 0 0 0,40-19 0 0 0,-56 31 0 0 0,-1 1 0 0 0,1 0 0 0 0,0 0 0 0 0,1 1 0 0 0,-1 0 0 0 0,0 1 0 0 0,0 0 0 0 0,1 0 0 0 0,-1 1 0 0 0,1 0 0 0 0,18 3 0 0 0,-11 2 0 0 0,0-1 0 0 0,0 2 0 0 0,0 0 0 0 0,-1 1 0 0 0,0 1 0 0 0,0 1 0 0 0,-1 0 0 0 0,21 16 0 0 0,119 101 0 0 0,-124-92 0 0 0,-22-24 0 0 0,19 17 0 0 0,39 29 0 0 0,-62-51 0 0 0,1 0 0 0 0,0 0 0 0 0,1-1 0 0 0,-1 0 0 0 0,1 0 0 0 0,-1-1 0 0 0,1 0 0 0 0,0 0 0 0 0,0 0 0 0 0,1-1 0 0 0,-1 0 0 0 0,0-1 0 0 0,1 1 0 0 0,-1-1 0 0 0,13-1 0 0 0,-7 0 0 0 0,0-2 0 0 0,0 0 0 0 0,0 0 0 0 0,0-1 0 0 0,-1-1 0 0 0,1 0 0 0 0,-1 0 0 0 0,15-9 0 0 0,19-12 0 0 0,-1-3 0 0 0,-1-1 0 0 0,47-42 0 0 0,-46 32 0 0 0,25-19 0 0 0,-32 27 0 0 0,-22 18 0 0 0,0 1 0 0 0,20-13 0 0 0,-20 16 0 0 0,0 1 0 0 0,0 0 0 0 0,26-8 0 0 0,-36 14 0 0 0,1 1 0 0 0,-1 0 0 0 0,1 0 0 0 0,-1 0 0 0 0,0 1 0 0 0,1-1 0 0 0,-1 2 0 0 0,1-1 0 0 0,-1 1 0 0 0,1 0 0 0 0,-1 0 0 0 0,0 1 0 0 0,8 2 0 0 0,1 3 0 0 0,0 0 0 0 0,0 1 0 0 0,24 18 0 0 0,37 35 0 0 0,-45-35 0 0 0,-13-10 0 0 0,18 23 0 0 0,-5-6 0 0 0,9 15 0 0 0,-8-8 0 0 0,-23-31 0 0 0,0 0 0 0 0,0 0 0 0 0,1-1 0 0 0,0 0 0 0 0,13 7 0 0 0,-16-11 0 0 0,0-1 0 0 0,0 0 0 0 0,1 0 0 0 0,-1 0 0 0 0,1-1 0 0 0,0 0 0 0 0,-1-1 0 0 0,1 0 0 0 0,12 1 0 0 0,-12-3 0 0 0,1 1 0 0 0,-1-1 0 0 0,1 0 0 0 0,-1-1 0 0 0,0 0 0 0 0,15-5 0 0 0,47-26 0 0 0,-46 21 0 0 0,5-3 0 0 0,0-2 0 0 0,50-39 0 0 0,43-54 0 0 0,-65 59 0 0 0,11-11 0 0 0,70-65 0 0 0,-113 107 0 0 0,1 2 0 0 0,0 1 0 0 0,56-26 0 0 0,-64 35 0 0 0,1 0 0 0 0,0 1 0 0 0,0 1 0 0 0,24-4 0 0 0,-37 9 0 0 0,1 1 0 0 0,-1-1 0 0 0,1 1 0 0 0,-1 0 0 0 0,1 0 0 0 0,-1 1 0 0 0,0 0 0 0 0,1 0 0 0 0,-1 1 0 0 0,0-1 0 0 0,1 1 0 0 0,-1 1 0 0 0,0-1 0 0 0,-1 1 0 0 0,1 0 0 0 0,0 0 0 0 0,5 5 0 0 0,1 2 0 0 0,0 1 0 0 0,-1 0 0 0 0,0 1 0 0 0,9 12 0 0 0,32 55 0 0 0,-4-8 0 0 0,-24-37 0 0 0,50 63 0 0 0,-58-78 0 0 0,1 0 0 0 0,35 28 0 0 0,-44-41 0 0 0,5 5 0 0 0,1 0 0 0 0,0-1 0 0 0,1-1 0 0 0,21 10 0 0 0,-32-17 0 0 0,6 2 0 0 0,0 1 0 0 0,0-2 0 0 0,1 1 0 0 0,-1-1 0 0 0,1-1 0 0 0,14 2 0 0 0,-13-4 0 0 0,0-1 0 0 0,0 0 0 0 0,0-1 0 0 0,0-1 0 0 0,-1 1 0 0 0,1-2 0 0 0,-1 1 0 0 0,21-11 0 0 0,4-5 0 0 0,43-31 0 0 0,-30 18 0 0 0,140-90 0 0 0,-69 48 0 0 0,-112 68 0 0 0,1 0 0 0 0,-1 1 0 0 0,1 0 0 0 0,0 1 0 0 0,0 0 0 0 0,1 0 0 0 0,16-3 0 0 0,-22 6 0 0 0,0 0 0 0 0,0 1 0 0 0,0 0 0 0 0,0 0 0 0 0,0 0 0 0 0,0 0 0 0 0,0 0 0 0 0,0 1 0 0 0,0 0 0 0 0,0 0 0 0 0,0 0 0 0 0,0 0 0 0 0,-1 1 0 0 0,1-1 0 0 0,0 1 0 0 0,-1 0 0 0 0,1 0 0 0 0,-1 0 0 0 0,0 1 0 0 0,0-1 0 0 0,0 1 0 0 0,3 2 0 0 0,6 10 0 0 0,15 21 0 0 0,-4-4 0 0 0,-10-14 0 0 0,0 0 0 0 0,-1 2 0 0 0,9 20 0 0 0,24 66 0 0 0,10 22 0 0 0,-46-112 0 0 0,0 0 0 0 0,2 0 0 0 0,-1-1 0 0 0,2 0 0 0 0,18 18 0 0 0,-23-25 0 0 0,1-2 0 0 0,0 1 0 0 0,0-1 0 0 0,1 0 0 0 0,0-1 0 0 0,0 0 0 0 0,0 0 0 0 0,0-1 0 0 0,15 5 0 0 0,-17-7 0 0 0,0-1 0 0 0,0 0 0 0 0,0 0 0 0 0,0-1 0 0 0,-1 1 0 0 0,1-2 0 0 0,0 1 0 0 0,0-1 0 0 0,0 0 0 0 0,0 0 0 0 0,0-1 0 0 0,-1 1 0 0 0,1-2 0 0 0,-1 1 0 0 0,8-4 0 0 0,12-10 0 0 0,0-1 0 0 0,-1-1 0 0 0,-1-1 0 0 0,32-32 0 0 0,31-25 0 0 0,105-63 0 0 0,11 19 0 0 0,-193 115 0 0 0,0 1 0 0 0,0 1 0 0 0,0 0 0 0 0,0 0 0 0 0,1 1 0 0 0,-1 0 0 0 0,1 1 0 0 0,0 0 0 0 0,-1 1 0 0 0,1 0 0 0 0,0 1 0 0 0,-1 0 0 0 0,1 1 0 0 0,-1 0 0 0 0,1 0 0 0 0,-1 1 0 0 0,0 0 0 0 0,0 1 0 0 0,0 0 0 0 0,0 1 0 0 0,-1 0 0 0 0,0 1 0 0 0,12 9 0 0 0,-6-5 0 0 0,1 2 0 0 0,-1-1 0 0 0,24 25 0 0 0,-17-14 0 0 0,-2-1 0 0 0,18 25 0 0 0,-27-32 0 0 0,17 16 0 0 0,8 8 0 0 0,-31-31 0 0 0,1-1 0 0 0,0 1 0 0 0,1-2 0 0 0,-1 1 0 0 0,1-1 0 0 0,0 0 0 0 0,1 0 0 0 0,13 6 0 0 0,-16-8 0 0 0,0-1 0 0 0,1 0 0 0 0,-1-1 0 0 0,1 1 0 0 0,0-1 0 0 0,-1 0 0 0 0,1 0 0 0 0,0-1 0 0 0,0 0 0 0 0,-1 0 0 0 0,1 0 0 0 0,0-1 0 0 0,11-2 0 0 0,9-6 0 0 0,0-2 0 0 0,-1 0 0 0 0,0-2 0 0 0,28-19 0 0 0,-23 14 0 0 0,186-128 0 0 0,-197 131 0 0 0,17-11 0 0 0,54-37 0 0 0,-75 54 0 0 0,0 0 0 0 0,1 2 0 0 0,0 0 0 0 0,21-7 0 0 0,-29 12 0 0 0,0 0 0 0 0,0 1 0 0 0,1 0 0 0 0,-1 0 0 0 0,0 1 0 0 0,0 0 0 0 0,1 0 0 0 0,-1 1 0 0 0,0 0 0 0 0,0 1 0 0 0,0 0 0 0 0,0 0 0 0 0,0 0 0 0 0,0 1 0 0 0,8 5 0 0 0,1 1 0 0 0,-1 1 0 0 0,-1 0 0 0 0,1 1 0 0 0,-2 1 0 0 0,22 22 0 0 0,-20-18 0 0 0,0 1 0 0 0,24 33 0 0 0,-13-13 0 0 0,-16-23 0 0 0,14 22 0 0 0,6 8 0 0 0,-4-7 0 0 0,-22-30 0 0 0,0 0 0 0 0,0 0 0 0 0,1-1 0 0 0,0 1 0 0 0,0-1 0 0 0,0-1 0 0 0,1 1 0 0 0,12 7 0 0 0,-16-11 0 0 0,1 0 0 0 0,0 0 0 0 0,0-1 0 0 0,0 1 0 0 0,0-1 0 0 0,0 0 0 0 0,1 0 0 0 0,-1 0 0 0 0,0 0 0 0 0,0-1 0 0 0,1 0 0 0 0,-1 0 0 0 0,0 0 0 0 0,1 0 0 0 0,-1-1 0 0 0,0 0 0 0 0,0 0 0 0 0,0 0 0 0 0,5-1 0 0 0,10-7 0 0 0,0 1 0 0 0,-1-2 0 0 0,-1-1 0 0 0,22-15 0 0 0,60-58 0 0 0,-44 36 0 0 0,173-166 0 0 0,-176 169 0 0 0,-10 10 0 0 0,-36 30 0 0 0,0 0 0 0 0,0 0 0 0 0,1 1 0 0 0,-1 0 0 0 0,1 1 0 0 0,0 0 0 0 0,0 0 0 0 0,0 0 0 0 0,0 0 0 0 0,0 1 0 0 0,1 1 0 0 0,-1-1 0 0 0,10 0 0 0 0,-12 2 0 0 0,1 0 0 0 0,0 0 0 0 0,0 0 0 0 0,0 1 0 0 0,-1 0 0 0 0,1 0 0 0 0,0 0 0 0 0,-1 1 0 0 0,1 0 0 0 0,-1 0 0 0 0,1 0 0 0 0,-1 1 0 0 0,0-1 0 0 0,0 1 0 0 0,0 1 0 0 0,0-1 0 0 0,7 8 0 0 0,4 7 0 0 0,0 2 0 0 0,-2 0 0 0 0,20 35 0 0 0,-7-10 0 0 0,-16-27 0 0 0,-2 0 0 0 0,0 1 0 0 0,9 26 0 0 0,13 62 0 0 0,-17-56 0 0 0,5 24 0 0 0,16 49 0 0 0,-31-114 0 0 0,4 14 0 0 0,2 0 0 0 0,0-1 0 0 0,2 0 0 0 0,18 29 0 0 0,-18-36 0 0 0,0 0 0 0 0,18 17 0 0 0,-25-29 0 0 0,0 0 0 0 0,0 0 0 0 0,0 0 0 0 0,1 0 0 0 0,-1-1 0 0 0,1 0 0 0 0,0 0 0 0 0,0-1 0 0 0,0 1 0 0 0,11 2 0 0 0,-1-3 0 0 0,1 0 0 0 0,0 0 0 0 0,0-2 0 0 0,0 0 0 0 0,-1-1 0 0 0,1 0 0 0 0,0-2 0 0 0,-1 0 0 0 0,28-8 0 0 0,3-6 0 0 0,87-43 0 0 0,-61 16 0 0 0,-21 12 0 0 0,8-6 0 0 0,-37 22 0 0 0,47-23 0 0 0,-51 31 0 0 0,-1 1 0 0 0,1 0 0 0 0,1 2 0 0 0,-1 0 0 0 0,1 1 0 0 0,32-3 0 0 0,-40 7 0 0 0,0 0 0 0 0,1 1 0 0 0,-1 0 0 0 0,0 1 0 0 0,0 1 0 0 0,0-1 0 0 0,0 2 0 0 0,0 0 0 0 0,0 0 0 0 0,-1 1 0 0 0,21 12 0 0 0,-8 1 0 0 0,0 0 0 0 0,-1 2 0 0 0,-2 1 0 0 0,1 0 0 0 0,27 39 0 0 0,-5 0 0 0 0,-29-38 0 0 0,1-1 0 0 0,27 30 0 0 0,-37-45 0 0 0,1 0 0 0 0,0 0 0 0 0,0-1 0 0 0,1 0 0 0 0,0 0 0 0 0,0-1 0 0 0,0 0 0 0 0,0 0 0 0 0,0-1 0 0 0,1 0 0 0 0,12 2 0 0 0,-8-2 0 0 0,2-1 0 0 0,-1-1 0 0 0,0 0 0 0 0,0-1 0 0 0,0-1 0 0 0,0 0 0 0 0,0-1 0 0 0,0 0 0 0 0,0-2 0 0 0,0 1 0 0 0,0-1 0 0 0,-1-1 0 0 0,0-1 0 0 0,0 0 0 0 0,24-15 0 0 0,123-87 0 0 0,15-4 0 0 0,-131 89 0 0 0,85-33 0 0 0,-119 53 0 0 0,1 0 0 0 0,0 0 0 0 0,-1 1 0 0 0,1 0 0 0 0,0 1 0 0 0,0 0 0 0 0,18 2 0 0 0,-24 0 0 0 0,1 0 0 0 0,-1 0 0 0 0,0 1 0 0 0,0-1 0 0 0,0 1 0 0 0,0 0 0 0 0,6 4 0 0 0,34 22 0 0 0,-28-16 0 0 0,-6-3 0 0 0,0-1 0 0 0,-1 2 0 0 0,-1-1 0 0 0,0 1 0 0 0,0 1 0 0 0,9 14 0 0 0,18 20 0 0 0,-24-31 0 0 0,-7-8 0 0 0,0-1 0 0 0,0 1 0 0 0,0-1 0 0 0,0 0 0 0 0,1-1 0 0 0,8 6 0 0 0,-6-5 0 0 0,-1-1 0 0 0,1 0 0 0 0,0 0 0 0 0,0-1 0 0 0,0 0 0 0 0,0-1 0 0 0,1 1 0 0 0,-1-2 0 0 0,1 1 0 0 0,-1-1 0 0 0,1 0 0 0 0,0-1 0 0 0,-1 0 0 0 0,17-3 0 0 0,-2-3 0 0 0,0-2 0 0 0,-1-1 0 0 0,0 0 0 0 0,34-21 0 0 0,-25 10 0 0 0,40-34 0 0 0,-55 41 0 0 0,7-7 0 0 0,-1-2 0 0 0,20-24 0 0 0,-8 8 0 0 0,-6 7 0 0 0,50-49 0 0 0,-64 67 0 0 0,1 1 0 0 0,1 0 0 0 0,29-17 0 0 0,-34 22 0 0 0,1 1 0 0 0,1 1 0 0 0,-1 0 0 0 0,17-4 0 0 0,-23 7 0 0 0,0 1 0 0 0,-1 1 0 0 0,1-1 0 0 0,0 1 0 0 0,0 0 0 0 0,-1 0 0 0 0,1 1 0 0 0,0 0 0 0 0,0 0 0 0 0,-1 0 0 0 0,1 0 0 0 0,7 4 0 0 0,-10-3 0 0 0,0-1 0 0 0,0 1 0 0 0,0 0 0 0 0,0 0 0 0 0,-1 1 0 0 0,1-1 0 0 0,-1 1 0 0 0,1-1 0 0 0,-1 1 0 0 0,0 0 0 0 0,0 0 0 0 0,0 0 0 0 0,2 4 0 0 0,3 7 0 0 0,8 25 0 0 0,-12-31 0 0 0,6 23 0 0 0,9 60 0 0 0,-13-58 0 0 0,6 49 0 0 0,0 91 0 0 0,-6-70 0 0 0,-3-65 0 0 0,-2-21 0 0 0,1 1 0 0 0,1 0 0 0 0,0-1 0 0 0,1 1 0 0 0,8 24 0 0 0,-10-40 0 0 0,0 1 0 0 0,0-1 0 0 0,0 0 0 0 0,0 0 0 0 0,1 1 0 0 0,-1-1 0 0 0,1 0 0 0 0,-1 0 0 0 0,1 0 0 0 0,0-1 0 0 0,0 1 0 0 0,0 0 0 0 0,0-1 0 0 0,0 1 0 0 0,0-1 0 0 0,0 1 0 0 0,0-1 0 0 0,1 0 0 0 0,-1 0 0 0 0,0 0 0 0 0,1 0 0 0 0,2 0 0 0 0,-2-1 0 0 0,1 1 0 0 0,-1-1 0 0 0,0 0 0 0 0,0 0 0 0 0,1-1 0 0 0,-1 1 0 0 0,0-1 0 0 0,0 1 0 0 0,1-1 0 0 0,-1 0 0 0 0,0 0 0 0 0,0-1 0 0 0,0 1 0 0 0,0-1 0 0 0,0 1 0 0 0,4-5 0 0 0,13-11 0 0 0,-1 0 0 0 0,-1-2 0 0 0,-1 0 0 0 0,-1-2 0 0 0,14-21 0 0 0,-5 7 0 0 0,-21 30 0 0 0,156-199 0 0 0,-71 85 0 0 0,-53 69 0 0 0,27-47 0 0 0,-13 18 0 0 0,-30 49 0 0 0,-7 9 0 0 0,2 1 0 0 0,17-20 0 0 0,-27 34 0 0 0,1 1 0 0 0,0-1 0 0 0,0 2 0 0 0,0-1 0 0 0,0 0 0 0 0,1 1 0 0 0,0 1 0 0 0,0-1 0 0 0,0 1 0 0 0,13-5 0 0 0,-17 8 0 0 0,-1 0 0 0 0,1-1 0 0 0,-1 1 0 0 0,1 0 0 0 0,-1 0 0 0 0,0 0 0 0 0,1 0 0 0 0,-1 1 0 0 0,1-1 0 0 0,-1 1 0 0 0,0-1 0 0 0,1 1 0 0 0,-1 0 0 0 0,0 0 0 0 0,1 0 0 0 0,-1 0 0 0 0,0 0 0 0 0,0 1 0 0 0,0-1 0 0 0,0 1 0 0 0,0-1 0 0 0,0 1 0 0 0,-1 0 0 0 0,1-1 0 0 0,0 1 0 0 0,-1 0 0 0 0,3 4 0 0 0,1 3 0 0 0,0 0 0 0 0,0 0 0 0 0,-1 1 0 0 0,0-1 0 0 0,3 15 0 0 0,33 163 0 0 0,-30-129 0 0 0,-9-49 0 0 0,0-6 0 0 0,0 1 0 0 0,-1-1 0 0 0,1 0 0 0 0,0 0 0 0 0,1 0 0 0 0,-1 0 0 0 0,0 0 0 0 0,1 0 0 0 0,0-1 0 0 0,2 4 0 0 0,-2-2 0 0 0,1-1 0 0 0,0 1 0 0 0,-1-1 0 0 0,1 0 0 0 0,0 0 0 0 0,0 0 0 0 0,1-1 0 0 0,-1 1 0 0 0,6 3 0 0 0,10 4 0 0 0,-13-10 0 0 0,-1 0 0 0 0,3 1 0 0 0,1 0 0 0 0,-1-1 0 0 0,1 0 0 0 0,0-1 0 0 0,-1 1 0 0 0,1-2 0 0 0,-1 1 0 0 0,0-1 0 0 0,1-1 0 0 0,7-3 0 0 0,11-5 0 0 0,41-25 0 0 0,-36 18 0 0 0,-13 8 0 0 0,-11 4 0 0 0,1 1 0 0 0,0 1 0 0 0,12-5 0 0 0,-7 5 0 0 0,-9 2 0 0 0,0 0 0 0 0,0 0 0 0 0,0 1 0 0 0,0 0 0 0 0,0 0 0 0 0,0 0 0 0 0,0 1 0 0 0,0-1 0 0 0,0 1 0 0 0,0 0 0 0 0,0 1 0 0 0,7 1 0 0 0,3 2 0 0 0,-14-4 0 0 0,0 0 0 0 0,0 0 0 0 0,0 1 0 0 0,1-1 0 0 0,-1 0 0 0 0,0 1 0 0 0,0-1 0 0 0,0 1 0 0 0,0 0 0 0 0,0-1 0 0 0,0 1 0 0 0,1 1 0 0 0,14 10 0 0 0,19 10 0 0 0,-29-17 0 0 0,-3-3 0 0 0,0 0 0 0 0,0 0 0 0 0,0 0 0 0 0,1 0 0 0 0,-1-1 0 0 0,0 1 0 0 0,5 0 0 0 0,-4 0 0 0 0,1 0 0 0 0,0-1 0 0 0,-1 0 0 0 0,1 0 0 0 0,0 0 0 0 0,0-1 0 0 0,0 1 0 0 0,0-1 0 0 0,0 0 0 0 0,0-1 0 0 0,-1 1 0 0 0,1-1 0 0 0,6-2 0 0 0,-4 1 0 0 0,0 0 0 0 0,-1-1 0 0 0,0 0 0 0 0,0 0 0 0 0,0 0 0 0 0,0-1 0 0 0,0 0 0 0 0,-1 0 0 0 0,7-6 0 0 0,8-7 0 0 0,-14 12 0 0 0,1-1 0 0 0,-2 1 0 0 0,1-1 0 0 0,-1 0 0 0 0,7-9 0 0 0,45-63 0 0 0,-45 62 0 0 0,0 1 0 0 0,15-15 0 0 0,-14 15 0 0 0,-6 8 0 0 0,0 0 0 0 0,0 0 0 0 0,1 1 0 0 0,0 0 0 0 0,0 0 0 0 0,0 0 0 0 0,19-7 0 0 0,-5 8 0 0 0,-12 7 0 0 0,-6 0 0 0 0,8 3 0 0 0,0 4 0 0 0,-5-1 0 0 0,-2-1 0 0 0,1 1 0 0 0,-1 0 0 0 0,0 0 0 0 0,0 0 0 0 0,-1 1 0 0 0,0 0 0 0 0,2 10 0 0 0,-1-7 0 0 0,0 1 0 0 0,1-1 0 0 0,9 15 0 0 0,-7-18 0 0 0,3-1 0 0 0,-8-7 0 0 0,1 1 0 0 0,-1-1 0 0 0,1 0 0 0 0,0 0 0 0 0,0-1 0 0 0,0 1 0 0 0,-1-1 0 0 0,1 1 0 0 0,0-1 0 0 0,0 0 0 0 0,0-1 0 0 0,0 1 0 0 0,0-1 0 0 0,-1 0 0 0 0,1 1 0 0 0,0-2 0 0 0,-1 1 0 0 0,1 0 0 0 0,4-3 0 0 0,6-3 0 0 0,-1-1 0 0 0,0-1 0 0 0,17-14 0 0 0,-22 17 0 0 0,23-21 0 0 0,8-7 0 0 0,-25 24 0 0 0,17-11 0 0 0,-29 19 0 0 0,0 1 0 0 0,0 0 0 0 0,1 0 0 0 0,-1 0 0 0 0,0 1 0 0 0,0-1 0 0 0,0 1 0 0 0,1-1 0 0 0,-1 1 0 0 0,0 0 0 0 0,1-1 0 0 0,-1 1 0 0 0,3 1 0 0 0,5 3 0 0 0,-3 2 0 0 0,0 1 0 0 0,0 0 0 0 0,0 0 0 0 0,-1 1 0 0 0,10 15 0 0 0,-12-18 0 0 0,4 8 0 0 0,11 25 0 0 0,-1-3 0 0 0,-1-2 0 0 0,-13-23 0 0 0,1 0 0 0 0,7 11 0 0 0,-3-7 0 0 0,-5-7 0 0 0,1 0 0 0 0,-1-1 0 0 0,1 1 0 0 0,10 8 0 0 0,-13-14 0 0 0,0 1 0 0 0,0 0 0 0 0,0-1 0 0 0,0 1 0 0 0,-1 0 0 0 0,1 0 0 0 0,0 0 0 0 0,1 4 0 0 0,3 0 0 0 0,26 12 0 0 0,-14-7 0 0 0,-10-8 0 0 0,6 1 0 0 0,36 8-2111 0 0,3-1-4806 0 0,-33-8-3279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1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9903 0 0,'3'43'880'0'0,"-4"-36"-704"0"0,2 0-176 0 0,2 4 528 0 0,0-2 72 0 0,-1-2 8 0 0,2 0 8 0 0,5-1 184 0 0,-2-1 864 0 0,2-3-824 0 0,3 1-616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1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3023 0 0,'0'0'264'0'0,"4"-9"-264"0"0,0 2 0 0 0,1 0 1584 0 0,1 2-720 0 0,1 5-2280 0 0</inkml:trace>
  <inkml:trace contextRef="#ctx0" brushRef="#br0" timeOffset="1">65 550 14191 0 0,'-2'57'1617'0'0,"0"-41"-530"0"0,1-1 1 0 0,0 1 0 0 0,2-1 0 0 0,0 0-1 0 0,0 1 1 0 0,6 20 0 0 0,-7-35-1018 0 0,0 0 0 0 0,0 0-1 0 0,1 0 1 0 0,-1 0 0 0 0,0 0 0 0 0,1 0 0 0 0,-1 0 0 0 0,1 0 0 0 0,-1 0-1 0 0,1 0 1 0 0,-1-1 0 0 0,1 1 0 0 0,0 0 0 0 0,-1 0 0 0 0,1-1 0 0 0,0 1 0 0 0,0 0-1 0 0,-1-1 1 0 0,1 1 0 0 0,0-1 0 0 0,0 1 0 0 0,1 0 0 0 0,-1-1-46 0 0,1 0 0 0 0,-1 0 1 0 0,0 0-1 0 0,0 0 1 0 0,0 0-1 0 0,0-1 0 0 0,0 1 1 0 0,0 0-1 0 0,0-1 1 0 0,0 1-1 0 0,0 0 0 0 0,0-1 1 0 0,0 1-1 0 0,0-1 0 0 0,0 1 1 0 0,1-2-1 0 0,4-3-408 0 0,-1 0-1 0 0,0 0 1 0 0,0 0-1 0 0,7-11 0 0 0,1-5-5384 0 0,-2-3-1871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2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0 869 9215 0 0,'0'0'1500'0'0,"2"-1"-925"0"0,0 0-403 0 0,0-1 0 0 0,0 1 1 0 0,0-1-1 0 0,-1 1 0 0 0,1-1 0 0 0,0 0 0 0 0,-1 0 1 0 0,1 0-1 0 0,-1 0 0 0 0,0 0 0 0 0,1 0 1 0 0,0-3-1 0 0,12-31 2237 0 0,-11 27-1924 0 0,3-12 434 0 0,0 0 0 0 0,3-42 0 0 0,-3 22-357 0 0,6-69 536 0 0,-2-138 1 0 0,-10 201-943 0 0,-9-111 418 0 0,2 75 1061 0 0,6 79-471 0 0,-1 4-387 0 0,-1 9-24 0 0,-2 19 72 0 0,7 279 1146 0 0,2-221-1691 0 0,15 130 928 0 0,-15-188-961 0 0,2 0-1 0 0,2 0 1 0 0,0-1 0 0 0,1 0 0 0 0,21 40 0 0 0,-27-61-244 0 0,1-1 0 0 0,0 1 0 0 0,0-1 0 0 0,0 1 0 0 0,0-1 0 0 0,1 0 0 0 0,0-1 0 0 0,9 7 0 0 0,-11-9-43 0 0,0 0-1 0 0,0 0 1 0 0,1 0-1 0 0,-1 0 1 0 0,1-1 0 0 0,-1 1-1 0 0,1-1 1 0 0,0 0-1 0 0,0 0 1 0 0,-1 0-1 0 0,1-1 1 0 0,0 1-1 0 0,0-1 1 0 0,0 0-1 0 0,7-1 1 0 0,37-8-3491 0 0,-16 0-6054 0 0,-15 3 1349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3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124 253 4975 0 0,'3'-46'89'0'0,"-7"-2"4317"0"0,3 41-3118 0 0,0-1 0 0 0,-1 0 0 0 0,0 0 0 0 0,0 1-1 0 0,-1 0 1 0 0,0-1 0 0 0,0 1 0 0 0,0 0 0 0 0,-10-12-1 0 0,12 18-1120 0 0,1 0-1 0 0,-1 0 0 0 0,0 1 0 0 0,0-1 1 0 0,0 0-1 0 0,0 1 0 0 0,0-1 0 0 0,0 0 1 0 0,0 1-1 0 0,0 0 0 0 0,0-1 0 0 0,0 1 1 0 0,0 0-1 0 0,0-1 0 0 0,0 1 0 0 0,0 0 1 0 0,0 0-1 0 0,-2 0 0 0 0,-19 2 1466 0 0,20-1-1542 0 0,0 0-1 0 0,1 0 1 0 0,-1 0 0 0 0,0 0-1 0 0,1 0 1 0 0,-1 0-1 0 0,1 0 1 0 0,0 0 0 0 0,-1 1-1 0 0,-1 1 1 0 0,2-1 8 0 0,-2 1-5 0 0,1 1 0 0 0,0-1 0 0 0,-1 1-1 0 0,1 0 1 0 0,1 0 0 0 0,-1 0 0 0 0,0 0 0 0 0,1 0 0 0 0,-1 4 0 0 0,0 4 87 0 0,0-1 0 0 0,-1 13 0 0 0,3 16 185 0 0,1 0 0 0 0,2-1 0 0 0,2 1 0 0 0,1-1 0 0 0,14 46 0 0 0,-16-70-312 0 0,11 26 1 0 0,-13-36-7 0 0,0-1-1 0 0,1 1 1 0 0,0-1-1 0 0,0 0 1 0 0,0 0 0 0 0,0 0-1 0 0,0 0 1 0 0,1-1-1 0 0,5 6 1 0 0,-8-8-31 0 0,0-1-1 0 0,0 1 1 0 0,0 0-1 0 0,0-1 1 0 0,0 1 0 0 0,0-1-1 0 0,0 1 1 0 0,1-1-1 0 0,-1 1 1 0 0,0-1 0 0 0,1 0-1 0 0,4-2-11 0 0,-5 1 16 0 0,1 0-17 0 0,0 0 1 0 0,1-1-1 0 0,-1 1 1 0 0,0-1-1 0 0,0 1 1 0 0,0-1-1 0 0,-1 0 1 0 0,1 0-1 0 0,0 0 1 0 0,-1 0-1 0 0,1 0 1 0 0,-1-1-1 0 0,0 1 1 0 0,1 0-1 0 0,-1-1 1 0 0,1-3-1 0 0,2-5 11 0 0,-1 0 0 0 0,2-14 0 0 0,-5 24-14 0 0,18-138 0 0 0,0-7 0 0 0,-16 174 0 0 0,-3-17 0 0 0,0 39 0 0 0,2-38 0 0 0,1-2 0 0 0,2 0 0 0 0,-1-4 0 0 0,2-1 0 0 0,1-2-17 0 0,-5-3-65 0 0,0 1-112 0 0,10 6 182 0 0,-9-4 13 0 0,21 8-1 0 0,-18-8 7 0 0,-4-2 1 0 0,1-1-1 0 0,-1 1 0 0 0,1 0 1 0 0,0-1-1 0 0,-1 1 0 0 0,1-1 1 0 0,0 1-1 0 0,-1-1 0 0 0,1 0 1 0 0,0 0-1 0 0,0 0 0 0 0,-1 0 1 0 0,1 0-1 0 0,2 0 0 0 0,-1 0-5 0 0,-1 1-4 0 0,-1-1 0 0 0,1 0-1 0 0,-1 0 1 0 0,1 0-1 0 0,-1 0 1 0 0,1 0-1 0 0,-1 0 1 0 0,1 0 0 0 0,-1-1-1 0 0,1 1 1 0 0,-1-1-1 0 0,0 1 1 0 0,2-1-1 0 0,22-8 46 0 0,-21 8-44 0 0,-1 0 1 0 0,1 0-1 0 0,-1-1 1 0 0,1 0-1 0 0,-1 1 1 0 0,0-1-1 0 0,0 0 1 0 0,0-1-1 0 0,0 1 1 0 0,0-1-1 0 0,0 1 1 0 0,-1-1-1 0 0,1 0 1 0 0,-1 0-1 0 0,0 0 0 0 0,0 0 1 0 0,0 0-1 0 0,0-1 1 0 0,2-3-1 0 0,-1 0 12 0 0,-2 4-14 0 0,0 0-1 0 0,0 0 1 0 0,0 0-1 0 0,0 0 1 0 0,-1 0-1 0 0,1 0 1 0 0,-1 0-1 0 0,0-1 1 0 0,0 1-1 0 0,0 0 1 0 0,-1 0-1 0 0,0-5 1 0 0,-1-6-28 0 0,-2-35-477 0 0,0 22 484 0 0,0 1 0 0 0,-15-43 0 0 0,18 67 29 0 0,1 0 0 0 0,-1-1 0 0 0,0 1 0 0 0,-1 0 0 0 0,1 0 0 0 0,0 0 0 0 0,-1-1 0 0 0,1 2 0 0 0,-1-1 0 0 0,1 0 0 0 0,-1 0 0 0 0,-4-3 0 0 0,-18-4 246 0 0,19 8-207 0 0,4 0 20 0 0,-11-3 0 0 0,5 2-64 0 0,0-1 0 0 0,1 2 0 0 0,-1-1 0 0 0,0 1 0 0 0,1 0 0 0 0,-1 0 0 0 0,0 1 0 0 0,-8 0 0 0 0,13 0 8 0 0,0 0 1 0 0,0 1-1 0 0,0-1 0 0 0,0 0 1 0 0,-1 1-1 0 0,1-1 0 0 0,0 1 1 0 0,0 0-1 0 0,0 0 0 0 0,0-1 1 0 0,0 1-1 0 0,0 1 0 0 0,1-1 1 0 0,-1 0-1 0 0,-3 3 0 0 0,3 0 0 0 0,0 0-1 0 0,0 0 1 0 0,0 1-1 0 0,0-1 1 0 0,1 1-1 0 0,0 0 0 0 0,0-1 1 0 0,0 1-1 0 0,0 6 1 0 0,1 48 96 0 0,0-19-72 0 0,0-16-32 0 0,1 0 0 0 0,2-1 0 0 0,0 1 0 0 0,1 0 0 0 0,14 42 0 0 0,-17-62 0 0 0,0 0 0 0 0,1 0 0 0 0,0-1 0 0 0,0 1 0 0 0,0 0 0 0 0,0-1 0 0 0,1 1 0 0 0,-1-1 0 0 0,1 1 0 0 0,0-1 0 0 0,0 0 0 0 0,0 0 0 0 0,5 3 0 0 0,-6-5 0 0 0,0 0 0 0 0,0 0 0 0 0,0 0 0 0 0,0 0 0 0 0,0-1 0 0 0,0 1 0 0 0,0-1 0 0 0,0 1 0 0 0,0-1 0 0 0,0 1 0 0 0,0-1 0 0 0,0 0 0 0 0,0 0 0 0 0,0 0 0 0 0,1-1 0 0 0,-1 1 0 0 0,0 0 0 0 0,0-1 0 0 0,0 1 0 0 0,0-1 0 0 0,0 0 0 0 0,0 0 0 0 0,0 0 0 0 0,0 0 0 0 0,-1 0 0 0 0,1 0 0 0 0,0 0 0 0 0,3-3 0 0 0,0-1 0 0 0,0 0 0 0 0,-1 0 0 0 0,1 0 0 0 0,-1-1 0 0 0,0 1 0 0 0,0-1 0 0 0,-1 0 0 0 0,4-9 0 0 0,19-54 0 0 0,-20 50 0 0 0,-4 12 0 0 0,1 1 0 0 0,-1 1 0 0 0,-1-1 0 0 0,1 0 0 0 0,-1 0 0 0 0,0 0 0 0 0,0 0 0 0 0,0 0 0 0 0,-1 0 0 0 0,-1-9 0 0 0,0-5 0 0 0,1 19 0 0 0,0 1 0 0 0,0 0 0 0 0,0-1 0 0 0,0 1 0 0 0,0 0 0 0 0,0-1 0 0 0,0 1 0 0 0,0 0 0 0 0,0-1 0 0 0,0 1 0 0 0,0-1 0 0 0,-1 1 0 0 0,1 0 0 0 0,0-1 0 0 0,0 1 0 0 0,0 0 0 0 0,0-1 0 0 0,0 1 0 0 0,-1 0 0 0 0,1 0 0 0 0,0-1 0 0 0,0 1 0 0 0,-1 0 0 0 0,1-1 0 0 0,0 1 0 0 0,0 0 0 0 0,-1 0 0 0 0,1 0 0 0 0,0-1 0 0 0,-1 1 0 0 0,1 0 0 0 0,0 0 0 0 0,-1 0 0 0 0,1 0 0 0 0,0-1 0 0 0,-1 1 0 0 0,1 0 0 0 0,0 0 0 0 0,-1 0 0 0 0,1 0 0 0 0,0 0 0 0 0,-1 0 0 0 0,1 0 0 0 0,0 0 0 0 0,-1 0 0 0 0,1 0 0 0 0,-1 0 0 0 0,1 1 0 0 0,-8 3 0 0 0,6-2 0 0 0,0 0 0 0 0,0 0 0 0 0,1 0 0 0 0,-1 0 0 0 0,1 0 0 0 0,-1 1 0 0 0,1-1 0 0 0,0 0 0 0 0,0 1 0 0 0,0-1 0 0 0,0 1 0 0 0,0 0 0 0 0,0-1 0 0 0,1 1 0 0 0,-1-1 0 0 0,1 1 0 0 0,0 5 0 0 0,0 0 0 0 0,0 0 0 0 0,1 1 0 0 0,0-1 0 0 0,3 12 0 0 0,8 18 0 0 0,17 41 0 0 0,-14-43 0 0 0,44 99 0 0 0,6 13 0 0 0,-31-51 0 0 0,-4 2 0 0 0,21 128 0 0 0,-33-96 0 0 0,-16-104 0 0 0,-1 0 0 0 0,-6 50 0 0 0,4-69 0 0 0,0 0 0 0 0,-1 1 0 0 0,0-1 0 0 0,-1 0 0 0 0,0 0 0 0 0,0-1 0 0 0,-1 1 0 0 0,1-1 0 0 0,-10 13 0 0 0,10-16 0 0 0,-1 1 0 0 0,0-1 0 0 0,0 0 0 0 0,-1 0 0 0 0,1 0 0 0 0,-1-1 0 0 0,0 1 0 0 0,0-1 0 0 0,0 0 0 0 0,0-1 0 0 0,0 1 0 0 0,-1-1 0 0 0,1 0 0 0 0,-1 0 0 0 0,-6 1 0 0 0,-3-1 0 0 0,0 0 0 0 0,0 0 0 0 0,0-1 0 0 0,0-1 0 0 0,0-1 0 0 0,-23-3 0 0 0,28 2 0 0 0,1 0 0 0 0,-1-1 0 0 0,1 0 0 0 0,0 0 0 0 0,0-1 0 0 0,0 0 0 0 0,0-1 0 0 0,1 0 0 0 0,-1 0 0 0 0,1-1 0 0 0,-10-9 0 0 0,15 11 0 0 0,-1-1 0 0 0,1 1 0 0 0,-1-1 0 0 0,1 0 0 0 0,1 0 0 0 0,-1-1 0 0 0,1 1 0 0 0,0 0 0 0 0,0-1 0 0 0,0 1 0 0 0,1-1 0 0 0,0 0 0 0 0,0 0 0 0 0,0 1 0 0 0,1-8 0 0 0,-1-6 0 0 0,2-1 0 0 0,0 0 0 0 0,5-21 0 0 0,14-79 0 0 0,44-227 0 0 0,-50 281-1687 0 0,4-15-5654 0 0,-6 31-2855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3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176 169 4607 0 0,'-6'-17'498'0'0,"5"14"-445"0"0,1 1-1 0 0,-1 0 0 0 0,0-1 0 0 0,0 1 1 0 0,0 0-1 0 0,0 0 0 0 0,-2-3 0 0 0,1 1 120 0 0,0 1 0 0 0,0-1 0 0 0,1 1-1 0 0,-1-1 1 0 0,1 1 0 0 0,-1-7-1 0 0,-7-13 930 0 0,3 12 121 0 0,0 0 0 0 0,-11-14 0 0 0,15 22-898 0 0,0 1 1 0 0,0-1 0 0 0,0 1 0 0 0,0 0 0 0 0,-1 0 0 0 0,1 0 0 0 0,-1 0 0 0 0,0 0-1 0 0,1 0 1 0 0,-1 1 0 0 0,0-1 0 0 0,0 1 0 0 0,0 0 0 0 0,-5-2 0 0 0,7 3 284 0 0,-12 4 568 0 0,10-3-1018 0 0,0 1-1 0 0,1-1 0 0 0,-1 1 1 0 0,0 0-1 0 0,1 0 0 0 0,0 1 1 0 0,-1-1-1 0 0,1 0 0 0 0,0 1 1 0 0,0-1-1 0 0,0 1 0 0 0,0 0 1 0 0,1-1-1 0 0,-1 1 1 0 0,1 0-1 0 0,0 0 0 0 0,-1 0 1 0 0,0 5-1 0 0,-1 5 369 0 0,0 0 0 0 0,0 0-1 0 0,0 15 1 0 0,2-6 12 0 0,0 0-1 0 0,2 1 0 0 0,0-1 1 0 0,5 25-1 0 0,-3-34-197 0 0,0 0-1 0 0,0 0 0 0 0,2 0 0 0 0,-1 0 1 0 0,2-1-1 0 0,-1 1 0 0 0,2-1 0 0 0,7 11 1 0 0,-13-22-286 0 0,0 1 1 0 0,0-1-1 0 0,0 1 1 0 0,0-1-1 0 0,0 0 1 0 0,0 0-1 0 0,0 1 0 0 0,1-1 1 0 0,-1 0-1 0 0,0 0 1 0 0,1 0-1 0 0,-1 0 1 0 0,1-1-1 0 0,-1 1 1 0 0,1 0-1 0 0,-1-1 1 0 0,1 1-1 0 0,-1-1 1 0 0,1 1-1 0 0,0-1 0 0 0,-1 0 1 0 0,1 1-1 0 0,0-1 1 0 0,-1 0-1 0 0,1 0 1 0 0,0 0-1 0 0,-1-1 1 0 0,1 1-1 0 0,0 0 1 0 0,-1 0-1 0 0,1-1 1 0 0,-1 1-1 0 0,1-1 0 0 0,0 0 1 0 0,-1 1-1 0 0,1-1 1 0 0,-1 0-1 0 0,0 0 1 0 0,3-2-1 0 0,1-1 45 0 0,0-1 1 0 0,0 0-1 0 0,0 0 0 0 0,0-1 0 0 0,-1 1 0 0 0,0-1 0 0 0,0 0 1 0 0,3-7-1 0 0,10-24 0 0 0,-3 0 0 0 0,17-63 0 0 0,-25 80-79 0 0,-5 15-21 0 0,-1 3 0 0 0,0 1 0 0 0,1-1 0 0 0,-1 1 0 0 0,1 0 0 0 0,-1-1 0 0 0,1 1 0 0 0,-1 0 0 0 0,1-1 0 0 0,0 1 0 0 0,0 0 0 0 0,1-2 0 0 0,-2 3 0 0 0,0 0 0 0 0,0 0 0 0 0,1-1 0 0 0,-1 1 0 0 0,0 0 0 0 0,0 0 0 0 0,0 0 0 0 0,1-1 0 0 0,-1 1 0 0 0,0 0 0 0 0,0 0 0 0 0,1 0 0 0 0,-1 0 0 0 0,0 0 0 0 0,0 0 0 0 0,1 0 0 0 0,-1-1 0 0 0,0 1 0 0 0,0 0 0 0 0,1 0 0 0 0,-1 0 0 0 0,0 0 0 0 0,1 0 0 0 0,-1 0 0 0 0,0 0 0 0 0,0 0 0 0 0,1 0 0 0 0,-1 1 0 0 0,0-1 0 0 0,0 0 0 0 0,1 0 0 0 0,-1 0 0 0 0,0 0 0 0 0,0 0 0 0 0,1 0 0 0 0,-1 1 0 0 0,0-1 0 0 0,0 0 0 0 0,1 0 0 0 0,-1 0 0 0 0,0 0 0 0 0,0 1 0 0 0,0-1 0 0 0,1 0 0 0 0,-1 0 0 0 0,0 1 0 0 0,0-1 0 0 0,0 0 0 0 0,0 0 0 0 0,0 1 0 0 0,0-1 0 0 0,0 0 0 0 0,0 0 0 0 0,1 1 0 0 0,3 6 37 0 0,0 0-1 0 0,-1 0 1 0 0,0 1-1 0 0,5 13 1 0 0,8 18 80 0 0,-10-27-114 0 0,-5-8-3 0 0,1-1 0 0 0,-1 0 0 0 0,1 1 0 0 0,0-1 0 0 0,0 0 1 0 0,0 0-1 0 0,0 0 0 0 0,1 0 0 0 0,-1 0 0 0 0,1-1 0 0 0,0 1 0 0 0,0-1 0 0 0,0 0 0 0 0,5 4 0 0 0,-6-6-35 0 0,-1 0 1 0 0,0 0-1 0 0,0 0 1 0 0,0 0-1 0 0,0 0 1 0 0,1 0-1 0 0,-1 0 1 0 0,0 0-1 0 0,0 0 0 0 0,0 0 1 0 0,0-1-1 0 0,0 1 1 0 0,1-1-1 0 0,-1 1 1 0 0,0-1-1 0 0,0 1 0 0 0,0-1 1 0 0,0 1-1 0 0,0-1 1 0 0,0 0-1 0 0,0 1 1 0 0,-1-1-1 0 0,1 0 1 0 0,0 0-1 0 0,0 0 0 0 0,-1 0 1 0 0,1 0-1 0 0,0 0 1 0 0,-1 0-1 0 0,1 0 1 0 0,0-2-1 0 0,2-2-355 0 0,0 0 0 0 0,-1-1 0 0 0,0 1 0 0 0,3-12 0 0 0,-1-2-2700 0 0,-1 0-3420 0 0,-1-4-2186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4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11023 0 0,'0'0'852'0'0,"1"1"-560"0"0,1 5 724 0 0,0 0-1 0 0,0 0 1 0 0,-1 0 0 0 0,1 8-1 0 0,3 10 2074 0 0,19 78 2810 0 0,6 52-2211 0 0,-29-149-3606 0 0,24 159 1324 0 0,5 25-48 0 0,-21-161-1358 0 0,-6-21 0 0 0,-3-7 0 0 0,1 0 0 0 0,-1 0 0 0 0,0 0 0 0 0,0 0 0 0 0,1 0 0 0 0,-1 0 0 0 0,0 0 0 0 0,1 0 0 0 0,-1 0 0 0 0,0 0 0 0 0,0 0 0 0 0,1 0 0 0 0,-1 0 0 0 0,0 0 0 0 0,1 0 0 0 0,-1 0 0 0 0,0 0 0 0 0,1 0 0 0 0,-1 0 0 0 0,0 0 0 0 0,0 0 0 0 0,1 0 0 0 0,-1-1 0 0 0,0 1 0 0 0,0 0 0 0 0,1 0 0 0 0,-1 0 0 0 0,0 0 0 0 0,0-1 0 0 0,1 1 0 0 0,-1 0 0 0 0,0 0 0 0 0,0-1 0 0 0,0 1 0 0 0,0 0 0 0 0,1 0 0 0 0,-1-1 0 0 0,0 1 0 0 0,0-1 0 0 0,13-17 0 0 0,-7 9 0 0 0,0 0 0 0 0,1 0 0 0 0,0 1 0 0 0,1 0 0 0 0,8-7 0 0 0,-9 9 0 0 0,-1 1 0 0 0,2 0 0 0 0,-1 0 0 0 0,0 1 0 0 0,1 0 0 0 0,0 1 0 0 0,0 0 0 0 0,0 0 0 0 0,0 0 0 0 0,0 1 0 0 0,1 0 0 0 0,10-1 0 0 0,-3 4 0 0 0,-14 1 0 0 0,-1 0 0 0 0,13 10 0 0 0,-12-10 0 0 0,1 0 0 0 0,-1 0 0 0 0,0 0 0 0 0,1 0 0 0 0,-1 0 0 0 0,0 1 0 0 0,-1-1 0 0 0,1 1 0 0 0,0-1 0 0 0,-1 1 0 0 0,2 3 0 0 0,0 3 0 0 0,0 0 0 0 0,0 1 0 0 0,-1-1 0 0 0,0 1 0 0 0,-1 0 0 0 0,0-1 0 0 0,-1 1 0 0 0,0 0 0 0 0,-1 0 0 0 0,1 0 0 0 0,-2-1 0 0 0,-3 17 0 0 0,0-9 0 0 0,-1-1 0 0 0,0 1 0 0 0,-1-1 0 0 0,-1 0 0 0 0,0-1 0 0 0,-13 17 0 0 0,1-6-2111 0 0,19-25 1419 0 0,-1 1 1 0 0,0 0-1 0 0,0 0 0 0 0,0-1 1 0 0,0 1-1 0 0,0-1 0 0 0,0 1 1 0 0,0-1-1 0 0,-5 2 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4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21391 0 0,'2'-9'2288'0'0,"7"4"-2216"0"0,0 1 128 0 0,4 1-96 0 0,0 0 136 0 0,2 0-96 0 0,1 2 0 0 0,0 1 0 0 0,2 1-1168 0 0,-2 2-5344 0 0,-3 0-1208 0 0</inkml:trace>
  <inkml:trace contextRef="#ctx0" brushRef="#br0" timeOffset="1">147 170 11375 0 0,'0'0'1208'0'0,"12"0"-1208"0"0,-3-2 1512 0 0,1-1 264 0 0,-1-1 48 0 0,1-2 16 0 0,1-1-304 0 0,0-1-56 0 0,0 1-8 0 0,0-2-8 0 0,1 0-936 0 0,0-1-184 0 0,-3-2-40 0 0,1 0-7376 0 0,0-2-1472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29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0 176 2959 0 0,'0'0'859'0'0,"7"-4"442"0"0,98-47 9664 0 0,-82 41-10344 0 0,1 0 0 0 0,-2-2 0 0 0,0 0 0 0 0,0-1 0 0 0,22-19 0 0 0,-42 30-751 0 0,0 0-1 0 0,0 0 1 0 0,-1 0 0 0 0,1 0 0 0 0,-1 0-1 0 0,1 0 1 0 0,-1-1 0 0 0,0 1 0 0 0,0 0-1 0 0,0-1 1 0 0,0 1 0 0 0,0-3 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5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94 742 11975 0 0,'7'-17'398'0'0,"-1"-1"-1"0"0,0-1 0 0 0,-2 1 0 0 0,5-28 0 0 0,-1-1 425 0 0,3-3 212 0 0,-3-1 1 0 0,2-55-1 0 0,-14 25-99 0 0,1 34-405 0 0,2 22-242 0 0,-2 0 1 0 0,-8-40-1 0 0,7 50-179 0 0,0 0 0 0 0,-2 0 1 0 0,1 1-1 0 0,-2-1 0 0 0,-10-17 0 0 0,16 30-73 0 0,0 1 0 0 0,-1-1 0 0 0,1 0 0 0 0,0 1 0 0 0,-1-1 0 0 0,1 1 0 0 0,-1-1 0 0 0,0 1 0 0 0,1 0 0 0 0,-1-1 0 0 0,0 1 0 0 0,0 0 0 0 0,-2-1 0 0 0,4 2-15 0 0,-1 0 1 0 0,1 0-1 0 0,-1 0 0 0 0,0 1 1 0 0,1-1-1 0 0,-1 0 0 0 0,1 0 1 0 0,-1 0-1 0 0,1 0 0 0 0,-1 0 1 0 0,1 1-1 0 0,-1-1 0 0 0,1 0 0 0 0,-1 1 1 0 0,1-1-1 0 0,-1 0 0 0 0,1 1 1 0 0,-1-1-1 0 0,1 0 0 0 0,0 1 1 0 0,-1 0-1 0 0,-8 9 447 0 0,9-10-423 0 0,-5 8 289 0 0,1 0 0 0 0,-1 0 0 0 0,1 0 0 0 0,1 1 0 0 0,0-1 0 0 0,0 1 0 0 0,1 0 1 0 0,0 0-1 0 0,-2 10 0 0 0,1 15 264 0 0,1 38-1 0 0,2-44-252 0 0,-10 123 773 0 0,8-122-904 0 0,0 1 0 0 0,3 0 0 0 0,3 32 0 0 0,20 88 1237 0 0,-21-130-1231 0 0,2-1-1 0 0,0 0 1 0 0,1 0 0 0 0,1 0-1 0 0,0-1 1 0 0,2 0 0 0 0,18 30-1 0 0,-24-45-249 0 0,0 0 0 0 0,-1 1 0 0 0,1-1 0 0 0,0 0 0 0 0,0 0-1 0 0,1-1 1 0 0,-1 1 0 0 0,1-1 0 0 0,-1 0 0 0 0,1 1 0 0 0,0-2 0 0 0,0 1-1 0 0,0 0 1 0 0,0-1 0 0 0,0 0 0 0 0,5 1 0 0 0,16 0-3264 0 0,1-7-4385 0 0,-7-2-1353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79 3335 0 0,'1'-3'35'0'0,"-1"0"-1"0"0,0 1 0 0 0,0-1 1 0 0,0 0-1 0 0,0 0 0 0 0,-1 0 1 0 0,1 1-1 0 0,-1-1 0 0 0,-1-3 1 0 0,1 3 482 0 0,0-1 1 0 0,-1 2-1 0 0,1-1 1 0 0,-1 0 0 0 0,1 0-1 0 0,-1 0 1 0 0,0 1-1 0 0,0-1 1 0 0,-1 1-1 0 0,1 0 1 0 0,0-1-1 0 0,-4-1 1 0 0,4 2-130 0 0,0 1 0 0 0,0 0 0 0 0,0 0 1 0 0,0 0-1 0 0,0 0 0 0 0,0 1 0 0 0,0-1 0 0 0,0 0 1 0 0,0 1-1 0 0,0 0 0 0 0,0-1 0 0 0,0 1 1 0 0,0 0-1 0 0,0 0 0 0 0,0 0 0 0 0,-1 0 0 0 0,1 0 1 0 0,-3 1-1 0 0,3 0-273 0 0,-1 0 0 0 0,1 0 0 0 0,0 0 0 0 0,0 0 0 0 0,0 1 0 0 0,0-1 0 0 0,0 0 0 0 0,0 1 0 0 0,0 0 0 0 0,0-1 0 0 0,1 1 0 0 0,-3 2 0 0 0,0 2 153 0 0,0 1 0 0 0,0-1 0 0 0,1 1-1 0 0,0-1 1 0 0,0 1 0 0 0,1 0 0 0 0,0 0 0 0 0,0 1 0 0 0,-2 10 0 0 0,2 6 933 0 0,-1 39 0 0 0,3-51-648 0 0,1 1-1 0 0,4 22 1 0 0,-4-30-375 0 0,0 0 0 0 0,1 0 0 0 0,-1 0 0 0 0,1 0 0 0 0,0 0 0 0 0,1 0 0 0 0,-1-1 1 0 0,1 1-1 0 0,4 5 0 0 0,-5-7-40 0 0,1 0-1 0 0,-1-1 1 0 0,1 1 0 0 0,0-1 0 0 0,0 0-1 0 0,0 0 1 0 0,0 0 0 0 0,0 0 0 0 0,6 3-1 0 0,-7-5-113 0 0,0 1-1 0 0,0-1 0 0 0,-1 0 0 0 0,1 0 1 0 0,0 1-1 0 0,0-1 0 0 0,-1 0 0 0 0,1-1 0 0 0,0 1 1 0 0,0 0-1 0 0,-1 0 0 0 0,1-1 0 0 0,0 1 1 0 0,-1-1-1 0 0,1 0 0 0 0,0 1 0 0 0,-1-1 1 0 0,1 0-1 0 0,-1 0 0 0 0,1 0 0 0 0,-1 0 0 0 0,3-2 1 0 0,4-6-79 0 0,-1 1 1 0 0,0-1 0 0 0,-1 0 0 0 0,0-1 0 0 0,0 1-1 0 0,7-18 1 0 0,-7 14-230 0 0,-1 4-130 0 0,1-4-795 0 0,13-20 0 0 0,-16 29-398 0 0,0 0 1 0 0,0 1-1 0 0,0 0 0 0 0,1-1 1 0 0,4-3-1 0 0,3 1-5568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20 5295 0 0,'-1'-2'111'0'0,"0"0"0"0"0,-1 1 0 0 0,1-1 0 0 0,-1 1-1 0 0,1-1 1 0 0,-1 1 0 0 0,0 0 0 0 0,0 0-1 0 0,1 0 1 0 0,-1 0 0 0 0,0 0 0 0 0,0 0 0 0 0,-2 0-1 0 0,2 0 136 0 0,0 1 0 0 0,1 0 0 0 0,-1-1 0 0 0,1 1 0 0 0,-1 0-1 0 0,1 0 1 0 0,-1 0 0 0 0,0 0 0 0 0,1 1 0 0 0,-1-1 0 0 0,1 0-1 0 0,-1 1 1 0 0,1-1 0 0 0,-1 1 0 0 0,1-1 0 0 0,-1 1 0 0 0,1 0 0 0 0,0-1-1 0 0,-1 1 1 0 0,1 0 0 0 0,0 0 0 0 0,0 0 0 0 0,-1 0 0 0 0,1 0-1 0 0,0 1 1 0 0,0-1 0 0 0,-1 2 0 0 0,-2 4 479 0 0,-1-1 0 0 0,1 1 0 0 0,1 0 0 0 0,0 1 0 0 0,0-1-1 0 0,0 1 1 0 0,1-1 0 0 0,-2 9 0 0 0,3-12-541 0 0,1 1 0 0 0,-1-1 0 0 0,1 0 0 0 0,0 1 0 0 0,0-1 0 0 0,1 0 0 0 0,-1 1 0 0 0,1-1 0 0 0,0 0 0 0 0,0 0 0 0 0,1 0 0 0 0,-1 1 0 0 0,1-1 0 0 0,0-1 0 0 0,0 1 0 0 0,4 5 0 0 0,-3-5-158 0 0,0-1 0 0 0,0 0-1 0 0,1 0 1 0 0,0 0 0 0 0,0-1 0 0 0,-1 1 0 0 0,1-1 0 0 0,1 0-1 0 0,7 3 1 0 0,-6-3 0 0 0,0 1 0 0 0,0 0-1 0 0,10 7 1 0 0,-10-5-26 0 0,-1 1 0 0 0,1 0 0 0 0,-1 0 0 0 0,0 1 0 0 0,7 13 0 0 0,0-1 0 0 0,1 3 90 0 0,-1 1 0 0 0,-1 0 0 0 0,15 49 0 0 0,-13-32 1 0 0,-2 0-1 0 0,-2 1 1 0 0,-1 0 0 0 0,-3 1-1 0 0,-1 0 1 0 0,-2-1 0 0 0,-1 1-1 0 0,-3 0 1 0 0,-1 0 0 0 0,-3 0-1 0 0,-10 40 1 0 0,8-47 145 0 0,-15 54 966 0 0,19-74-849 0 0,-2 0 0 0 0,1-1 0 0 0,-16 25 1 0 0,15-28-118 0 0,-1 0 0 0 0,-1-1 0 0 0,0 0 0 0 0,0 0 0 0 0,-18 15 0 0 0,23-23-183 0 0,1 0 1 0 0,-1 0-1 0 0,0 0 0 0 0,0 0 1 0 0,0-1-1 0 0,0 0 0 0 0,0 1 1 0 0,0-1-1 0 0,0 0 1 0 0,0 0-1 0 0,0-1 0 0 0,0 1 1 0 0,-1-1-1 0 0,1 0 0 0 0,0 1 1 0 0,0-1-1 0 0,-1-1 1 0 0,1 1-1 0 0,0 0 0 0 0,0-1 1 0 0,-1 0-1 0 0,1 0 0 0 0,0 0 1 0 0,0 0-1 0 0,0 0 1 0 0,0-1-1 0 0,0 1 0 0 0,-3-3 1 0 0,1 1-5 0 0,0-1 0 0 0,1 0 1 0 0,-1-1-1 0 0,1 1 1 0 0,0-1-1 0 0,0 0 0 0 0,0 0 1 0 0,1 0-1 0 0,-1 0 1 0 0,1-1-1 0 0,0 0 0 0 0,1 1 1 0 0,0-1-1 0 0,0 0 1 0 0,-2-8-1 0 0,-2-11 13 0 0,2 0 0 0 0,-2-34 0 0 0,5 55-56 0 0,-1-44 2 0 0,6-92 1 0 0,22-48-68 0 0,-19 150-1104 0 0,15-44 1 0 0,7 4-8661 0 0,-13 41 1264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176 107 5671 0 0,'-5'-10'338'0'0,"0"-1"0"0"0,0 1-1 0 0,-1 0 1 0 0,-11-14-1 0 0,14 20 188 0 0,0 1-1 0 0,0-1 1 0 0,0 1-1 0 0,0 0 1 0 0,-1 0-1 0 0,1 0 1 0 0,-1 0-1 0 0,0 1 1 0 0,0-1 0 0 0,0 1-1 0 0,0 0 1 0 0,-1 0-1 0 0,1 0 1 0 0,-5-1-1 0 0,6 3-398 0 0,1 1 0 0 0,0-1 0 0 0,0 0 0 0 0,-1 0 0 0 0,1 1-1 0 0,0-1 1 0 0,0 1 0 0 0,0 0 0 0 0,0-1 0 0 0,0 1 0 0 0,0 0 0 0 0,0 0-1 0 0,0 1 1 0 0,0-1 0 0 0,0 0 0 0 0,0 1 0 0 0,1-1 0 0 0,-1 1 0 0 0,0-1 0 0 0,1 1-1 0 0,0 0 1 0 0,-3 3 0 0 0,1 0 38 0 0,-1 0-1 0 0,1 0 1 0 0,1 0 0 0 0,-1 0-1 0 0,1 1 1 0 0,0-1 0 0 0,-3 11-1 0 0,3 2 356 0 0,0-1 0 0 0,0 1-1 0 0,2-1 1 0 0,0 1-1 0 0,1-1 1 0 0,1 1 0 0 0,1-1-1 0 0,0 0 1 0 0,1 1 0 0 0,10 24-1 0 0,-14-41-417 0 0,1 1-1 0 0,0 0 1 0 0,-1-1-1 0 0,1 1 1 0 0,0-1-1 0 0,0 1 1 0 0,0-1-1 0 0,0 0 0 0 0,0 1 1 0 0,0-1-1 0 0,1 0 1 0 0,-1 0-1 0 0,0 0 1 0 0,1 1-1 0 0,-1-1 0 0 0,1-1 1 0 0,-1 1-1 0 0,1 0 1 0 0,-1 0-1 0 0,1-1 1 0 0,-1 1-1 0 0,1 0 1 0 0,0-1-1 0 0,1 1 0 0 0,-1-1-52 0 0,0-1 0 0 0,0 1-1 0 0,0 0 1 0 0,0-1-1 0 0,0 1 1 0 0,0-1-1 0 0,0 0 1 0 0,0 1-1 0 0,0-1 1 0 0,-1 0-1 0 0,1 0 1 0 0,0 0-1 0 0,-1 0 1 0 0,1-1-1 0 0,-1 1 1 0 0,1 0 0 0 0,-1-1-1 0 0,1 1 1 0 0,-1-1-1 0 0,2-2 1 0 0,10-15-18 0 0,-1-1-1 0 0,-2 0 1 0 0,0-1 0 0 0,8-22 0 0 0,-9 21-129 0 0,1 0 0 0 0,0 1 0 0 0,26-37 0 0 0,-34 55 94 0 0,-1 2 4 0 0,0 0-1 0 0,-1 0 1 0 0,1 0-1 0 0,0 0 1 0 0,0 0-1 0 0,0 0 1 0 0,0 0-1 0 0,0 1 1 0 0,0-1-1 0 0,0 0 1 0 0,0 1-1 0 0,0-1 1 0 0,0 1-1 0 0,0-1 1 0 0,0 1-1 0 0,1-1 1 0 0,1 1-1 0 0,-2 0 44 0 0,1 1 1 0 0,-1-1-1 0 0,0 1 0 0 0,0 0 0 0 0,0 0 1 0 0,1-1-1 0 0,-1 1 0 0 0,0 0 0 0 0,0 0 1 0 0,0 0-1 0 0,0 0 0 0 0,-1 0 1 0 0,1 0-1 0 0,0 1 0 0 0,0-1 0 0 0,0 2 1 0 0,5 4 158 0 0,5 4 135 0 0,-9-8-226 0 0,0-1-1 0 0,0 0 1 0 0,0 0-1 0 0,1 0 1 0 0,-1 0-1 0 0,1 0 1 0 0,5 2-1 0 0,-6-3-319 0 0,32 12 429 0 0,-24-11-2832 0 0,1-1-3744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6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18687 0 0,'0'0'1948'0'0,"1"-1"-1850"0"0,9-9 272 0 0,39-36 3762 0 0,-35 35-3033 0 0,2 1 0 0 0,27-14 1 0 0,1 0 30 0 0,-33 17-2444 0 0,12-8-7262 0 0</inkml:trace>
  <inkml:trace contextRef="#ctx0" brushRef="#br0" timeOffset="1">112 1 14047 0 0,'0'0'1248'0'0,"7"9"-992"0"0,-1 4-256 0 0,0 8 0 0 0,4 4 1360 0 0,-3 5 224 0 0,1 4 48 0 0,-2 4 0 0 0,4 4-272 0 0,-1-1-56 0 0,0-2-16 0 0,-1-2 0 0 0,1-4-816 0 0,2-4-168 0 0,-3-3-32 0 0,3-5-7720 0 0,0-5-1544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2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14711 0 0,'21'297'4674'0'0,"-17"-246"-3133"0"0,3-1 0 0 0,2 0 0 0 0,23 72 0 0 0,-6-44 1096 0 0,52 103 0 0 0,-7-52-1133 0 0,-14-29-1269 0 0,-24-38-184 0 0,3-2 0 0 0,2-1 1 0 0,52 60-1 0 0,-54-80-51 0 0,1 0 0 0 0,81 62 0 0 0,102 45 0 0 0,-164-115-276 0 0,2-2-1 0 0,1-2 1 0 0,2-4-1 0 0,0-2 1 0 0,108 23-1 0 0,-25-19-7263 0 0,5-6-2581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1 711 7631 0 0,'13'-100'698'0'0,"37"-360"2263"0"0,-49 442-2044 0 0,-1 0-1 0 0,-1 1 1 0 0,0-1-1 0 0,-1 1 1 0 0,-1-1-1 0 0,-6-21 1 0 0,9 39-861 0 0,0 0 0 0 0,0-1 0 0 0,0 1 0 0 0,0 0-1 0 0,0 0 1 0 0,0 0 0 0 0,0 0 0 0 0,0-1 0 0 0,0 1 0 0 0,0 0 0 0 0,-1 0 0 0 0,1 0 0 0 0,0-1 0 0 0,0 1-1 0 0,0 0 1 0 0,0 0 0 0 0,0 0 0 0 0,0 0 0 0 0,0-1 0 0 0,0 1 0 0 0,-1 0 0 0 0,1 0 0 0 0,0 0 0 0 0,0 0 0 0 0,0 0-1 0 0,0 0 1 0 0,-1-1 0 0 0,1 1 0 0 0,0 0 0 0 0,0 0 0 0 0,0 0 0 0 0,0 0 0 0 0,-1 0 0 0 0,1 0 0 0 0,0 0 0 0 0,0 0-1 0 0,0 0 1 0 0,-1 0 0 0 0,1 0 0 0 0,-5 8 1056 0 0,-1 14 41 0 0,3-1-370 0 0,1 0 0 0 0,0 0 0 0 0,2 31 0 0 0,11 65 707 0 0,-7-88-1241 0 0,1 16 126 0 0,16 119 1546 0 0,-15-137-1359 0 0,0 0 1 0 0,2-1-1 0 0,21 50 0 0 0,-26-68-556 0 0,1-1 1 0 0,1-1-1 0 0,-1 1 1 0 0,1-1-1 0 0,9 10 1 0 0,-14-16-120 0 0,1 0 1 0 0,-1 1 0 0 0,1-1-1 0 0,-1 0 1 0 0,1 0 0 0 0,0 0-1 0 0,-1 0 1 0 0,1 0 0 0 0,-1 1-1 0 0,1-1 1 0 0,-1 0 0 0 0,1 0 0 0 0,0-1-1 0 0,-1 1 1 0 0,1 0 0 0 0,-1 0-1 0 0,1 0 1 0 0,-1 0 0 0 0,1 0-1 0 0,-1-1 1 0 0,1 1 0 0 0,0-1-1 0 0,10-5-6775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13391 0 0,'-3'10'496'0'0,"-1"0"-1"0"0,-5 11 1 0 0,5-12-216 0 0,0 0-1 0 0,-4 16 1 0 0,4-10 684 0 0,2 1 0 0 0,-1 0 1 0 0,2-1-1 0 0,0 1 0 0 0,3 27 0 0 0,-1-36-503 0 0,0 0-1 0 0,1 0 0 0 0,-1 0 0 0 0,2 0 1 0 0,-1 0-1 0 0,5 9 0 0 0,-5-12-230 0 0,1 0 0 0 0,-1-1 1 0 0,1 1-1 0 0,-1-1 0 0 0,1 1 1 0 0,0-1-1 0 0,0 0 0 0 0,1-1 0 0 0,-1 1 1 0 0,1 0-1 0 0,6 3 0 0 0,-8-5-173 0 0,1 0-1 0 0,-1 0 1 0 0,1 0 0 0 0,-1 0 0 0 0,1 0-1 0 0,-1 0 1 0 0,1-1 0 0 0,0 0-1 0 0,-1 1 1 0 0,1-1 0 0 0,0 0 0 0 0,0 0-1 0 0,-1 0 1 0 0,1-1 0 0 0,4 0-1 0 0,-3 0-2 0 0,-1-1-1 0 0,1 1 1 0 0,0-1-1 0 0,0 0 1 0 0,-1 0-1 0 0,1-1 1 0 0,-1 1-1 0 0,0 0 1 0 0,4-5-1 0 0,2-2-6 0 0,0-1-1 0 0,-1 0 1 0 0,-1-1-1 0 0,0 0 1 0 0,8-17-1 0 0,-4 7-229 0 0,-2 0 0 0 0,-1-1 0 0 0,6-23 0 0 0,-8 21-1598 0 0,2-29 0 0 0,-6 41 426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10967 0 0,'-4'0'185'0'0,"1"1"-1"0"0,-1-1 1 0 0,0 1-1 0 0,1-1 0 0 0,-1 1 1 0 0,1 0-1 0 0,-1 1 1 0 0,1-1-1 0 0,-1 0 1 0 0,1 1-1 0 0,0 0 0 0 0,-5 3 1 0 0,3-1 250 0 0,0 0 0 0 0,0 0 1 0 0,1 1-1 0 0,0 0 0 0 0,-1 0 0 0 0,-5 9 0 0 0,4-3 146 0 0,0 1-1 0 0,0 0 0 0 0,1 0 1 0 0,1 0-1 0 0,0 1 1 0 0,-4 19-1 0 0,7-26-302 0 0,1 0 1 0 0,0 0-1 0 0,0 0 1 0 0,0 0 0 0 0,1 0-1 0 0,0-1 1 0 0,0 1-1 0 0,0 0 1 0 0,1 0-1 0 0,0 0 1 0 0,0-1-1 0 0,0 1 1 0 0,6 9-1 0 0,-7-13-225 0 0,0 0-1 0 0,0-1 1 0 0,1 1 0 0 0,-1 0-1 0 0,1 0 1 0 0,-1-1-1 0 0,1 1 1 0 0,-1-1-1 0 0,1 1 1 0 0,0-1-1 0 0,0 0 1 0 0,0 0-1 0 0,0 0 1 0 0,0 0 0 0 0,0 0-1 0 0,0 0 1 0 0,0 0-1 0 0,0-1 1 0 0,0 1-1 0 0,0-1 1 0 0,0 0-1 0 0,1 1 1 0 0,-1-1-1 0 0,0 0 1 0 0,0 0 0 0 0,0 0-1 0 0,1-1 1 0 0,-1 1-1 0 0,0 0 1 0 0,0-1-1 0 0,0 1 1 0 0,0-1-1 0 0,0 0 1 0 0,0 0-1 0 0,0 0 1 0 0,0 0-1 0 0,0 0 1 0 0,0 0 0 0 0,3-3-1 0 0,0 0-72 0 0,0-1 1 0 0,0 1-1 0 0,0-1 1 0 0,-1 0-1 0 0,1-1 0 0 0,-1 1 1 0 0,-1-1-1 0 0,1 1 0 0 0,4-11 1 0 0,2-8-783 0 0,9-28 0 0 0,-13 34 189 0 0,-2 8 276 0 0,-3 5 30 0 0,1 0-1 0 0,0 0 0 0 0,0 1 1 0 0,0-1-1 0 0,4-6 0 0 0,-6 11 304 0 0,1 0-1 0 0,-1 0 1 0 0,0 0-1 0 0,0 0 0 0 0,1 0 1 0 0,-1 0-1 0 0,0 0 1 0 0,1 0-1 0 0,-1 0 1 0 0,0 0-1 0 0,0 1 1 0 0,1-1-1 0 0,-1 0 1 0 0,0 0-1 0 0,1 0 0 0 0,-1 0 1 0 0,0 0-1 0 0,0 0 1 0 0,0 1-1 0 0,1-1 1 0 0,-1 0-1 0 0,0 0 1 0 0,0 0-1 0 0,1 1 1 0 0,-1-1-1 0 0,0 0 0 0 0,0 0 1 0 0,0 1-1 0 0,0-1 1 0 0,0 0-1 0 0,1 0 1 0 0,-1 1-1 0 0,0-1 1 0 0,6 10 98 0 0,2 12 377 0 0,0 2-1 0 0,4 27 1 0 0,1-2 457 0 0,17 97 1048 0 0,-25-115-1659 0 0,10 90 815 0 0,-4 0 0 0 0,-7 150-1 0 0,-6-234-1006 0 0,0-1 0 0 0,-3 0 0 0 0,-10 45 0 0 0,13-73-90 0 0,-1-1 1 0 0,1 1-1 0 0,-1-1 1 0 0,0 1-1 0 0,-1-1 0 0 0,0 0 1 0 0,0-1-1 0 0,0 1 0 0 0,-9 8 1 0 0,11-13-19 0 0,0 1 0 0 0,0-1 0 0 0,0-1 0 0 0,-1 1 0 0 0,1 0 0 0 0,-1-1 0 0 0,1 1 0 0 0,-1-1 0 0 0,0 0 0 0 0,0 0 0 0 0,1 0 0 0 0,-1 0 0 0 0,0 0 0 0 0,0-1 0 0 0,0 1 0 0 0,0-1 0 0 0,0 0 0 0 0,0 1 0 0 0,0-2-1 0 0,0 1 1 0 0,0 0 0 0 0,0-1 0 0 0,0 1 0 0 0,0-1 0 0 0,0 0 0 0 0,0 0 0 0 0,-4-2 0 0 0,0 0 37 0 0,0 0 0 0 0,0-1-1 0 0,0 0 1 0 0,1 0 0 0 0,0-1 0 0 0,0 0-1 0 0,0 0 1 0 0,0 0 0 0 0,1-1-1 0 0,0 0 1 0 0,-7-10 0 0 0,6 7-9 0 0,2 0 0 0 0,-1 0 1 0 0,1 0-1 0 0,1 0 0 0 0,0 0 0 0 0,0-1 0 0 0,1 0 1 0 0,-2-11-1 0 0,2 0-10 0 0,2 1 1 0 0,0 0 0 0 0,1 0-1 0 0,1 0 1 0 0,1 0-1 0 0,0 0 1 0 0,2 0 0 0 0,9-26-1 0 0,38-88 69 0 0,17-50 11 0 0,-50 129-2125 0 0,1-1-5008 0 0,-10 19-3178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8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3599 0 0,'-2'3'1480'0'0,"1"-1"347"0"0,1 1 0 0 0,0-1 1 0 0,0 0-1 0 0,0 0 0 0 0,0 0 0 0 0,0 0 0 0 0,1 4 0 0 0,-1-3-2885 0 0,23 147 6529 0 0,1 16-3617 0 0,-11 147 2387 0 0,-13-272-3731 0 0,-8 141 1455 0 0,12-199-1967 0 0,0 0 1 0 0,2 0-1 0 0,0 0 1 0 0,1 0-1 0 0,1 1 1 0 0,13-21-1 0 0,-11 24-51 0 0,1 1 1 0 0,0 0-1 0 0,1 0 0 0 0,0 1 0 0 0,1 1 0 0 0,0 0 0 0 0,16-8 0 0 0,-21 13 65 0 0,1 0 0 0 0,0 1 1 0 0,0 0-1 0 0,0 1 0 0 0,0 0 0 0 0,0 1 0 0 0,1-1 0 0 0,-1 2 0 0 0,1-1 0 0 0,0 1 1 0 0,-1 1-1 0 0,1 0 0 0 0,12 1 0 0 0,-20 0-9 0 0,0-1 0 0 0,0 0 0 0 0,0 1 0 0 0,0-1-1 0 0,0 1 1 0 0,0 0 0 0 0,-1 0 0 0 0,1 0 0 0 0,0-1 0 0 0,0 2 0 0 0,-1-1 0 0 0,1 0 0 0 0,-1 0 0 0 0,1 0-1 0 0,-1 1 1 0 0,1-1 0 0 0,-1 1 0 0 0,1 1 0 0 0,0-1 8 0 0,-1 1 0 0 0,0 0 0 0 0,0 0 0 0 0,0-1 0 0 0,0 1 0 0 0,0 0 0 0 0,0 0 0 0 0,-1 0 0 0 0,0 0 0 0 0,1 5 0 0 0,-2 3 18 0 0,0 0 1 0 0,-1 0-1 0 0,0 0 0 0 0,0 0 1 0 0,-6 14-1 0 0,0-5-29 0 0,-1 0 0 0 0,-1-1 0 0 0,0 0 0 0 0,-1-1 0 0 0,-1 0 0 0 0,-1 0 0 0 0,-1-2 0 0 0,0 1 0 0 0,-29 24 0 0 0,9-14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2:11:12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5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36 2503 0 0,'-23'26'364'0'0,"20"-21"50"0"0,4-3 126 0 0,5 6 463 0 0,-5-6-669 0 0,0 0 0 0 0,1 1 1 0 0,0-1-1 0 0,-1 0 1 0 0,1 0-1 0 0,0-1 0 0 0,0 1 1 0 0,0 0-1 0 0,0-1 0 0 0,0 1 1 0 0,1-1-1 0 0,-1 1 1 0 0,0-1-1 0 0,1 0 0 0 0,-1 0 1 0 0,1 0-1 0 0,-1-1 1 0 0,1 1-1 0 0,5 0 0 0 0,1-1 329 0 0,-1-1-1 0 0,1 0 0 0 0,0 0 0 0 0,0-1 1 0 0,14-5-1 0 0,41-21 777 0 0,-7 3-556 0 0,28-3-160 0 0,-71 24-546 0 0,0 1 0 0 0,0 1 0 0 0,0 0 0 0 0,15 0 0 0 0,-26 2-55 0 0,-1 0 0 0 0,1 0 0 0 0,-1 0 0 0 0,1 1 0 0 0,-1-1 0 0 0,1 1 0 0 0,-1 0 0 0 0,5 2 0 0 0,-5-3-140 0 0,0 2 210 0 0,0-1-94 0 0,0 0-68 0 0,0 0 0 0 0,0 1 1 0 0,0-1-1 0 0,0 0 1 0 0,0 1-1 0 0,0 0 0 0 0,-1-1 1 0 0,1 1-1 0 0,-1 0 1 0 0,1 0-1 0 0,-1 0 0 0 0,0 0 1 0 0,1 0-1 0 0,-1 0 1 0 0,1 3-1 0 0,0 2 42 0 0,-1-4-40 0 0,0 0 0 0 0,-1 0 0 0 0,1 0 0 0 0,-1 1 0 0 0,0-1 0 0 0,0 0 0 0 0,0 0 0 0 0,-1 0 0 0 0,1 0 0 0 0,-1 1 0 0 0,0-1 1 0 0,-1 5-1 0 0,-2 7-1 0 0,-16 76-42 0 0,1-1 155 0 0,-1 16 422 0 0,11-70-194 0 0,6-30-305 0 0,1 1 1 0 0,0-1-1 0 0,1 0 1 0 0,-2 11-1 0 0,5-3-1094 0 0,4-5-4318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9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5119 0 0,'0'0'552'0'0,"11"3"1552"0"0,0 0 400 0 0,0-3 88 0 0,2 2 8 0 0,-1-1-1496 0 0,-1 1-304 0 0,1-1-56 0 0,3 2-8 0 0,-2-1-504 0 0,2-1-96 0 0,-2 1-16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2:2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22463 0 0,'9'3'441'0'0,"-1"0"-1"0"0,0 1 1 0 0,0 0 0 0 0,0 0-1 0 0,11 9 1 0 0,35 31-551 0 0,-36-28 551 0 0,30 27 646 0 0,47 56 0 0 0,33 56 1455 0 0,-105-123-2136 0 0,-1 0-1 0 0,-2 2 1 0 0,-1 0 0 0 0,14 39 0 0 0,46 149 173 0 0,-60-154-576 0 0,19 127 0 0 0,-12 73-4 0 0,-19 18 1 0 0,-16 0 0 0 0,-61 460-527 0 0,51-589 262 0 0,-8 50-1618 0 0,8-71-6467 0 0,6-55-1017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9:2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5383 0 0,'-5'27'416'0'0,"5"-26"-411"0"0,0-1 0 0 0,1 0-1 0 0,-1 0 1 0 0,0 1 0 0 0,0-1-1 0 0,0 0 1 0 0,1 0 0 0 0,-1 1-1 0 0,0-1 1 0 0,0 0 0 0 0,1 0 0 0 0,-1 0-1 0 0,0 1 1 0 0,1-1 0 0 0,-1 0-1 0 0,0 0 1 0 0,1 0 0 0 0,-1 0-1 0 0,0 0 1 0 0,0 0 0 0 0,1 0-1 0 0,-1 0 1 0 0,0 0 0 0 0,1 0-1 0 0,-1 0 1 0 0,0 0 0 0 0,1 0-1 0 0,-1 0 1 0 0,0 0 0 0 0,1 0-1 0 0,-1 0 1 0 0,0 0 0 0 0,1 0-1 0 0,18-4 187 0 0,-10 2 310 0 0,8 1 325 0 0,-1 1 1 0 0,1 1-1 0 0,0 0 1 0 0,0 1-1 0 0,26 7 0 0 0,82 31 2720 0 0,-65-20-2581 0 0,-38-13-651 0 0,317 113 3160 0 0,-82-17-1342 0 0,151 63 1380 0 0,-136-56-1602 0 0,219 103 845 0 0,-245-99-2120 0 0,-121-59-711 0 0,4 16-1259 0 0,-96-51-221 0 0,-2 1-5314 0 0,-6-2-2177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9:2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6559 0 0,'0'0'60'0'0,"0"0"-1"0"0,0 1 0 0 0,0-1 1 0 0,0 0-1 0 0,0 0 0 0 0,0 0 1 0 0,0 0-1 0 0,0 0 0 0 0,0 1 1 0 0,0-1-1 0 0,0 0 0 0 0,0 0 1 0 0,0 0-1 0 0,0 0 0 0 0,1 0 1 0 0,-1 0-1 0 0,0 0 0 0 0,0 1 0 0 0,0-1 1 0 0,0 0-1 0 0,0 0 0 0 0,0 0 1 0 0,0 0-1 0 0,1 0 0 0 0,-1 0 1 0 0,0 0-1 0 0,0 0 0 0 0,0 0 1 0 0,0 0-1 0 0,0 0 0 0 0,0 0 1 0 0,1 0-1 0 0,-1 0 0 0 0,0 0 1 0 0,0 0-1 0 0,0 0 0 0 0,0 0 1 0 0,0 0-1 0 0,1 0 0 0 0,-1 0 1 0 0,0 0-1 0 0,0 0 0 0 0,0 0 1 0 0,0 0-1 0 0,9-3 1783 0 0,-6 2-1680 0 0,4 0 253 0 0,0 0 0 0 0,0 0 1 0 0,0 0-1 0 0,0 1 1 0 0,-1 1-1 0 0,1-1 0 0 0,0 1 1 0 0,0 0-1 0 0,0 0 0 0 0,11 4 1 0 0,6 4 570 0 0,35 16 0 0 0,84 55 1240 0 0,-67-35-1667 0 0,625 408 3985 0 0,-416-265-3727 0 0,-132-89-369 0 0,33 12 226 0 0,-67-42-246 0 0,-109-63-607 0 0,155 87 1389 0 0,-79-55-2852 0 0,-60-28-2116 0 0,37 7 0 0 0,-19-9-4562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8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10479 0 0,'0'0'806'0'0,"-6"5"495"0"0,3 0-779 0 0,-1-1 0 0 0,1 1 0 0 0,0 1 1 0 0,1-1-1 0 0,-1 0 0 0 0,1 1 0 0 0,-2 8 0 0 0,0-4 188 0 0,-45 162 4957 0 0,40-136-5449 0 0,-7 21 142 0 0,-1 5-698 0 0,7-21-5872 0 0,8-28-1161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8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11311 0 0,'9'-3'1208'0'0,"-2"10"-1208"0"0,-1-1 0 0 0,1-2 1712 0 0,-1 1 304 0 0,-2-1 56 0 0,1 1 8 0 0,1-1-1312 0 0,1 2-256 0 0,-3 3-64 0 0,2-1 0 0 0,0 1-352 0 0,-1 0-96 0 0,-2-2 0 0 0,0 1-6024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9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73 6415 0 0,'-28'30'673'0'0,"17"-18"3973"0"0,11-12-4515 0 0,-1 0 0 0 0,1 0 0 0 0,0 0 0 0 0,0 0-1 0 0,0 1 1 0 0,0-1 0 0 0,-1 0 0 0 0,1 0 0 0 0,0 1 0 0 0,0-1 0 0 0,0 0 0 0 0,0 0-1 0 0,0 0 1 0 0,0 1 0 0 0,0-1 0 0 0,0 0 0 0 0,0 0 0 0 0,0 1 0 0 0,0-1 0 0 0,0 0 0 0 0,0 0-1 0 0,0 1 1 0 0,0-1 0 0 0,0 0 0 0 0,0 0 0 0 0,0 1 0 0 0,0-1 0 0 0,0 0 0 0 0,0 0-1 0 0,0 1 1 0 0,0-1 0 0 0,0 0 0 0 0,0 0 0 0 0,1 0 0 0 0,-1 1 0 0 0,0-1 0 0 0,0 0-1 0 0,0 0 1 0 0,0 0 0 0 0,1 1 0 0 0,-1-1 0 0 0,0 0 0 0 0,0 0 0 0 0,0 0 0 0 0,1 0 0 0 0,-1 0-1 0 0,0 1 1 0 0,0-1 0 0 0,0 0 0 0 0,1 0 0 0 0,-1 0 0 0 0,0 0 0 0 0,0 0 0 0 0,1 0-1 0 0,-1 0 1 0 0,0 0 0 0 0,0 0 0 0 0,1 0 0 0 0,-1 0 0 0 0,16 2 1768 0 0,-11-2-1577 0 0,-1-1-1 0 0,1 1 1 0 0,0-1 0 0 0,-1 0 0 0 0,1-1 0 0 0,-1 1-1 0 0,0-1 1 0 0,7-3 0 0 0,33-22 1170 0 0,-21 13-775 0 0,3-2-142 0 0,-8 4-379 0 0,1 1 0 0 0,28-11 1 0 0,-42 19-181 0 0,1 1 1 0 0,-1 1 0 0 0,1-1 0 0 0,0 1 0 0 0,0 0 0 0 0,-1 0 0 0 0,1 1 0 0 0,0 0 0 0 0,0 0-1 0 0,0 0 1 0 0,0 0 0 0 0,0 1 0 0 0,9 3 0 0 0,-12-3-4 0 0,0 0 1 0 0,0 1-1 0 0,0 0 0 0 0,-1 0 1 0 0,1-1-1 0 0,-1 2 0 0 0,1-1 1 0 0,-1 0-1 0 0,0 0 1 0 0,1 1-1 0 0,-1-1 0 0 0,0 1 1 0 0,-1 0-1 0 0,1-1 0 0 0,0 1 1 0 0,-1 0-1 0 0,0 0 0 0 0,0 0 1 0 0,2 5-1 0 0,0 1 108 0 0,-1 1 0 0 0,0 0 0 0 0,0 0 0 0 0,-1-1 0 0 0,0 13 0 0 0,-1 13 238 0 0,-1-1-1 0 0,-2 0 0 0 0,-1 0 0 0 0,-2 0 0 0 0,-11 37 1 0 0,16-69-372 0 0,1 0 1 0 0,-1 0 0 0 0,0 0-1 0 0,0 0 1 0 0,0 0 0 0 0,0-1-1 0 0,0 1 1 0 0,0 0 0 0 0,0-1 0 0 0,-1 1-1 0 0,1-1 1 0 0,0 1 0 0 0,-1-1-1 0 0,0 0 1 0 0,1 1 0 0 0,-4 1-1 0 0,3-4-324 0 0,1 0-1 0 0,-1 0 1 0 0,0 0-1 0 0,0 0 1 0 0,1 0-1 0 0,-1-1 1 0 0,0 1-1 0 0,-1-3 1 0 0,2 3-487 0 0,-9-9-5941 0 0,1-1-1990 0 0</inkml:trace>
  <inkml:trace contextRef="#ctx0" brushRef="#br0" timeOffset="1">154 107 4287 0 0,'0'0'332'0'0,"-1"2"-220"0"0,0 14 869 0 0,0-7 809 0 0,0 1 1 0 0,-4 13-1 0 0,-21 92 5205 0 0,5-20-4163 0 0,19-67-2152 0 0,1-7-535 0 0,1-23-567 0 0,1 0 0 0 0,0 1 1 0 0,0-1-1 0 0,0 1 0 0 0,0-1 0 0 0,0 1 0 0 0,0-1 0 0 0,1 1 1 0 0,-1 0-1 0 0,2-2 0 0 0,0 0-1684 0 0,10-10-4348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55 129 11023 0 0,'14'86'2138'0'0,"0"6"1229"0"0,-3-10 734 0 0,-6-56-2559 0 0,21 85 3518 0 0,-22-96-4442 0 0,2 0 0 0 0,0-1 1 0 0,0 0-1 0 0,1 0 0 0 0,12 17 0 0 0,-16-26-585 0 0,0-1 1 0 0,1 0-1 0 0,-1 0 0 0 0,1-1 0 0 0,0 1 0 0 0,0-1 0 0 0,0 0 0 0 0,1 0 0 0 0,-1 0 0 0 0,1 0 0 0 0,0-1 0 0 0,-1 0 0 0 0,9 3 1 0 0,-6-3 33 0 0,0-1 1 0 0,1 0-1 0 0,-1 0 1 0 0,0 0-1 0 0,1-1 1 0 0,-1 0 0 0 0,1-1-1 0 0,11-1 1 0 0,3-4 58 0 0,0 0-1 0 0,0-2 1 0 0,-1 0 0 0 0,0-1 0 0 0,23-14 0 0 0,86-55-126 0 0,-122 73 0 0 0,-4 2-13 0 0</inkml:trace>
  <inkml:trace contextRef="#ctx0" brushRef="#br0" timeOffset="1">1 33 16415 0 0,'0'0'1262'0'0,"1"2"-817"0"0,-1-1-329 0 0,1 0 0 0 0,0 0 0 0 0,0 0 1 0 0,0 0-1 0 0,0 0 0 0 0,0 0 0 0 0,0 0 0 0 0,0 0 1 0 0,0-1-1 0 0,0 1 0 0 0,0 0 0 0 0,0-1 0 0 0,0 1 1 0 0,1-1-1 0 0,-1 1 0 0 0,0-1 0 0 0,0 1 0 0 0,1-1 1 0 0,-1 0-1 0 0,0 0 0 0 0,2 0 0 0 0,4 1 826 0 0,0-2 0 0 0,-1 1 0 0 0,9-2 0 0 0,-13 1-970 0 0,98-20 1591 0 0,-7 0-1428 0 0,-84 20-122 0 0,-1 0-1 0 0,0 0 0 0 0,0 1 0 0 0,0 0 0 0 0,12 1 0 0 0,-17-1-12 0 0,0 1-1 0 0,0 0 1 0 0,0 0 0 0 0,0 0-1 0 0,0 0 1 0 0,0 0 0 0 0,0 1-1 0 0,0-1 1 0 0,0 1-1 0 0,0 0 1 0 0,-1 0 0 0 0,1 0-1 0 0,-1 0 1 0 0,1 0 0 0 0,-1 1-1 0 0,2 2 1 0 0,12 19 43 0 0,-1 1-1 0 0,-1 0 0 0 0,12 34 1 0 0,-8-19 159 0 0,149 290 3309 0 0,-134-257-3432 0 0,-29-61-114 0 0,-5-5-966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4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0 7455 0 0,'-7'2'309'0'0,"-1"1"-1"0"0,1-1 0 0 0,0 1 0 0 0,0 0 0 0 0,0 0 0 0 0,0 1 1 0 0,0 0-1 0 0,-6 6 0 0 0,8-6 363 0 0,0 1 0 0 0,0-1 0 0 0,1 1 0 0 0,0 0 0 0 0,0 1 0 0 0,-4 5 0 0 0,-1 4-66 0 0,-24 38-673 0 0,27-45-763 0 0,0 0-1 0 0,0-1 1 0 0,-1 1-1 0 0,-9 6 1 0 0,13-11 478 0 0,0 0 0 0 0,0 0 0 0 0,1 1 0 0 0,-5 6 0 0 0,5-7 207 0 0,1-1 1 0 0,-1 1 0 0 0,0-1 0 0 0,0 1 0 0 0,0-1-1 0 0,0 0 1 0 0,-1 0 0 0 0,1 0 0 0 0,-1 0 0 0 0,-2 2-1 0 0,-26 14 8785 0 0,33-19-7478 0 0,87-55 5730 0 0,-47 33-4645 0 0,61-25 0 0 0,-77 38-2328 0 0,19-8 1267 0 0,-14 9-9576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4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7567 0 0,'-2'8'672'0'0,"1"-1"-536"0"0,-2 2 1560 0 0,1 0 320 0 0,2 1 56 0 0,0-1 8 0 0,0 1-304 0 0,0 0-64 0 0,0-1-16 0 0,5 0 0 0 0,-1-2-1312 0 0,1 1-256 0 0,0-3-64 0 0,3 3-6368 0 0,-1 2-1280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2471 0 0,'0'0'814'0'0,"2"0"-169"0"0,8 0 24 0 0,-8 0 446 0 0,0 3-696 0 0,3 5-57 0 0,0 0 0 0 0,-1 1 0 0 0,0 0-1 0 0,0 0 1 0 0,-1 0 0 0 0,0 0 0 0 0,-1 1 0 0 0,0-1 0 0 0,0 1 0 0 0,-1 12 0 0 0,0 15 1457 0 0,-4 52 0 0 0,-1-28-788 0 0,4-48-818 0 0,-1 4 564 0 0,0-1 1 0 0,2 0 0 0 0,3 24-1 0 0,-3-36-598 0 0,0 0 0 0 0,0 0 1 0 0,0 0-1 0 0,1 0 0 0 0,-1 0 0 0 0,1 0 0 0 0,0-1 0 0 0,0 1 0 0 0,0-1 0 0 0,0 1 0 0 0,1-1 0 0 0,0 0 0 0 0,-1 0 0 0 0,1 0 0 0 0,0 0 0 0 0,0 0 0 0 0,1-1 0 0 0,6 5 1 0 0,0-3-35 0 0,0 1 0 0 0,0-2 0 0 0,1 1 0 0 0,-1-1 0 0 0,1-1 0 0 0,0 0 0 0 0,0-1 0 0 0,-1 0 0 0 0,1 0 0 0 0,0-1 0 0 0,0-1 0 0 0,0 1 0 0 0,0-2 0 0 0,0 0 0 0 0,11-3 0 0 0,3-3 207 0 0,-1 0 0 0 0,0-2 0 0 0,0-1 0 0 0,-1 0 0 0 0,28-20-1 0 0,-35 19-219 0 0,0-1 0 0 0,-1-1 0 0 0,0 0 0 0 0,-2-1 0 0 0,19-24 0 0 0,1-1 138 0 0,-23 28-136 0 0,0-1 1 0 0,-1 0 0 0 0,0 0-1 0 0,-1 0 1 0 0,-1-1 0 0 0,0-1-1 0 0,8-21 1 0 0,-15 34-31 0 0,0 2-170 0 0,-1 0 0 0 0,0 0-1 0 0,1 0 1 0 0,-1 0 0 0 0,1 0 0 0 0,-1 0 0 0 0,0 0-1 0 0,1 0 1 0 0,-1 0 0 0 0,1 0 0 0 0,-1 0-1 0 0,1 0 1 0 0,-1 1 0 0 0,1-1 0 0 0,-1 0 0 0 0,1 0-1 0 0,-1 1 1 0 0,1-1 0 0 0,-1 0 0 0 0,1 1-1 0 0,-1-1 1 0 0,1 0 0 0 0,-1 1 0 0 0,1-1 0 0 0,0 1-1 0 0,-1-1 1 0 0,0 1 0 0 0,1 1-633 0 0,-1-1 0 0 0,0 0 0 0 0,1 0 1 0 0,-1 0-1 0 0,1 0 0 0 0,0 1 0 0 0,-1-1 0 0 0,1 0 1 0 0,0 0-1 0 0,-1 3 0 0 0,4 9-7344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44 144 3367 0 0,'-1'-2'89'0'0,"-2"0"-18"0"0,-10 2 245 0 0,11 0-85 0 0,1 0 0 0 0,0 0-1 0 0,-1 0 1 0 0,1 0-1 0 0,0 1 1 0 0,-1-1-1 0 0,1 0 1 0 0,0 1-1 0 0,0-1 1 0 0,-1 1-1 0 0,1-1 1 0 0,0 1-1 0 0,0-1 1 0 0,0 1-1 0 0,0 0 1 0 0,0 0 0 0 0,0-1-1 0 0,0 1 1 0 0,0 0-1 0 0,-2 2 1 0 0,3-3-161 0 0,1 1 0 0 0,-1-1 0 0 0,0 1 0 0 0,0-1 0 0 0,0 0 0 0 0,1 1 0 0 0,-1-1 0 0 0,0 1 0 0 0,1-1 0 0 0,-1 0 0 0 0,0 1 0 0 0,0-1 0 0 0,1 0 0 0 0,-1 1 0 0 0,1-1 0 0 0,-1 0 0 0 0,0 0 0 0 0,1 1 0 0 0,-1-1 0 0 0,1 0 0 0 0,-1 0 0 0 0,0 0 0 0 0,1 0 0 0 0,-1 0 0 0 0,1 1 0 0 0,0-1 0 0 0,13 4 273 0 0,-13-4-343 0 0,9 2 442 0 0,1 0 1 0 0,-1 0-1 0 0,0-1 1 0 0,21-1-1 0 0,42-8 742 0 0,-35 4-667 0 0,39-4 362 0 0,163-14 929 0 0,-146 15-1206 0 0,67-4 235 0 0,-124 11-684 0 0,184 2 750 0 0,239 18-62 0 0,-419-19-824 0 0,358-16-31 0 0,-370 17-336 0 0,-42 4 348 0 0,0 0 0 0 0,0-1 0 0 0,-1-1 0 0 0,0 0 0 0 0,-27 3 0 0 0,-1 2-14 0 0,-14 4-97 0 0,-95 19-318 0 0,91-21 431 0 0,-41 4 0 0 0,-137 14 254 0 0,222-27-106 0 0,-27 7 1 0 0,29-5-27 0 0,0-1 1 0 0,-19 2 0 0 0,-3 0 134 0 0,34-5-230 0 0,0 0 0 0 0,0 0 0 0 0,1 0 0 0 0,-1 0 0 0 0,0 0 0 0 0,0-1 0 0 0,0 1 0 0 0,-2-2 0 0 0,-8 0 44 0 0,11 2-67 0 0,1-1-1 0 0,0 1 1 0 0,0 0 0 0 0,0 0 0 0 0,0 0 0 0 0,-1 0-1 0 0,1 0 1 0 0,0 0 0 0 0,0 0 0 0 0,0 0-1 0 0,-1 0 1 0 0,1 0 0 0 0,0 1 0 0 0,0-1-1 0 0,0 0 1 0 0,0 0 0 0 0,0 0 0 0 0,-1 0 0 0 0,1 0-1 0 0,0 0 1 0 0,0 0 0 0 0,0 0 0 0 0,0 0-1 0 0,0 0 1 0 0,-1 1 0 0 0,1-1 0 0 0,0 0-1 0 0,0 0 1 0 0,0 0 0 0 0,0 0 0 0 0,0 0 0 0 0,0 1-1 0 0,0-1 1 0 0,0 0 0 0 0,-1 0 0 0 0,1 0-1 0 0,0 0 1 0 0,0 1 0 0 0,0-1 0 0 0,0 0-1 0 0,0 0 1 0 0,5 1 332 0 0,30-11-126 0 0,-23 6-205 0 0,0 1 0 0 0,24-3-1 0 0,334-43 500 0 0,-85 3-488 0 0,-157 23 36 0 0,38-5 24 0 0,-148 26-76 0 0,-8 3 0 0 0,-10 2 0 0 0,-7 1 0 0 0,-11 6 0 0 0,-1-1 0 0 0,-39 13 0 0 0,17-7 0 0 0,-117 36 115 0 0,95-33-6 0 0,-315 75 508 0 0,345-87-212 0 0,0 3-1 0 0,-44 16 1 0 0,75-24-180 0 0,11-1-210 0 0,0 0-1 0 0,-1-1 1 0 0,1 0-1 0 0,-1 0 1 0 0,1-1-1 0 0,13-4 1 0 0,10-2-5 0 0,200-35-10 0 0,-180 31 0 0 0,53-18 0 0 0,-30 8 0 0 0,-26 9-43 0 0,32-9-73 0 0,-60 16-38 0 0,-21 6 152 0 0,0 0 0 0 0,0 0 0 0 0,0 0 1 0 0,0 0-1 0 0,0 0 0 0 0,0 1 0 0 0,0-1 0 0 0,0 0 0 0 0,0 0 1 0 0,0 0-1 0 0,0 0 0 0 0,0 0 0 0 0,0 0 0 0 0,0 0 1 0 0,0 0-1 0 0,0 0 0 0 0,0 0 0 0 0,0 0 0 0 0,0 0 1 0 0,0 0-1 0 0,0 0 0 0 0,0 0 0 0 0,0 0 0 0 0,0 0 1 0 0,0 0-1 0 0,0 1 0 0 0,0-1 0 0 0,0 0 0 0 0,0 0 0 0 0,0 0 1 0 0,0 0-1 0 0,0 0 0 0 0,0 0 0 0 0,0 0 0 0 0,0 0 1 0 0,0 0-1 0 0,0 0 0 0 0,0 0 0 0 0,1 0 0 0 0,-1 0 1 0 0,-17 9-12 0 0,-38 15 102 0 0,-84 25 1 0 0,-63 5-46 0 0,-31 9 10 0 0,-70 26 306 0 0,233-69-173 0 0,-24 1 797 0 0,181-38-696 0 0,380-120-464 0 0,-331 98 167 0 0,-128 37 6 0 0,-140 39 226 0 0,-225 95-1 0 0,342-125-137 0 0,-11 4 264 0 0,1 0 0 0 0,-2-2 0 0 0,-49 12-1 0 0,98-24-219 0 0,-1 1-100 0 0,23-6 0 0 0,140-49 68 0 0,-74 21-62 0 0,261-85-35 0 0,-328 107 0 0 0,162-70-107 0 0,-194 79 42 0 0,-23 3-187 0 0,-2 3 221 0 0,0 0 0 0 0,0 1 0 0 0,-27 7 0 0 0,-42 18-79 0 0,38-12 88 0 0,-152 42-27 0 0,35-12 30 0 0,135-37 80 0 0,8-1-39 0 0,0-2 1 0 0,0 0-1 0 0,0-1 1 0 0,0-1 0 0 0,-37 2-1 0 0,62-17 50 0 0,-3 8-72 0 0,1 0 0 0 0,-1 1 0 0 0,1-1 0 0 0,0 1 0 0 0,0 0 0 0 0,0 0 0 0 0,7-3 0 0 0,37-16 0 0 0,-31 15 0 0 0,20-10-37 0 0,122-48-66 0 0,-103 43 39 0 0,69-37-1 0 0,48-40-129 0 0,-126 73 126 0 0,-20 11 40 0 0,0-1-1 0 0,36-29 0 0 0,-63 45 25 0 0,0 0-1 0 0,1 0 1 0 0,-1 0 0 0 0,0 0 0 0 0,0 0 0 0 0,0 0 0 0 0,0 0 0 0 0,0 0-1 0 0,1 0 1 0 0,-1 0 0 0 0,0-1 0 0 0,0 1 0 0 0,0 0 0 0 0,0 0-1 0 0,0 0 1 0 0,1 0 0 0 0,-1 0 0 0 0,0 0 0 0 0,0 0 0 0 0,0-1 0 0 0,0 1-1 0 0,0 0 1 0 0,0 0 0 0 0,0 0 0 0 0,0 0 0 0 0,0 0 0 0 0,0-1-1 0 0,1 1 1 0 0,-1 0 0 0 0,0 0 0 0 0,0 0 0 0 0,0 0 0 0 0,0-1 0 0 0,0 1-1 0 0,0 0 1 0 0,0 0 0 0 0,0 0 0 0 0,0 0 0 0 0,0-1 0 0 0,0 1-1 0 0,-1 0 1 0 0,1 0 0 0 0,0 0 0 0 0,0 0 0 0 0,0-1 0 0 0,0 1-1 0 0,0 0 1 0 0,0 0 0 0 0,0 0 0 0 0,0 0 0 0 0,0 0 0 0 0,0 0 0 0 0,-1-1-1 0 0,1 1 1 0 0,0 0 0 0 0,0 0 0 0 0,0 0 0 0 0,0 0 0 0 0,0 0-1 0 0,-1 0 1 0 0,1 0 0 0 0,0 0 0 0 0,0 0 0 0 0,-1-1 0 0 0,-10 0-145 0 0,9 1 164 0 0,-32 1-20 0 0,0 1 1 0 0,0 2 0 0 0,-45 10 0 0 0,-8 2-58 0 0,-137 9 17 0 0,-23 3 14 0 0,77-10 31 0 0,119-13 0 0 0,-82 2 53 0 0,116-7-39 0 0,10-1-31 0 0,1 2 1 0 0,-1-1 0 0 0,-11 2-1 0 0,31-4-17 0 0,17-5-1718 0 0,1-1-4404 0 0,5-3-2159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54 6391 0 0,'-10'-15'662'0'0,"8"17"-932"0"0,5-5-227 0 0,7-18 974 0 0,-9 20-435 0 0,-1 1 0 0 0,0 0 0 0 0,0 0 0 0 0,0 0 0 0 0,1-1 0 0 0,-1 1 0 0 0,0 0 0 0 0,0 0 0 0 0,1 0 0 0 0,-1 0 0 0 0,0-1 0 0 0,1 1 0 0 0,-1 0 0 0 0,0 0 0 0 0,0 0 0 0 0,1 0 0 0 0,-1 0 0 0 0,0 0 0 0 0,1 0 0 0 0,-1 0 0 0 0,0 0 0 0 0,1 0-1 0 0,-1 0 1 0 0,0 0 0 0 0,0 0 0 0 0,1 0 0 0 0,-1 0 0 0 0,0 0 0 0 0,1 0 0 0 0,-1 0 0 0 0,0 1 0 0 0,0-1 0 0 0,1 0 0 0 0,-1 0 0 0 0,0 0 0 0 0,0 0 0 0 0,1 1 0 0 0,10 7 931 0 0,-9-7-593 0 0,2 0 1325 0 0,4-5-1211 0 0,-7 4-117 0 0,4-1 297 0 0,1 2-1 0 0,-1-1 0 0 0,0 0 0 0 0,8 2 0 0 0,6 1 799 0 0,34-5 1093 0 0,-21 6-2292 0 0,-28-3-274 0 0,1-1-1 0 0,-1 1 0 0 0,1-1 0 0 0,-1 1 0 0 0,1-1 0 0 0,-1 0 0 0 0,1-1 0 0 0,-1 1 0 0 0,9-3 1 0 0,-6 1-361 0 0,21-8-56 0 0,-10 2-5002 0 0,-5 1-494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2935 0 0,'1'7'43'0'0,"0"-1"0"0"0,0 1-1 0 0,0-1 1 0 0,-1 1 0 0 0,-1 9-1 0 0,1 3 4711 0 0,2 14-1769 0 0,0 27-123 0 0,-6-9-842 0 0,-13 59 1 0 0,2-11-1277 0 0,14-91-1053 0 0,-3 21 626 0 0,4-10-5504 0 0,1-9-570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7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6967 0 0,'3'-1'82'0'0,"0"0"-1"0"0,-1 0 1 0 0,1 0 0 0 0,0-1-1 0 0,0 1 1 0 0,-1-1-1 0 0,1 0 1 0 0,-1 0-1 0 0,5-3 1 0 0,4-4 801 0 0,3 0 680 0 0,-9 7-944 0 0,-1-1 0 0 0,1 0 0 0 0,-1 0-1 0 0,0 0 1 0 0,7-8 0 0 0,-9 10-387 0 0,0-1 0 0 0,0 0 0 0 0,0 1 0 0 0,0-1 0 0 0,0 1 0 0 0,0 0 0 0 0,1 0 0 0 0,-1 0 0 0 0,4-1 0 0 0,-6 2-221 0 0,0 0 0 0 0,1-1 0 0 0,-1 1 0 0 0,1 0 0 0 0,-1 0 0 0 0,0 0 0 0 0,1 0 0 0 0,-1 0 0 0 0,1 0 0 0 0,-1 0 0 0 0,1 0 0 0 0,-1 0 0 0 0,0 0 0 0 0,1 0 0 0 0,-1 0 0 0 0,1 0 0 0 0,-1 0 0 0 0,1 0 0 0 0,-1 0 0 0 0,0 0 0 0 0,1 0 0 0 0,-1 1 0 0 0,1-1 1 0 0,-1 0-1 0 0,0 0 0 0 0,1 1 0 0 0,-1-1 0 0 0,0 0 0 0 0,1 0 0 0 0,-1 1 0 0 0,0-1 0 0 0,1 0 0 0 0,-1 1 0 0 0,0-1 0 0 0,0 0 0 0 0,1 1 0 0 0,-1-1 0 0 0,0 1 0 0 0,0-1 0 0 0,0 0 0 0 0,0 1 0 0 0,0-1 0 0 0,1 1 0 0 0,-1-1 0 0 0,0 1 0 0 0,0-1 0 0 0,0 0 0 0 0,0 1 0 0 0,0-1 0 0 0,0 1 0 0 0,0-1 0 0 0,0 1 0 0 0,-1-1 0 0 0,1 1 0 0 0,0-1 0 0 0,0 0 0 0 0,0 1 0 0 0,0-1 0 0 0,-1 1 0 0 0,0 7-395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8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 4087 0 0,'-5'0'360'0'0,"-1"0"-288"0"0,6-4-72 0 0,-9 4 304 0 0,4 0 400 0 0,4 6-344 0 0,-3-3 72 0 0,1 3 16 0 0,3 3 0 0 0,1 1 0 0 0,-1 2-96 0 0,-1 8-24 0 0,1-4 0 0 0,1 9-2600 0 0,-1-7-512 0 0</inkml:trace>
  <inkml:trace contextRef="#ctx0" brushRef="#br0" timeOffset="1">23 267 5351 0 0,'0'-2'155'0'0,"-1"1"0"0"0,0-1 0 0 0,1 1 0 0 0,-1-1-1 0 0,0 1 1 0 0,0-1 0 0 0,0 1 0 0 0,0 0 0 0 0,0 0-1 0 0,0-1 1 0 0,-12-5 10634 0 0,17 7-10449 0 0,-1-1-103 0 0,0 0 0 0 0,1 1 0 0 0,-1-1 0 0 0,1 1 0 0 0,-1 0 0 0 0,1 0 0 0 0,-1 0-1 0 0,0 1 1 0 0,1-1 0 0 0,5 3 0 0 0,13 0 597 0 0,74 8 1298 0 0,174-13 1017 0 0,-260 2-3101 0 0,-1 0 0 0 0,1 1 0 0 0,0 0-1 0 0,15 4 1 0 0,-20-4-35 0 0,5 1 9 0 0,14 4 31 0 0,-7 4-21 0 0,-13-7-53 0 0,-1-1 0 0 0,1 0 0 0 0,-1 0 0 0 0,1-1 0 0 0,0 1 0 0 0,-1-1-1 0 0,1 1 1 0 0,0-1 0 0 0,6 1 0 0 0,30 2-674 0 0,-8-1-6544 0 0,-13 0-984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8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 12695 0 0,'7'-5'1315'0'0,"-7"20"-235"0"0,-2 14 721 0 0,-5 66 595 0 0,5-42-2089 0 0,-1 14-133 0 0,4-25-5499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148 117 2935 0 0,'0'-1'214'0'0,"2"-2"-164"0"0,0 1 1 0 0,-1-1 0 0 0,0 0-1 0 0,0 0 1 0 0,0 0-1 0 0,0 0 1 0 0,0-1 0 0 0,-1 1-1 0 0,1-3 1 0 0,1-21 663 0 0,-1 8 575 0 0,-1 8 223 0 0,-3-1-715 0 0,1 6 1975 0 0,18 5-1414 0 0,0 1 321 0 0,-13 0-1531 0 0,-1 0 0 0 0,1 0 1 0 0,0 1-1 0 0,0-1 0 0 0,0 1 1 0 0,4 0-1 0 0,-6 0 77 0 0,15 0 451 0 0,-11 0-528 0 0,-4-1-99 0 0,1 1 1 0 0,-1-1-1 0 0,1 0 0 0 0,-1 0 1 0 0,0 1-1 0 0,1-1 0 0 0,-1 1 1 0 0,0 0-1 0 0,1-1 1 0 0,-1 1-1 0 0,1 1 0 0 0,1-1 92 0 0,0 1 1 0 0,1 0-1 0 0,-1-1 0 0 0,0 0 0 0 0,0 0 0 0 0,7 2 0 0 0,-7-3-105 0 0,1 1 0 0 0,-1 0 0 0 0,0 1 0 0 0,1-1 0 0 0,-1 0 0 0 0,6 4 0 0 0,-5-1 11 0 0,0-1 0 0 0,-1 1 0 0 0,1 0 0 0 0,-1 0 0 0 0,1 1 0 0 0,-1-1 0 0 0,-1 1 0 0 0,1-1 0 0 0,-1 1 0 0 0,1 0 1 0 0,-1 0-1 0 0,-1 0 0 0 0,3 8 0 0 0,1 4 150 0 0,0-1 86 0 0,-2 0 1 0 0,0 0-1 0 0,1 25 0 0 0,-2-23 11 0 0,0 13-43 0 0,-1-1-1 0 0,-4 40 1 0 0,-14 57-77 0 0,8-63-332 0 0,6-48-1521 0 0</inkml:trace>
  <inkml:trace contextRef="#ctx0" brushRef="#br0" timeOffset="1">196 382 4631 0 0,'1'5'180'0'0,"0"-1"0"0"0,-1 1-1 0 0,0 0 1 0 0,0-1-1 0 0,0 1 1 0 0,-1-1 0 0 0,0 7-1 0 0,-11 39 3206 0 0,6-26-2095 0 0,5-18-810 0 0,-1 0-1 0 0,-1 0 1 0 0,1 0-1 0 0,-6 8 0 0 0,-4 9 708 0 0,10-17-956 0 0,-7 17 437 0 0,-1-1 0 0 0,-1-1 0 0 0,-1 0 0 0 0,-18 26 0 0 0,7-12-103 0 0,17-23-255 0 0,-1-1 0 0 0,-10 13 0 0 0,13-19-129 0 0,1 0 1 0 0,0 1 0 0 0,-4 7 0 0 0,2-2 485 0 0,5-18-516 0 0,0 6-150 0 0,0 1 0 0 0,0 0 1 0 0,0 0-1 0 0,0-1 0 0 0,0 1 0 0 0,0 0 1 0 0,0 0-1 0 0,0-1 0 0 0,0 1 0 0 0,0 0 1 0 0,0-1-1 0 0,0 1 0 0 0,0 0 0 0 0,0 0 0 0 0,0-1 1 0 0,0 1-1 0 0,0 0 0 0 0,0 0 0 0 0,0-1 1 0 0,0 1-1 0 0,1 0 0 0 0,-1 0 0 0 0,0-1 1 0 0,0 1-1 0 0,0 0 0 0 0,0 0 0 0 0,1 0 0 0 0,-1-1 1 0 0,0 1-1 0 0,0 0 0 0 0,0 0 0 0 0,1 0 1 0 0,-1 0-1 0 0,0 0 0 0 0,0-1 0 0 0,1 1 1 0 0,-1 0-1 0 0,0 0 0 0 0,1 0 0 0 0,3-2 24 0 0,-1-1-1 0 0,1 0 1 0 0,-1 0 0 0 0,1 0-1 0 0,-1 0 1 0 0,0 0 0 0 0,0-1-1 0 0,0 1 1 0 0,-1-1 0 0 0,3-4-1 0 0,-2 4-47 0 0,0 0-1 0 0,0 0 0 0 0,0 0 0 0 0,0 0 1 0 0,0 0-1 0 0,1 1 0 0 0,5-5 1 0 0,19-5-490 0 0,-22 10 418 0 0,0 0 0 0 0,0 0 0 0 0,0 0 1 0 0,8-7-1 0 0,-7 4 87 0 0,-6 5 8 0 0,0-1 0 0 0,1 1 0 0 0,-1 0-1 0 0,0 0 1 0 0,1-1 0 0 0,0 1 0 0 0,-1 0 0 0 0,1 0-1 0 0,0 1 1 0 0,-1-1 0 0 0,1 0 0 0 0,0 0 0 0 0,0 1-1 0 0,2-1 1 0 0,1 0 0 0 0,0 0 0 0 0,1 0 0 0 0,-1-1 0 0 0,-1 1 0 0 0,1-1 0 0 0,0 0 0 0 0,0-1 0 0 0,5-3 0 0 0,-6 4 0 0 0,0 1 0 0 0,-1-1 0 0 0,1 1 0 0 0,0 0 0 0 0,-1 0 0 0 0,1 1 0 0 0,0-1 0 0 0,0 1 0 0 0,0 0 0 0 0,-1 0 0 0 0,1 0 0 0 0,0 0 0 0 0,7 2 0 0 0,15 7 0 0 0,-26-9 0 0 0,1 0 0 0 0,-1 0 0 0 0,0 0 0 0 0,0 0 0 0 0,0 0 0 0 0,0 0 0 0 0,0 0 0 0 0,1 0 0 0 0,-1 0 0 0 0,0 0 0 0 0,0 0 0 0 0,0 0 0 0 0,0 0 0 0 0,1 0 0 0 0,-1 0 0 0 0,0 0 0 0 0,0 0 0 0 0,0 0 0 0 0,0 1 0 0 0,0-1 0 0 0,1 0 0 0 0,-1 0 0 0 0,0 0 0 0 0,0 0 0 0 0,0 0 0 0 0,0 0 0 0 0,0 1 0 0 0,0-1 0 0 0,0 0 0 0 0,0 0 0 0 0,0 0 0 0 0,0 0 0 0 0,1 0 0 0 0,-1 1 0 0 0,0-1 0 0 0,0 0 0 0 0,0 0 0 0 0,0 0 0 0 0,0 0 0 0 0,0 1 0 0 0,0-1 0 0 0,0 0 0 0 0,0 0 0 0 0,0 0 0 0 0,0 0 0 0 0,0 1 0 0 0,0-1 0 0 0,-1 0 0 0 0,1 0 0 0 0,0 0 0 0 0,0 0 0 0 0,0 0 0 0 0,0 1 0 0 0,0-1 0 0 0,0 0 0 0 0,0 0 0 0 0,0 0 0 0 0,0 0 0 0 0,-1 0-1 0 0,1 0 1 0 0,0 1 0 0 0,0-1 0 0 0,0 0 0 0 0,0 0 0 0 0,-1 0 1 0 0,1 0-1 0 0,0 0 0 0 0,0 0 0 0 0,0 0 0 0 0,0 0 0 0 0,0 0 1 0 0,0 0-1 0 0,0 0 0 0 0,0 0 0 0 0,0 0 0 0 0,0 0 1 0 0,0 0-1 0 0,0 0 0 0 0,0 0 0 0 0,0 0 0 0 0,0 0 0 0 0,0 0 1 0 0,0 0-1 0 0,-1 0 0 0 0,1 0 0 0 0,0 1 0 0 0,0-1 1 0 0,0 0-1 0 0,0 0 0 0 0,0 0 0 0 0,0 0 0 0 0,0 0 0 0 0,0 0 1 0 0,0 0-1 0 0,0 0 0 0 0,0 0 0 0 0,0 0 0 0 0,0 0 1 0 0,0 0-1 0 0,0 0 0 0 0,0 0 0 0 0,0 0 0 0 0,0 1 0 0 0,0-1 1 0 0,0 0-1 0 0,0 0 0 0 0,0 0 0 0 0,0 0 0 0 0,0 0 1 0 0,0 0-1 0 0,0 0 0 0 0,0 0 0 0 0,0 0 0 0 0,0 0 0 0 0,0 0 1 0 0,1 0-1 0 0,-1 0 0 0 0,0 0 0 0 0,0 0 0 0 0,0 0 1 0 0,0 0-1 0 0,0 1 0 0 0,0-1 0 0 0,0 0 0 0 0,0 0 0 0 0,0 0 1 0 0,0 0-1 0 0,2 0 11 0 0,0 0 0 0 0,0 0 0 0 0,-1 1 0 0 0,1-1 0 0 0,0-1 0 0 0,0 1 0 0 0,-1 0 0 0 0,1 0 0 0 0,0-1 0 0 0,0 1 0 0 0,-1-1 0 0 0,1 1 0 0 0,0-1 0 0 0,-1 0 0 0 0,1 1 0 0 0,0-1 0 0 0,-1 0 1 0 0,1 0-1 0 0,-1 0 0 0 0,0-1 0 0 0,1 1 0 0 0,-1 0 0 0 0,0 0 0 0 0,2-3 0 0 0,5-4-38 0 0,-2-1 1 0 0,11-16-1 0 0,-7 6-245 0 0,-1-1 0 0 0,-1 0 0 0 0,-2 0 0 0 0,9-36 0 0 0,-6 19-41 0 0,-6 27 269 0 0,9-28-247 0 0,-12 35 303 0 0,1 1 0 0 0,1-1 0 0 0,-1 1 0 0 0,0-1 0 0 0,0 1 0 0 0,1 0 0 0 0,0 0 0 0 0,-1-1 0 0 0,1 1 0 0 0,0 0 0 0 0,2-1 0 0 0,-3 2-3 0 0,-1 1-1 0 0,0 0 1 0 0,1 0 0 0 0,-1 1 0 0 0,0-1-1 0 0,1 0 1 0 0,-1 0 0 0 0,0 0 0 0 0,1 0-1 0 0,-1 0 1 0 0,0 0 0 0 0,1 0-1 0 0,-1 1 1 0 0,0-1 0 0 0,0 0 0 0 0,1 0-1 0 0,-1 0 1 0 0,0 1 0 0 0,1-1 0 0 0,-1 0-1 0 0,0 0 1 0 0,0 1 0 0 0,0-1 0 0 0,1 0-1 0 0,-1 0 1 0 0,0 1 0 0 0,0-1-1 0 0,0 0 1 0 0,0 1 0 0 0,0-1 0 0 0,1 0-1 0 0,-1 1 1 0 0,0-1 0 0 0,0 0 0 0 0,0 1-1 0 0,0-1 1 0 0,0 0 0 0 0,0 1 0 0 0,5 21 337 0 0,-4-16-216 0 0,3 15 405 0 0,2 34 0 0 0,-5-37-400 0 0,1-1 1 0 0,0 1-1 0 0,7 20 0 0 0,-6-28-92 0 0,-3-10-43 0 0,0 0 0 0 0,0 1 0 0 0,0-1 0 0 0,0 0 1 0 0,0 1-1 0 0,0-1 0 0 0,1 1 0 0 0,-1-1 1 0 0,0 0-1 0 0,0 1 0 0 0,0-1 0 0 0,0 0 1 0 0,1 1-1 0 0,-1-1 0 0 0,0 0 0 0 0,0 0 0 0 0,1 1 1 0 0,-1-1-1 0 0,0 0 0 0 0,1 0 0 0 0,-1 1 1 0 0,0-1-1 0 0,1 0 0 0 0,-1 0 0 0 0,0 0 1 0 0,1 0-1 0 0,-1 1 0 0 0,0-1 0 0 0,1 0 0 0 0,-1 0 1 0 0,0 0-1 0 0,1 0 0 0 0,-1 0 0 0 0,0 0 1 0 0,1 0-1 0 0,-1 0 0 0 0,1 0 0 0 0,-1 0 1 0 0,0 0-1 0 0,1 0 0 0 0,0-1 0 0 0,-1 1 1 0 0,2 0-53 0 0,1 0-1 0 0,0-1 1 0 0,-1 1-1 0 0,1-1 1 0 0,-1 0-1 0 0,0 1 0 0 0,1-1 1 0 0,-1 0-1 0 0,0-1 1 0 0,1 1-1 0 0,-1 0 1 0 0,0-1-1 0 0,0 1 1 0 0,0-1-1 0 0,0 1 1 0 0,0-1-1 0 0,0 0 1 0 0,-1 0-1 0 0,1 0 1 0 0,-1 0-1 0 0,1 0 1 0 0,-1 0-1 0 0,0-1 0 0 0,2-2 1 0 0,2-8-493 0 0,0 0-1 0 0,-1 0 1 0 0,4-19-1 0 0,-3 14-119 0 0,6-39-246 0 0,-1 0 0 0 0,1-68-1 0 0,-5 49 1192 0 0,-4 36 34 0 0,-1 25 181 0 0,-1 0 0 0 0,2 0 0 0 0,0 0 0 0 0,6-19 0 0 0,-5 29-93 0 0,-1 10-120 0 0,-2-5-278 0 0,1 2 1389 0 0,1 13-798 0 0,10 100 873 0 0,-5 60-556 0 0,-4-91-586 0 0,-1 149 658 0 0,-4-198-617 0 0,-2 0 0 0 0,-1-1 0 0 0,-1 0 0 0 0,-20 57 0 0 0,25-87-365 0 0,0-1 0 0 0,0 0 0 0 0,-1 1 0 0 0,0-1 0 0 0,0 0 0 0 0,0 0 0 0 0,0 0 0 0 0,0 0 0 0 0,0 0 0 0 0,-6 4-1 0 0,6-9-1245 0 0,-1-14-4601 0 0,0 2-1975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0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13847 0 0,'-9'12'398'0'0,"0"0"1"0"0,-1-1-1 0 0,0 0 0 0 0,0 0 0 0 0,-15 10 0 0 0,3-1 1153 0 0,9-7-11 0 0,9-7-850 0 0,4-6-682 0 0,0 0 0 0 0,0 0 0 0 0,0 0 0 0 0,0 0 0 0 0,0 0 0 0 0,0 0 0 0 0,0 0-1 0 0,0 0 1 0 0,0-1 0 0 0,0 1 0 0 0,0 0 0 0 0,1 0 0 0 0,-1 0 0 0 0,0 0 0 0 0,0 0 0 0 0,0 0 0 0 0,0 0 0 0 0,0 0 0 0 0,0 0 0 0 0,0 0 0 0 0,0 0-1 0 0,0 0 1 0 0,0 0 0 0 0,0 0 0 0 0,0 0 0 0 0,0 0 0 0 0,0 0 0 0 0,0 1 0 0 0,0-1 0 0 0,0 0 0 0 0,0 0 0 0 0,0 0 0 0 0,0 0 0 0 0,0 0 0 0 0,0 0-1 0 0,0 0 1 0 0,1 0 0 0 0,-1 0 0 0 0,0 0 0 0 0,0 0 0 0 0,0 0 0 0 0,0 0 0 0 0,0 0 0 0 0,0 0 0 0 0,0 0 0 0 0,0 0 0 0 0,0 0 0 0 0,0 0 0 0 0,0 0-1 0 0,0 0 1 0 0,0 0 0 0 0,0 0 0 0 0,0 0 0 0 0,0 0 0 0 0,0 0 0 0 0,0 0 0 0 0,0 1 0 0 0,0-1 0 0 0,0 0 0 0 0,0 0 0 0 0,0 0 0 0 0,0 0 0 0 0,0-1 0 0 0,1 1 1 0 0,0 0 0 0 0,0-1 0 0 0,-1 1 0 0 0,1-1 0 0 0,0 1 0 0 0,-1-1 0 0 0,1 1 0 0 0,-1-1 0 0 0,1 1 0 0 0,0-1-1 0 0,-1 0 1 0 0,1 1 0 0 0,-1-1 0 0 0,0 0 0 0 0,1 1 0 0 0,-1-1 0 0 0,1-1 0 0 0,-1 2-5 0 0,0-1 0 0 0,0 0 0 0 0,1 1 1 0 0,-1-1-1 0 0,0 1 0 0 0,1-1 0 0 0,-1 1 0 0 0,0-1 0 0 0,1 1 1 0 0,-1-1-1 0 0,1 1 0 0 0,-1-1 0 0 0,1 1 0 0 0,-1-1 0 0 0,1 1 1 0 0,-1 0-1 0 0,1-1 0 0 0,-1 1 0 0 0,1 0 0 0 0,-1 0 0 0 0,1-1 1 0 0,0 1-1 0 0,-1 0 0 0 0,1 0 0 0 0,-1 0 0 0 0,1 0 0 0 0,0 0 1 0 0,-1-1-1 0 0,1 1 0 0 0,1 1 0 0 0,13-2 89 0 0,0-1-1 0 0,-1 0 1 0 0,1-1 0 0 0,17-6-1 0 0,-14 4-59 0 0,-14 4 8 0 0,0 0 0 0 0,1 0 0 0 0,-1-1 0 0 0,0 0 0 0 0,0 0 0 0 0,0 0 0 0 0,4-3 0 0 0,-8 5 95 0 0,-5 5 632 0 0,1 0-628 0 0,-1-1 1 0 0,0 0-1 0 0,0 0 0 0 0,0-1 0 0 0,0 1 1 0 0,-1-1-1 0 0,1 0 0 0 0,-10 3 0 0 0,-14 9 158 0 0,-42 20 454 0 0,48-23-506 0 0,19-10-206 0 0,-1 0 0 0 0,1 0 1 0 0,0 1-1 0 0,0-1 0 0 0,0 1 0 0 0,0 0 1 0 0,-6 6-1 0 0,-1 1 93 0 0,9-9-112 0 0,1-1 1 0 0,0 1-1 0 0,0 0 0 0 0,0 0 0 0 0,0 0 0 0 0,0 0 1 0 0,0 0-1 0 0,0 0 0 0 0,0 0 0 0 0,0 0 0 0 0,0 0 0 0 0,0 1 1 0 0,1-1-1 0 0,-1 0 0 0 0,0 3 0 0 0,0-4-10 0 0,1 0-1 0 0,0 0 1 0 0,0 0 0 0 0,0 0-1 0 0,0 0 1 0 0,0 0-1 0 0,0 0 1 0 0,0 0 0 0 0,0 0-1 0 0,0 0 1 0 0,0 0 0 0 0,0 0-1 0 0,0 0 1 0 0,0 0-1 0 0,0 0 1 0 0,-1 0 0 0 0,1 0-1 0 0,0 0 1 0 0,0 0 0 0 0,0 0-1 0 0,0 0 1 0 0,0 0-1 0 0,0 0 1 0 0,0 0 0 0 0,0-1-9 0 0,0 1 1 0 0,0 0 0 0 0,0 0 0 0 0,0-1-1 0 0,0 1 1 0 0,0 0 0 0 0,1-1-1 0 0,-1 1 1 0 0,0 0 0 0 0,0 0-1 0 0,0-1 1 0 0,0 1 0 0 0,1 0-1 0 0,-1 0 1 0 0,0-1 0 0 0,0 1 0 0 0,1 0-1 0 0,-1 0 1 0 0,0 0 0 0 0,0-1-1 0 0,1 1 1 0 0,-1 0 0 0 0,0 0-1 0 0,0 0 1 0 0,1 0 0 0 0,-1 0-1 0 0,0 0 1 0 0,1 0 0 0 0,-1-1 0 0 0,0 1-1 0 0,1 0 1 0 0,-1 0 0 0 0,0 0-1 0 0,1 0 1 0 0,-1 0 0 0 0,0 0-1 0 0,1 1 1 0 0,23-5 248 0 0,-1 1-46 0 0,0 2 46 0 0,1 0-1 0 0,37-8 1 0 0,-46 8-214 0 0,-1 0 1 0 0,0 0-1 0 0,1 2 0 0 0,-1-1 1 0 0,1 2-1 0 0,-1 0 0 0 0,0 1 1 0 0,20 6-1 0 0,-31-9-37 0 0,0 1-1 0 0,0 0 1 0 0,0 1 0 0 0,0-1 0 0 0,0 0-1 0 0,0 1 1 0 0,0 0 0 0 0,0 0-1 0 0,2 2 1 0 0,-3-2 1 0 0,-1 0 0 0 0,1 0 1 0 0,-1 0-1 0 0,1 0 0 0 0,-1 0 0 0 0,0 1 0 0 0,0-1 0 0 0,0 0 0 0 0,0 1 1 0 0,0-1-1 0 0,-1 1 0 0 0,1 2 0 0 0,0 1 8 0 0,0 1 0 0 0,-1-1 0 0 0,0 0 0 0 0,0 0 0 0 0,-1 0 0 0 0,0 1 0 0 0,-1 7 0 0 0,-16 45 91 0 0,11-39-44 0 0,0-2-24 0 0,-12 23-1 0 0,3-7-14 0 0,9-19-173 0 0,-1 0-1 0 0,0-1 1 0 0,-12 15 0 0 0,20-29 144 0 0,0 0-1 0 0,0 0 1 0 0,0 0 0 0 0,0 1 0 0 0,0-1-1 0 0,0 0 1 0 0,0 0 0 0 0,0 0 0 0 0,0 1-1 0 0,0-1 1 0 0,-1 0 0 0 0,1 0 0 0 0,0 0 0 0 0,0 0-1 0 0,0 1 1 0 0,0-1 0 0 0,0 0 0 0 0,-1 0-1 0 0,1 0 1 0 0,0 0 0 0 0,0 0 0 0 0,0 0 0 0 0,0 1-1 0 0,-1-1 1 0 0,1 0 0 0 0,0 0 0 0 0,0 0-1 0 0,0 0 1 0 0,-1 0 0 0 0,1 0 0 0 0,0 0-1 0 0,0 0 1 0 0,0 0 0 0 0,-1 0 0 0 0,1 0 0 0 0,0 0-1 0 0,0 0 1 0 0,0 0 0 0 0,-1 0 0 0 0,1 0-1 0 0,0 0 1 0 0,0 0 0 0 0,0 0 0 0 0,-1 0-1 0 0,1-1 1 0 0,0 1 0 0 0,0 0 0 0 0,0 0 0 0 0,-1 0-1 0 0,1 0 1 0 0,0 0 0 0 0,0 0 0 0 0,0-1-1 0 0,0 1 1 0 0,0 0 0 0 0,-1 0 0 0 0,1 0 0 0 0,0 0-1 0 0,0-1 1 0 0,0 1 0 0 0,0 0 0 0 0,0 0-1 0 0,0 0 1 0 0,0-1 0 0 0,0 1 0 0 0,0 0-1 0 0,0 0 1 0 0,0 0 0 0 0,0-1 0 0 0,-1 0-1028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0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10 4487 0 0,'0'-3'347'0'0,"0"-3"-159"0"0,-2 9-313 0 0,2-2 216 0 0,0 0 0 0 0,-1 0 0 0 0,1 0 0 0 0,-1 0 0 0 0,0 1 0 0 0,1-1 0 0 0,-1 0 0 0 0,0 0 0 0 0,0 0 0 0 0,1 0 0 0 0,-1 0 0 0 0,0-1 0 0 0,0 1 0 0 0,0 0 0 0 0,0 0 0 0 0,0-1 0 0 0,-2 2 0 0 0,0-1 315 0 0,1 0 0 0 0,0 0 0 0 0,0 0-1 0 0,0 0 1 0 0,0 1 0 0 0,0-1-1 0 0,0 1 1 0 0,0-1 0 0 0,0 1 0 0 0,1 0-1 0 0,-4 3 1 0 0,-10 10 1356 0 0,-2 2-303 0 0,15-15-1298 0 0,0 1 1 0 0,-1-1 0 0 0,1 1 0 0 0,-1-1 0 0 0,1 0 0 0 0,-1 0 0 0 0,0 0 0 0 0,0 0 0 0 0,1 0-1 0 0,-1-1 1 0 0,-4 2 0 0 0,5-3-108 0 0,0 0 1 0 0,0 1-1 0 0,0-1 0 0 0,0 1 0 0 0,0-1 1 0 0,0 1-1 0 0,0 0 0 0 0,0 0 0 0 0,0 0 0 0 0,1 0 1 0 0,-1 0-1 0 0,0 0 0 0 0,1 0 0 0 0,-1 0 1 0 0,1 1-1 0 0,-1-1 0 0 0,-1 3 0 0 0,0-1-43 0 0,2-2-48 0 0,0 0 1 0 0,0 0-1 0 0,0 1 0 0 0,0-1 0 0 0,-1 0 0 0 0,1 0 0 0 0,0-1 0 0 0,-1 1 1 0 0,1 0-1 0 0,0 0 0 0 0,-1-1 0 0 0,-2 2 0 0 0,7-13-5084 0 0,0-2-26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0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69 11575 0 0,'-3'9'1381'0'0,"3"-9"-1355"0"0,0 0 0 0 0,0 1 0 0 0,0-1 0 0 0,0 0 0 0 0,0 0 0 0 0,0 0 0 0 0,0 0 0 0 0,0 1 0 0 0,0-1 0 0 0,0 0 0 0 0,0 0 0 0 0,0 0 0 0 0,0 0 0 0 0,0 1 0 0 0,0-1 0 0 0,0 0 0 0 0,0 0 0 0 0,0 0-1 0 0,-1 0 1 0 0,1 0 0 0 0,0 1 0 0 0,0-1 0 0 0,0 0 0 0 0,0 0 0 0 0,0 0 0 0 0,0 0 0 0 0,-1 0 0 0 0,1 0 0 0 0,0 1 0 0 0,0-1 0 0 0,0 0 0 0 0,0 0 0 0 0,0 0 0 0 0,-1 0 0 0 0,1 0 0 0 0,0 0 0 0 0,0 0 0 0 0,0 0 0 0 0,0 0 0 0 0,-1 0 0 0 0,1 0 0 0 0,0 0 0 0 0,0 0 0 0 0,0 0 0 0 0,0 0 0 0 0,-1 0 0 0 0,1 0 0 0 0,0 0 0 0 0,0 0 0 0 0,0 0 0 0 0,0 0 0 0 0,-1 0 0 0 0,1 0 0 0 0,0 0 0 0 0,0 0 0 0 0,0-1 0 0 0,0 1 0 0 0,-1 0 0 0 0,1-7 946 0 0,0 7-954 0 0,0-1 0 0 0,0 1 1 0 0,0 0-1 0 0,0 0 1 0 0,0 0-1 0 0,0 0 1 0 0,0-1-1 0 0,1 1 1 0 0,-1 0-1 0 0,0 0 1 0 0,0 0-1 0 0,0-1 1 0 0,0 1-1 0 0,0 0 1 0 0,0 0-1 0 0,0-1 0 0 0,0 1 1 0 0,0 0-1 0 0,0 0 1 0 0,0 0-1 0 0,0-1 1 0 0,0 1-1 0 0,0 0 1 0 0,0 0-1 0 0,-1 0 1 0 0,1-1-1 0 0,0 1 1 0 0,0 0-1 0 0,0 0 1 0 0,0 0-1 0 0,0 0 0 0 0,0-1 1 0 0,0 1-1 0 0,-1 0 1 0 0,1 0-1 0 0,0 0 1 0 0,0 0-1 0 0,0-1 1 0 0,0 1-1 0 0,-1 0 1 0 0,1 0-1 0 0,0 0 1 0 0,0 0-1 0 0,0 0 1 0 0,-1 0-1 0 0,1 0 0 0 0,0 0 1 0 0,0 0-1 0 0,0 0 1 0 0,-1 0-1 0 0,1 0 1 0 0,0 0-1 0 0,-1 0 9 0 0,1 0-1 0 0,0 1 0 0 0,0-1 1 0 0,-1 1-1 0 0,1-1 0 0 0,0 1 1 0 0,0-1-1 0 0,0 1 0 0 0,-1-1 1 0 0,1 1-1 0 0,0-1 1 0 0,0 1-1 0 0,0-1 0 0 0,0 1 1 0 0,0-1-1 0 0,0 1 0 0 0,0 0 1 0 0,0-1-1 0 0,0 1 0 0 0,1 0 1 0 0,-1 4 91 0 0,-4 25 324 0 0,4-29-12 0 0,0-15 8 0 0,0 9-372 0 0,1-5 21 0 0,-1 10-87 0 0,0 0 0 0 0,0 0 0 0 0,0-1-1 0 0,0 1 1 0 0,0 0 0 0 0,0 0 0 0 0,0 0 0 0 0,0-1-1 0 0,1 1 1 0 0,-1 0 0 0 0,0 0 0 0 0,0 0 0 0 0,0-1-1 0 0,0 1 1 0 0,0 0 0 0 0,0 0 0 0 0,0 0 0 0 0,0 0 0 0 0,1-1-1 0 0,-1 1 1 0 0,0 0 0 0 0,0 0 0 0 0,0 0 0 0 0,0 0-1 0 0,1 0 1 0 0,-1 0 0 0 0,0 0 0 0 0,0-1 0 0 0,0 1-1 0 0,0 0 1 0 0,1 0 0 0 0,-1 0 0 0 0,0 0 0 0 0,0 0-1 0 0,1 0 1 0 0,6-6 764 0 0,-6 5-667 0 0,0 0 0 0 0,0-1 0 0 0,0 1 0 0 0,0 0 0 0 0,1 0 0 0 0,-1 0 0 0 0,1 0 0 0 0,-1 0 0 0 0,1 0-1 0 0,-1 0 1 0 0,1 0 0 0 0,2 0 0 0 0,-2 0-44 0 0,0 1 0 0 0,0-1-1 0 0,0 0 1 0 0,-1 0 0 0 0,1 0-1 0 0,0 0 1 0 0,-1 0 0 0 0,1 0-1 0 0,0 0 1 0 0,-1 0 0 0 0,2-2-1 0 0,9-7 150 0 0,-8 9-158 0 0,-1-1 1 0 0,1 1-1 0 0,0 0 1 0 0,0 0-1 0 0,8-1 1 0 0,-8 1 16 0 0,-1 1-1 0 0,1-1 1 0 0,0 0 0 0 0,-1 0 0 0 0,1-1 0 0 0,5-2 0 0 0,-4 1 44 0 0,0 1 1 0 0,0-1 0 0 0,1 1-1 0 0,-1 0 1 0 0,0 1-1 0 0,1-1 1 0 0,-1 1-1 0 0,1 0 1 0 0,0 0 0 0 0,-1 1-1 0 0,1 0 1 0 0,0 0-1 0 0,-1 0 1 0 0,1 0 0 0 0,7 3-1 0 0,-9-3-27 0 0,0 1-1 0 0,1 0 1 0 0,-1-1-1 0 0,0 0 1 0 0,0 0-1 0 0,5-1 1 0 0,19 1 475 0 0,-5 0-212 0 0,-20 0-309 0 0,0 0-1 0 0,0 0 0 0 0,0 0 1 0 0,0 0-1 0 0,0 0 0 0 0,0 0 1 0 0,3 2-1 0 0,-5-2-23 0 0,-1 0-1 0 0,1 1 1 0 0,-1-1-1 0 0,1 0 1 0 0,0 0 0 0 0,0 0-1 0 0,-1 0 1 0 0,1 1-1 0 0,0-1 1 0 0,-1 0-1 0 0,1 0 1 0 0,0 0 0 0 0,-1 0-1 0 0,1-1 1 0 0,0 1-1 0 0,0 0 1 0 0,-1 0 0 0 0,2-1-1 0 0,7 8 121 0 0,3 6-102 0 0,-12-14-38 0 0,0 1 0 0 0,0 0-1 0 0,0 0 1 0 0,0 0 0 0 0,0-1 0 0 0,0 1 0 0 0,0 0 0 0 0,0 0-1 0 0,0 0 1 0 0,0-1 0 0 0,0 1 0 0 0,1 0 0 0 0,-1 0 0 0 0,0 0-1 0 0,0 0 1 0 0,0-1 0 0 0,0 1 0 0 0,0 0 0 0 0,0 0 0 0 0,0 0-1 0 0,0 0 1 0 0,1-1 0 0 0,-1 1 0 0 0,0 0 0 0 0,0 0 0 0 0,0 0-1 0 0,0 0 1 0 0,0 0 0 0 0,1 0 0 0 0,-1 0 0 0 0,0-1-1 0 0,0 1 1 0 0,0 0 0 0 0,0 0 0 0 0,1 0 0 0 0,-1 0 0 0 0,0 0-1 0 0,0 0 1 0 0,0 0 0 0 0,1 0 0 0 0,-1 0 0 0 0,6 0-1348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4 13247 0 0,'0'0'1019'0'0,"-1"-4"1782"0"0,-7 27-1926 0 0,2-7-312 0 0,-6 22 1 0 0,0 6 347 0 0,-24 58 1 0 0,19-58-511 0 0,7-20-121 0 0,-14 24 1 0 0,-5 12 160 0 0,-5 17-350 0 0,-19 53 798 0 0,44-102-4089 0 0,-7 34 0 0 0,12-43-4044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1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0 11023 0 0,'-14'17'737'0'0,"0"-1"0"0"0,-1 0-1 0 0,-26 20 1 0 0,-22 23 1290 0 0,-86 125 2809 0 0,41-48-3102 0 0,62-81-535 0 0,-38 61 1 0 0,82-113-1131 0 0,0 0 0 0 0,1 0 1 0 0,-1-1-1 0 0,1 1 0 0 0,0 0 1 0 0,-2 6-1 0 0,10-15-108 0 0,0-1 0 0 0,-1 0 0 0 0,8-9 0 0 0,-8 8-50 0 0,-3 5 28 0 0,1 0 1 0 0,-1-1-1 0 0,1 1 1 0 0,8-5-1 0 0,-7 6 9 0 0,-1-1-1 0 0,0 0 1 0 0,0-1-1 0 0,6-5 0 0 0,-1-1-16 0 0,-6 5 24 0 0,1 1 1 0 0,0 0-1 0 0,0 0 0 0 0,0 0 1 0 0,9-6-1 0 0,48-30-80 0 0,77-45-78 0 0,-109 69 200 0 0,0-1-21 0 0,1 1 1 0 0,58-21 0 0 0,-85 35 19 0 0,1 1-1 0 0,0 0 1 0 0,0 1 0 0 0,-1-1-1 0 0,1 1 1 0 0,0-1 0 0 0,0 1-1 0 0,-1 0 1 0 0,1 1 0 0 0,0-1 0 0 0,0 1-1 0 0,-1-1 1 0 0,1 1 0 0 0,0 0-1 0 0,-1 1 1 0 0,1-1 0 0 0,-1 1-1 0 0,1-1 1 0 0,-1 1 0 0 0,0 0 0 0 0,1 0-1 0 0,-1 0 1 0 0,0 1 0 0 0,-1-1-1 0 0,1 1 1 0 0,0 0 0 0 0,-1-1-1 0 0,1 1 1 0 0,-1 0 0 0 0,0 1 0 0 0,0-1-1 0 0,0 0 1 0 0,-1 1 0 0 0,1-1-1 0 0,1 7 1 0 0,0-2 1 0 0,-1 1 0 0 0,0 0-1 0 0,-1 0 1 0 0,1-1 0 0 0,-2 1 0 0 0,0 0-1 0 0,0 0 1 0 0,0 0 0 0 0,-1 0 0 0 0,0 0-1 0 0,-5 17 1 0 0,1-11 0 0 0,-1-1 0 0 0,0 0 0 0 0,-1 0 0 0 0,0 0 0 0 0,-1-1 0 0 0,-10 13 0 0 0,14-20-7 0 0,-15 18-171 0 0,10-17 14 0 0,9-7 161 0 0,0 0-1 0 0,-1 0 0 0 0,1 0 1 0 0,0 0-1 0 0,0 0 0 0 0,-1 0 1 0 0,1 0-1 0 0,0 0 0 0 0,0 0 1 0 0,0 0-1 0 0,-1 0 0 0 0,1 0 1 0 0,0 0-1 0 0,0 0 0 0 0,-1 0 1 0 0,1 0-1 0 0,0 0 1 0 0,0 0-1 0 0,-1 0 0 0 0,1 0 1 0 0,0 0-1 0 0,0 0 0 0 0,0 0 1 0 0,-1-1-1 0 0,1 1 0 0 0,0 0 1 0 0,0 0-1 0 0,0 0 0 0 0,0 0 1 0 0,-1 0-1 0 0,1-1 0 0 0,-1 0-834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1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4863 0 0,'-1'1'110'0'0,"0"1"0"0"0,0-1 1 0 0,0 1-1 0 0,0-1 0 0 0,1 1 0 0 0,-1-1 0 0 0,0 1 0 0 0,1 0 0 0 0,-1-1 0 0 0,1 1 0 0 0,0 0 0 0 0,0 3 0 0 0,-1 1 589 0 0,-32 166 8083 0 0,-2 11-5459 0 0,23-132-3159 0 0,-45 214 3126 0 0,28-87-9513 0 0,20-113-779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36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0 143 4575 0 0,'1541'-77'0'0'0,"-825"52"0"0"0,-257-16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39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1 211 6767 0 0,'16'-1'833'0'0,"-1"0"0"0"0,1-1 0 0 0,25-7 0 0 0,45-17 4902 0 0,-77 23-5388 0 0,18-7 1212 0 0,74-19 2651 0 0,-47 17-2681 0 0,184-31 3154 0 0,-196 38-4064 0 0,0 2 0 0 0,1 2 1 0 0,71 8-1 0 0,-31 3-37 0 0,227 20 913 0 0,-167-24-1444 0 0,71 10-51 0 0,-47 0 0 0 0,355 27 0 0 0,-380-33 0 0 0,-120-9 0 0 0,10 0 0 0 0,-21-1 0 0 0,45-1 0 0 0,-28-1 0 0 0,38-2 0 0 0,-34 1 0 0 0,380-18 0 0 0,-82 1 0 0 0,-100-7 0 0 0,-214 26 0 0 0,7-1 0 0 0,0 0 0 0 0,0-2 0 0 0,-1-1 0 0 0,0 0 0 0 0,0-2 0 0 0,36-15 0 0 0,-43 17 0 0 0,20-7 0 0 0,-18 3 0 0 0,-13 6-341 0 0,0 0 0 0 0,0 0 0 0 0,0 0 0 0 0,0-1 0 0 0,-1 1 0 0 0,1-1 0 0 0,-1 0 0 0 0,5-7 0 0 0,2 2-6982 0 0,3 2-2309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39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2503 0 0,'3'2'187'0'0,"21"11"724"0"0,34 23 10581 0 0,-53-32-10201 0 0,-1 0 1 0 0,1 0-1 0 0,-1 0 1 0 0,0 0-1 0 0,5 8 1 0 0,5 5 1440 0 0,18 22 842 0 0,-31-38-3991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0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8231 0 0,'-12'11'736'0'0,"1"1"-592"0"0,5 0-144 0 0,2 0 0 0 0,-7-2 2128 0 0,-1 2 400 0 0,3-1 72 0 0,-1 0 24 0 0,1-1-1320 0 0,0-1 728 0 0,-5 2-1056 0 0,2-4-568 0 0,-3-1-120 0 0,2 0-16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10135 0 0,'2'2'778'0'0,"14"15"-1673"0"0,9 11 6433 0 0,17 20 6073 0 0,-41-47-10902 0 0,0 0-620 0 0,-1 0-1 0 0,0-1 0 0 0,1 1 0 0 0,0 0 0 0 0,-1-1 0 0 0,1 1 0 0 0,-1-1 0 0 0,1 1 1 0 0,0 0-1 0 0,-1-1 0 0 0,1 1 0 0 0,0-1 0 0 0,0 0 0 0 0,-1 1 0 0 0,1-1 0 0 0,0 0 1 0 0,1 1-1 0 0,9 3 104 0 0,-8-3-168 0 0,0-1-515 0 0,22-4-367 0 0,-23 4-614 0 0,2-2-1228 0 0,1 0 1896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0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4519 0 0,'0'0'347'0'0,"3"1"-227"0"0,7-1 429 0 0,0 0-1 0 0,0-1 1 0 0,0 0-1 0 0,0-1 0 0 0,0 0 1 0 0,0 0-1 0 0,0-1 1 0 0,-1 0-1 0 0,13-7 1 0 0,5-3 1558 0 0,50-32 1 0 0,-66 38-1780 0 0,124-79 3405 0 0,-105 69-2596 0 0,0 1 0 0 0,53-18 0 0 0,-74 31-772 0 0,0 1 0 0 0,0 0 1 0 0,0 0-1 0 0,1 1 0 0 0,9 0 1 0 0,-17 1 96 0 0,11 5 397 0 0,-11-4-751 0 0,0-1 1 0 0,-1 1-1 0 0,1 0 1 0 0,-1 0-1 0 0,1 1 0 0 0,-1-1 1 0 0,1 0-1 0 0,-1 0 1 0 0,0 1-1 0 0,1-1 0 0 0,-1 1 1 0 0,0-1-1 0 0,0 1 1 0 0,0 0-1 0 0,1 3 0 0 0,-1-1 41 0 0,1 0-1 0 0,-1 0 0 0 0,0 0 0 0 0,-1 0 1 0 0,1 1-1 0 0,-1 6 0 0 0,0 4 350 0 0,-1 0 1 0 0,-7 28-1 0 0,5-26-145 0 0,-21 80 1177 0 0,20-82-1367 0 0,-2 0-1 0 0,0-1 1 0 0,-1 1-1 0 0,-10 17 1 0 0,1-4-109 0 0,11-18-28 0 0,-1-1 1 0 0,-12 17-1 0 0,12-18-214 0 0,1 0-1 0 0,0 0 1 0 0,-5 11-1 0 0,-2 4-470 0 0</inkml:trace>
  <inkml:trace contextRef="#ctx0" brushRef="#br0" timeOffset="0.99">9 473 4863 0 0,'3'-1'375'0'0,"39"-8"-336"0"0,42-10 4853 0 0,-57 11-69 0 0,27-11 0 0 0,-44 15-3493 0 0,-1-1-1 0 0,16-11 0 0 0,-15 9-797 0 0,0 1 0 0 0,1-1 0 0 0,14-4 0 0 0,-24 10-620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1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0 217 8407 0 0,'13'-2'344'0'0,"0"-1"-1"0"0,0-1 1 0 0,-1 0-1 0 0,23-10 1 0 0,46-30 6049 0 0,-68 36-4565 0 0,9-5-209 0 0,0-1 1 0 0,-2-1-1 0 0,0-1 0 0 0,0-1 0 0 0,17-20 1 0 0,-28 23-1104 0 0,-8 13-604 0 0,0-9-7889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1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6415 0 0,'-1'10'424'0'0,"1"1"-1"0"0,0-1 1 0 0,3 19-1 0 0,0 10 3666 0 0,-7 76 4887 0 0,-3 0-3848 0 0,-4 70-3 0 0,7-90-3818 0 0,2-65-1274 0 0,2-28-491 0 0,0 1-1 0 0,0 0 1 0 0,0 0-1 0 0,0 0 1 0 0,0 0 0 0 0,2 5-1 0 0,-2-8 366 0 0,1 1-1 0 0,-1-1 1 0 0,0 0 0 0 0,0 0-1 0 0,0 0 1 0 0,0 0-1 0 0,0 1 1 0 0,0-1 0 0 0,0 0-1 0 0,0 0 1 0 0,0 0-1 0 0,0 0 1 0 0,0 1 0 0 0,0-1-1 0 0,0 0 1 0 0,0 0-1 0 0,0 0 1 0 0,0 1 0 0 0,0-1-1 0 0,0 0 1 0 0,0 0-1 0 0,0 0 1 0 0,0 0 0 0 0,0 1-1 0 0,0-1 1 0 0,0 0-1 0 0,0 0 1 0 0,-1 0 0 0 0,1 0-1 0 0,0 1 1 0 0,0-1-1 0 0,0 0 1 0 0,0 0 0 0 0,0 0-1 0 0,0 0 1 0 0,-1 0-1 0 0,1 0 1 0 0,0 1 0 0 0,0-1-1 0 0,0 0 1 0 0,0 0-1 0 0,-1 0 1 0 0,1 0 0 0 0,0 0-1 0 0,0 0 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56 189 12463 0 0,'14'-16'1221'0'0,"24"-33"1"0"0,-27 33 329 0 0,0 1 0 0 0,26-27 0 0 0,-35 40-1426 0 0,1 1 1 0 0,-1-1-1 0 0,0 1 0 0 0,1 0 0 0 0,-1-1 1 0 0,1 1-1 0 0,4-1 0 0 0,14-7 489 0 0,-17 6-468 0 0,0 0 0 0 0,0 1 0 0 0,0 0 1 0 0,1 0-1 0 0,-1 0 0 0 0,10-3 0 0 0,4-1 32 0 0,-17 6-254 0 0,1-1-1 0 0,-1 0 1 0 0,1 0 0 0 0,0 1-1 0 0,0-1 1 0 0,-1 1 0 0 0,1 0-1 0 0,0-1 1 0 0,-1 1 0 0 0,1 0-1 0 0,0 0 1 0 0,0 0 0 0 0,0 0-1 0 0,-1 0 1 0 0,1 1 0 0 0,0-1-1 0 0,3 1 1 0 0,10 5-5044 0 0,3 3-1707 0 0</inkml:trace>
  <inkml:trace contextRef="#ctx0" brushRef="#br0" timeOffset="1">0 584 12551 0 0,'0'0'1488'0'0,"3"-2"-513"0"0,0-2-562 0 0,1 0 0 0 0,-1 0 0 0 0,-1 0 0 0 0,4-6 1 0 0,13-17 1319 0 0,1 6-687 0 0,13-16 686 0 0,-16 16-926 0 0,0 1 0 0 0,1 1 0 0 0,41-32 0 0 0,97-86-983 0 0,-130 108-1635 0 0,-7-1-3545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1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0 385 6191 0 0,'0'0'472'0'0,"4"0"-306"0"0,67-6 1514 0 0,102-18 7972 0 0,-95 8-4599 0 0,136-46 0 0 0,-66 2-2298 0 0,57-20-1034 0 0,-1 11-1697 0 0,-191 64-24 0 0,-11 2-471 0 0,1 1 0 0 0,0-1-1 0 0,-1 0 1 0 0,0 0 0 0 0,1 0 0 0 0,-1 0-1 0 0,0 0 1 0 0,-1-1 0 0 0,1 1 0 0 0,-1-1-1 0 0,1 1 1 0 0,0-7 0 0 0,4-5-3694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2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2759 0 0,'-2'3'156'0'0,"1"1"-1"0"0,-1 0 0 0 0,1-1 0 0 0,0 1 0 0 0,-2 4 1 0 0,0 3 2096 0 0,-1 19 10252 0 0,-3-10-5060 0 0,5-12-6911 0 0,1-7 313 0 0,-7 18 1424 0 0,7-18-2571 0 0,1-1 0 0 0,-1 1 0 0 0,1-1 0 0 0,-1 1 0 0 0,1 0 0 0 0,0 0 0 0 0,-1-1 0 0 0,1 1 1 0 0,0 0-1 0 0,-1 0 0 0 0,1-1 0 0 0,0 1 0 0 0,0 0 0 0 0,0 0 0 0 0,0-1 0 0 0,0 1 0 0 0,0 0 0 0 0,0 1 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2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1 310 4199 0 0,'27'-10'436'0'0,"-25"10"-574"0"0,7-4 1876 0 0,0 1 0 0 0,14-3 0 0 0,-23 7-1488 0 0,1-1-1 0 0,0 0 1 0 0,-1 0-1 0 0,1 1 1 0 0,0-1-1 0 0,-1 0 1 0 0,1 1-1 0 0,0-1 1 0 0,-1 1-1 0 0,1-1 1 0 0,-1 1-1 0 0,1-1 1 0 0,-1 1-1 0 0,1-1 1 0 0,-1 1-1 0 0,1 0 1 0 0,3 3 868 0 0,-3-3-984 0 0,0 0 95 0 0,1 0 0 0 0,-1-1 1 0 0,0 1-1 0 0,0 0 0 0 0,0 0 1 0 0,0 0-1 0 0,1 0 0 0 0,-1 0 1 0 0,0 0-1 0 0,-1 0 0 0 0,1 1 1 0 0,0-1-1 0 0,0 0 0 0 0,0 0 1 0 0,-1 1-1 0 0,1-1 0 0 0,-1 0 1 0 0,1 1-1 0 0,-1-1 0 0 0,0 1 1 0 0,1 2-1 0 0,0-2 95 0 0,-1 1 0 0 0,1-1 0 0 0,0 0 0 0 0,0 1 0 0 0,0-1 0 0 0,0 0 0 0 0,2 3 1 0 0,-2-3-79 0 0,0 0 0 0 0,0 0 1 0 0,0 0-1 0 0,0 0 1 0 0,0 0-1 0 0,0 1 1 0 0,-1-1-1 0 0,1 2 0 0 0,0 13 839 0 0,-2-14-861 0 0,1 1-1 0 0,1-1 1 0 0,-1 1 0 0 0,0-1-1 0 0,1 1 1 0 0,0-1-1 0 0,0 0 1 0 0,2 7 0 0 0,1 0 205 0 0,-1 1 0 0 0,-1-1 1 0 0,1 1-1 0 0,-1 0 0 0 0,-1 0 1 0 0,0 0-1 0 0,-1 0 0 0 0,0 0 1 0 0,-2 15-1 0 0,2-22-395 0 0,0 1 0 0 0,0 0 1 0 0,1-1-1 0 0,-1 1 0 0 0,3 5 0 0 0,-2-6-12 0 0,0 0-1 0 0,-1 1 0 0 0,1 0 1 0 0,-1 7-1 0 0,0-12-21 0 0,0 1 0 0 0,0 0 0 0 0,0 0 1 0 0,0-1-1 0 0,0 1 0 0 0,1 0 0 0 0,-1 0 0 0 0,0-1 0 0 0,0 1 1 0 0,0 0-1 0 0,1-1 0 0 0,-1 1 0 0 0,0 0 0 0 0,1-1 0 0 0,-1 1 1 0 0,0 0-1 0 0,1-1 0 0 0,-1 1 0 0 0,1-1 0 0 0,-1 1 0 0 0,1-1 1 0 0,-1 1-1 0 0,1-1 0 0 0,1 2 0 0 0,-2-2 0 0 0,0 0 0 0 0,1 0 0 0 0,-1 1 0 0 0,1-1 0 0 0,-1 0 0 0 0,0 0 0 0 0,1 1 0 0 0,-1-1 0 0 0,1 0 0 0 0,-1 0 0 0 0,1 0 0 0 0,-1 0 0 0 0,1 0 0 0 0,-1 0 0 0 0,1 0 0 0 0,-1 0 0 0 0,0 0 0 0 0,1 0 0 0 0,-1 0 0 0 0,1 0 0 0 0,-1 0 0 0 0,1 0 0 0 0,-1 0 0 0 0,1 0 0 0 0,-1-1 0 0 0,1 1 0 0 0,-1 0 0 0 0,0 0 0 0 0,1 0 0 0 0,-1-1 0 0 0,1 1 0 0 0,-1 0 0 0 0,0-1 0 0 0,1 1 0 0 0,-1 0 0 0 0,0-1 0 0 0,1 1 0 0 0,-1 0 0 0 0,0-1 0 0 0,0 1 0 0 0,1-1 0 0 0,-1 1 0 0 0,0 0 0 0 0,0-1 0 0 0,0 1 0 0 0,0-1 0 0 0,0 1 0 0 0,1-1 0 0 0,-1 1 0 0 0,0-1 0 0 0,0 0 0 0 0,0 0 0 0 0,16-26 0 0 0,-12 22 0 0 0,-1 0 0 0 0,0-1 0 0 0,0 1 0 0 0,0-1 0 0 0,2-7 0 0 0,24-107-1434 0 0,-17 63 452 0 0,-6 28-1725 0 0,-2 0-4068 0 0,-2-3-2231 0 0</inkml:trace>
  <inkml:trace contextRef="#ctx0" brushRef="#br0" timeOffset="1">276 0 7023 0 0,'-1'15'213'0'0,"0"-1"-1"0"0,1 1 0 0 0,3 22 0 0 0,0 4 1681 0 0,-1 1 1321 0 0,0-26-1355 0 0,-1 0 1 0 0,-2 29 0 0 0,-3 0 620 0 0,3-25-1178 0 0,-1 0 0 0 0,-5 20 0 0 0,-15 85 2906 0 0,16-102-3679 0 0,1 0 276 0 0,0 0-1 0 0,-2 40 1 0 0,7-61-654 0 0,8-13-1619 0 0,1-6-1230 0 0,-1-2-3860 0 0,0-7-2717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3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4975 0 0,'0'0'388'0'0,"4"-1"-254"0"0,34-2 761 0 0,-9-2 5282 0 0,50-13 0 0 0,-32 3-3262 0 0,-30 8-1985 0 0,206-72 4446 0 0,-222 79-5359 0 0,0 0 0 0 0,0 0-1 0 0,0 0 1 0 0,0 0 0 0 0,0 0 0 0 0,-1 0-1 0 0,1 1 1 0 0,0-1 0 0 0,0 0 0 0 0,0 0-1 0 0,0 1 1 0 0,0-1 0 0 0,-1 0 0 0 0,1 1-1 0 0,0-1 1 0 0,0 1 0 0 0,0-1 0 0 0,-1 1-1 0 0,2 0 1 0 0,10 13 128 0 0,-11-13-127 0 0,0 0 1 0 0,-1 0-1 0 0,1 1 1 0 0,0-1-1 0 0,-1 0 1 0 0,1 1-1 0 0,-1-1 0 0 0,1 1 1 0 0,-1-1-1 0 0,0 0 1 0 0,0 1-1 0 0,0-1 0 0 0,1 1 1 0 0,-1-1-1 0 0,-1 1 1 0 0,1-1-1 0 0,0 1 1 0 0,0-1-1 0 0,-1 3 0 0 0,0-3 8 0 0,1 1 1 0 0,0 0-1 0 0,-1 0 0 0 0,1 0 0 0 0,0-1 0 0 0,0 1 0 0 0,0 0 0 0 0,1 0 0 0 0,-1-1 0 0 0,0 1 0 0 0,1 2 0 0 0,2 3 78 0 0,0-1-1 0 0,0 0 1 0 0,5 7-1 0 0,-4-7 20 0 0,0 0-1 0 0,-1 0 0 0 0,4 11 0 0 0,3 18 489 0 0,8 52 0 0 0,-6-22-137 0 0,62 248 562 0 0,-35-156-1032 0 0,-22-85-4 0 0,5 32 0 0 0,-9-21 0 0 0,9 60 0 0 0,-19-110 0 0 0,-1 1 0 0 0,-4 41 0 0 0,2-63 0 0 0,-2 0 0 0 0,0-1 0 0 0,0 1 0 0 0,-1-1 0 0 0,-6 16 0 0 0,0-10 0 0 0,5-14 0 0 0,1-1 0 0 0,-8 3 0 0 0,9-4 0 0 0,0-1 0 0 0,-1 0 0 0 0,1 0 0 0 0,0-1 0 0 0,0 1 0 0 0,-1 0 0 0 0,1-1 0 0 0,0 1 0 0 0,0-1 0 0 0,-1 0 0 0 0,1 0 0 0 0,0 1 0 0 0,0-2 0 0 0,0 1 0 0 0,0 0 0 0 0,0 0 0 0 0,0-1 0 0 0,-2-2 0 0 0,-5-4 0 0 0,1 0 0 0 0,-11-16 0 0 0,4 6 0 0 0,3 3-94 0 0,1 0 0 0 0,-17-32 0 0 0,1 1-349 0 0,-10-18-1232 0 0,15 19-2902 0 0,13 25 694 0 0,-15-26-5553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3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 2879 0 0,'2'1'214'0'0,"5"0"54"0"0,-1-1 1 0 0,1 1 0 0 0,12-2-1 0 0,47-8 7419 0 0,-31 3-5208 0 0,13 0 1088 0 0,90-16 5097 0 0,-134 21-7558 0 0,2 0-698 0 0,0 0-1 0 0,0-1 1 0 0,0 0 0 0 0,7-4 0 0 0,9-2 286 0 0,-21 8-686 0 0,12-4 385 0 0,1 0-1 0 0,-1-1 1 0 0,0 0 0 0 0,0-1-1 0 0,19-13 1 0 0,-22 11-393 0 0,-4-2 0 0 0,-3-4 64 0 0,-5 9-188 0 0,1 5-92 0 0,-2-6-115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3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2759 0 0,'0'2'207'0'0,"1"8"308"0"0,0 0-1 0 0,-1 1 1 0 0,0-1-1 0 0,-1 0 1 0 0,0 0-1 0 0,-4 13 1 0 0,-1 12 1892 0 0,1 2 162 0 0,2-23-568 0 0,0 1 1 0 0,1 29 0 0 0,2-29-884 0 0,0-10-304 0 0,0 0-1 0 0,0-1 1 0 0,0 1-1 0 0,3 9 1 0 0,-3-12-586 0 0,1-1-1 0 0,0 1 1 0 0,0 0-1 0 0,0 0 1 0 0,0-1-1 0 0,0 1 1 0 0,0-1-1 0 0,0 1 1 0 0,0-1-1 0 0,1 1 1 0 0,-1-1-1 0 0,0 0 1 0 0,1 1-1 0 0,0-1 1 0 0,-1 0 0 0 0,2 1-1 0 0,2 0 182 0 0,-1 0 0 0 0,1 0-1 0 0,-1-1 1 0 0,9 2 0 0 0,-11-2 47 0 0,0-2 0 0 0,27-7 1208 0 0,-27 8-1444 0 0,0-1-52 0 0,11-9 239 0 0,-11 9-91 0 0,-6-5-3346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4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2879 0 0,'1'2'214'0'0,"8"10"1030"0"0,-1 0 1 0 0,-1 0-1 0 0,10 20 1 0 0,1 2 3293 0 0,-18-33-4313 0 0,1-1 0 0 0,-1 1 0 0 0,1 0 0 0 0,-1 0 0 0 0,1 0 0 0 0,0 0 0 0 0,-1-1 0 0 0,1 1 0 0 0,0 0 0 0 0,0-1 0 0 0,-1 1 0 0 0,1 0 0 0 0,2 0 1 0 0,-3-1-105 0 0,1 0 1 0 0,-1 0 0 0 0,1 1 0 0 0,-1-1 0 0 0,1 0-1 0 0,-1 0 1 0 0,0 0 0 0 0,1 0 0 0 0,-1 0 0 0 0,1-1 0 0 0,-1 1-1 0 0,1 0 1 0 0,-1 0 0 0 0,1 0 0 0 0,-1 0 0 0 0,0 0 0 0 0,1-1-1 0 0,-1 1 1 0 0,1 0 0 0 0,-1 0 0 0 0,0-1 0 0 0,1 1 0 0 0,1-2-85 0 0,0 0 1 0 0,0 0-1 0 0,-1-1 1 0 0,1 1 0 0 0,-1 0-1 0 0,1-1 1 0 0,-1 1 0 0 0,0-1-1 0 0,1-3 1 0 0,4-16-819 0 0,-5 17 664 0 0,1 0 0 0 0,-1 0-1 0 0,1 0 1 0 0,0-1-1 0 0,0 2 1 0 0,1-1 0 0 0,-1 0-1 0 0,1 0 1 0 0,5-6-1 0 0,-2 6 201 0 0,-1 1 22 0 0,1 0 0 0 0,0 1 0 0 0,-1 0 1 0 0,1 0-1 0 0,0 0 0 0 0,1 1 0 0 0,6-2 0 0 0,47-8 2472 0 0,-23 6-535 0 0,-15 5 643 0 0,-21 1-2077 0 0,12 3 371 0 0,-12-3-929 0 0,-1 1 0 0 0,1-1-1 0 0,-1 0 1 0 0,1 0 0 0 0,-1 0 0 0 0,1 1 0 0 0,-1-1 0 0 0,1 0 0 0 0,-1 0 0 0 0,0 1 0 0 0,1-1 0 0 0,-1 0 0 0 0,1 1 0 0 0,-1-1-1 0 0,0 1 1 0 0,1-1 0 0 0,-1 1 0 0 0,0-1 0 0 0,1 0 0 0 0,-1 1 0 0 0,0-1 0 0 0,0 1 0 0 0,0-1 0 0 0,1 1 0 0 0,-1-1-1 0 0,0 1 1 0 0,0-1 0 0 0,0 2 0 0 0,0 0 6 0 0,0 0 0 0 0,0 0 0 0 0,0 0 0 0 0,-1 0 0 0 0,1 0 0 0 0,-1 0 0 0 0,1 0 0 0 0,-2 3 0 0 0,-1 2 46 0 0,-1-1 1 0 0,1 1-1 0 0,-9 11 1 0 0,-55 59 1106 0 0,9-22-129 0 0,47-43-799 0 0,8-9-166 0 0,-1 0 0 0 0,1 1 0 0 0,0 0 1 0 0,0 0-1 0 0,1 0 0 0 0,-4 6 0 0 0,5-9 29 0 0,3 1-87 0 0,-2 0-55 0 0,1 0 0 0 0,0-1 0 0 0,0 1 0 0 0,1-1 0 0 0,-1 0-1 0 0,0 1 1 0 0,0-1 0 0 0,1 0 0 0 0,-1 1 0 0 0,1-1 0 0 0,-1 0 0 0 0,4 1-1 0 0,-4-1 0 0 0,0-1 0 0 0,1 0-1 0 0,-1 0 1 0 0,0 1-1 0 0,0-1 1 0 0,1 0-1 0 0,-1 0 1 0 0,0 0-1 0 0,0-1 1 0 0,1 1-1 0 0,0 0 1 0 0,4-1-1 0 0,3 0 0 0 0,-1-1 0 0 0,1 0 0 0 0,-1-1 0 0 0,0 0 0 0 0,1 0 0 0 0,-1 0 0 0 0,-1-1 0 0 0,15-9 0 0 0,5-6 0 0 0,24-23 0 0 0,-37 31 0 0 0,25-20-2111 0 0,3 3-4806 0 0,-23 16-3279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5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2879 0 0,'-18'19'381'0'0,"-20"16"0"0"0,25-24 1204 0 0,0 1 1 0 0,0 0-1 0 0,1 1 1 0 0,-13 19 0 0 0,7-11 4774 0 0,16-14-4894 0 0,2-7-1389 0 0,-1 1 1 0 0,1 0-1 0 0,0-1 0 0 0,-1 1 1 0 0,1 0-1 0 0,0 0 1 0 0,0-1-1 0 0,0 1 0 0 0,-1 0 1 0 0,1 0-1 0 0,0 0 1 0 0,0-1-1 0 0,0 1 0 0 0,0 0 1 0 0,0 0-1 0 0,1 0 1 0 0,-1-1-1 0 0,0 1 0 0 0,0 0 1 0 0,0 0-1 0 0,1-1 1 0 0,-1 1-1 0 0,1 1 1 0 0,22 30 567 0 0,-16-23-420 0 0,0 0-1 0 0,-1 1 0 0 0,0 0 1 0 0,-1 0-1 0 0,6 14 0 0 0,-5-6 459 0 0,-2 0-1 0 0,0 1 1 0 0,-1 0-1 0 0,0-1 1 0 0,-2 1-1 0 0,-1 27 1 0 0,-2-12 803 0 0,-2-1-1 0 0,-14 59 1 0 0,16-82-1362 0 0,1-7-110 0 0,1 1 0 0 0,-1 0 0 0 0,-1-1 0 0 0,1 1 0 0 0,0-1 0 0 0,-1 1 0 0 0,0-1 0 0 0,1 0 0 0 0,-4 4 0 0 0,4-5-138 0 0,-1-35-3984 0 0,2 27 2975 0 0,0 0 0 0 0,0 0 0 0 0,0 0 0 0 0,-1 0-1 0 0,0 0 1 0 0,0 0 0 0 0,-5-11 0 0 0,-5-7-1560 0 0,-15-38 810 0 0,24 56 1887 0 0,1 0-1 0 0,-1 0 1 0 0,1 0 0 0 0,0-1 0 0 0,0 1 0 0 0,1 0 0 0 0,0-13 0 0 0,2 13 88 0 0,-1 1 1 0 0,1 0 0 0 0,0 0-1 0 0,0 0 1 0 0,0 1 0 0 0,1-1-1 0 0,-1 0 1 0 0,1 1 0 0 0,0 0-1 0 0,0-1 1 0 0,6-4 0 0 0,4-4 1144 0 0,29-23 0 0 0,63-40 3762 0 0,-85 61-3319 0 0,44-24 0 0 0,-34 28-876 0 0,-27 10-507 0 0,-1 1-38 0 0,0 0-185 0 0,1 1 1 0 0,-1 0 0 0 0,0-1 0 0 0,0 1-1 0 0,0 0 1 0 0,0 0 0 0 0,0 0-1 0 0,0 0 1 0 0,0 0 0 0 0,0 1-1 0 0,-1-1 1 0 0,1 0 0 0 0,0 1-1 0 0,-1-1 1 0 0,1 1 0 0 0,-1 0 0 0 0,0 0-1 0 0,1-1 1 0 0,-1 1 0 0 0,0 0-1 0 0,0 0 1 0 0,1 3 0 0 0,2 5 364 0 0,1 0 0 0 0,-2 0 0 0 0,5 16 0 0 0,0 3 271 0 0,4 19-446 0 0,-10-36-235 0 0,1 1 1 0 0,6 13 0 0 0,2 11-6 0 0,-7-17-24 0 0,0 0 0 0 0,0 30 0 0 0,7 30 0 0 0,-10-77 0 0 0,-1-2 0 0 0,0 0 0 0 0,0 0 0 0 0,0-1 0 0 0,0 1 0 0 0,1 0 0 0 0,-1 0 0 0 0,0 0 0 0 0,0 0 0 0 0,-1-1 0 0 0,1 1 0 0 0,0 0 0 0 0,0 0 0 0 0,0 0 0 0 0,0-1 0 0 0,-1 1 0 0 0,1 0 0 0 0,0 0 0 0 0,-1-1 0 0 0,1 1 0 0 0,-1 1 0 0 0,-2 5 0 0 0,2-7-4 0 0,1 0-1 0 0,0 0 1 0 0,0 1 0 0 0,0-1-1 0 0,0 0 1 0 0,0 0 0 0 0,0 0-1 0 0,0 1 1 0 0,0-1 0 0 0,-1 0 0 0 0,1 0-1 0 0,0 0 1 0 0,0 0 0 0 0,0 0-1 0 0,0 1 1 0 0,0-1 0 0 0,-1 0-1 0 0,1 0 1 0 0,0 0 0 0 0,0 0-1 0 0,0 0 1 0 0,-1 0 0 0 0,1 0-1 0 0,0 0 1 0 0,0 0 0 0 0,0 0-1 0 0,-1 0 1 0 0,1 0 0 0 0,0 0-1 0 0,0 0 1 0 0,0 0 0 0 0,-1 0-1 0 0,1 0 1 0 0,0 0 0 0 0,0 0 0 0 0,-1 0-1 0 0,1 0 1 0 0,0 0 0 0 0,0 0-1 0 0,0 0 1 0 0,0 0 0 0 0,-1 0-1 0 0,-1-4-322 0 0,1 4 40 0 0,0-1-220 0 0,-6-5-1322 0 0,0 1-1 0 0,-1 1 1 0 0,1-1-1 0 0,-1 1 1 0 0,0 0-1 0 0,-14-4 1 0 0,-12-2-1040 0 0,-64-12-198 0 0,48 12 3636 0 0,48 9-417 0 0,0 1 74 0 0,0-1-55 0 0,0 1 110 0 0,1 0 0 0 0,-1-1 0 0 0,1 1 0 0 0,-1-1 0 0 0,1 1 0 0 0,-1-1 0 0 0,1 0 0 0 0,-1 1 0 0 0,1-1 1 0 0,-1 0-1 0 0,-1-2 0 0 0,4 3-3 0 0,-1-1 0 0 0,1 1 0 0 0,-1-1 0 0 0,0 0 0 0 0,1 1 0 0 0,-1-1 0 0 0,1 1 0 0 0,-1-1 0 0 0,1 1 0 0 0,0-1 0 0 0,-1 1 0 0 0,1-1 0 0 0,-1 1 0 0 0,1 0 0 0 0,0-1 0 0 0,1 0 0 0 0,49-17 4258 0 0,-49 18-4047 0 0,1-1-69 0 0,23-3 364 0 0,-23 4-480 0 0,5 0 181 0 0,-7 0-463 0 0,-1 0 0 0 0,0 0 0 0 0,1 0 0 0 0,-1 0 0 0 0,0 0 1 0 0,0 0-1 0 0,1 0 0 0 0,-1 0 0 0 0,0 0 0 0 0,1 0 0 0 0,-1 1 1 0 0,0-1-1 0 0,0 0 0 0 0,1 0 0 0 0,-1 0 0 0 0,0 0 0 0 0,1 0 1 0 0,-1 1-1 0 0,0-1 0 0 0,0 0 0 0 0,0 0 0 0 0,1 0 0 0 0,-1 1 0 0 0,0-1 1 0 0,0 0-1 0 0,0 0 0 0 0,1 1 0 0 0,-1-1 0 0 0,0 0 0 0 0,0 0 1 0 0,0 1-1 0 0,-2 10 223 0 0,-1-1 1 0 0,-1 0 0 0 0,0 0-1 0 0,0 0 1 0 0,-1 0-1 0 0,0-1 1 0 0,-12 17 0 0 0,-11 20 510 0 0,12-17-546 0 0,8-17-152 0 0,1 1 0 0 0,-10 23 0 0 0,17-35-58 0 0,1-2 0 0 0,15-32 0 0 0,-10 23 0 0 0,8-21 0 0 0,-10 20 0 0 0,1 0 0 0 0,7-10 0 0 0,75-113-4175 0 0,-49 64-3427 0 0,-26 45 3047 0 0,7-12-2601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6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4831 0 0,'0'0'375'0'0,"-1"2"-244"0"0,-5 22 2562 0 0,-2 0 1 0 0,-1 0 0 0 0,-24 43-1 0 0,18-31-232 0 0,13-27-1629 0 0,-1-1 1 0 0,-1 0-1 0 0,-8 15 1 0 0,-6 15 4924 0 0,19-40-5393 0 0,58-84 245 0 0,26-39-853 0 0,-78 117 215 0 0,-1 4 88 0 0,-5 3 30 0 0,1 2-67 0 0,-1 1-1 0 0,1-1 1 0 0,0 1-1 0 0,-1-1 1 0 0,1 1-1 0 0,-1 0 1 0 0,0 0 0 0 0,2 2-1 0 0,-3-3 1 0 0,3 4 51 0 0,0 0 1 0 0,-1 0-1 0 0,1 0 1 0 0,-1 0-1 0 0,2 10 1 0 0,1 1 100 0 0,53 166 2455 0 0,-43-143-2514 0 0,70 208 570 0 0,-76-208-685 0 0,-2 0 0 0 0,5 73 0 0 0,-6-47 0 0 0,-3-35 0 0 0,0 0 0 0 0,-2 0 0 0 0,-1 1 0 0 0,-5 34 0 0 0,2-53 0 0 0,-4-3 0 0 0,-5-2 0 0 0,-2-3 0 0 0,8-4 0 0 0,0-1 0 0 0,1 0 0 0 0,-1 0 0 0 0,0 0 0 0 0,1-1 0 0 0,0 1 0 0 0,-1-1 0 0 0,1 0 0 0 0,0-1 0 0 0,0 1 0 0 0,0-1 0 0 0,0 0 0 0 0,0-1 0 0 0,1 1 0 0 0,0-1 0 0 0,-1 0 0 0 0,-4-6 0 0 0,-6-7 0 0 0,0-2 0 0 0,-23-36 0 0 0,-17-42 0 0 0,48 83 0 0 0,1-1 0 0 0,0 0 0 0 0,1 0 0 0 0,-5-32 0 0 0,9 45 0 0 0,1 0 0 0 0,0 0 0 0 0,0-1 0 0 0,0 1 0 0 0,0 0 0 0 0,0 0 0 0 0,1-1 0 0 0,-1 1 0 0 0,1 0 0 0 0,-1 0 0 0 0,1 0 0 0 0,0 0 0 0 0,0 0 0 0 0,0 0 0 0 0,0 0 0 0 0,0 0 0 0 0,0 0 0 0 0,0 0 0 0 0,1 1 0 0 0,-1-1 0 0 0,1 0 0 0 0,2-1 0 0 0,8-4 0 0 0,17 0 0 0 0,0 0 0 0 0,-1 2 0 0 0,35-2 0 0 0,-38 5 0 0 0,-13 2 0 0 0,1-1 0 0 0,-1-1 0 0 0,15-3 0 0 0,-23 5 0 0 0,-2 0 0 0 0,-1 0 0 0 0,1-1 0 0 0,-1 1 0 0 0,1 0 0 0 0,-1-1 0 0 0,1 1 0 0 0,-1-1 0 0 0,1 1 0 0 0,-1-1 0 0 0,0 0 0 0 0,3-2 0 0 0,0 2-288 0 0,-3 0 24 0 0,0 1-1 0 0,-1 0 0 0 0,1 0 0 0 0,0 0 0 0 0,-1-1 0 0 0,1 1 0 0 0,-1 0 1 0 0,1-1-1 0 0,-1 1 0 0 0,1-1 0 0 0,-1 1 0 0 0,1 0 0 0 0,-1-1 0 0 0,1 1 1 0 0,-1-1-1 0 0,1 1 0 0 0,-1-1 0 0 0,0 0 0 0 0,1 1 0 0 0,-1-1 0 0 0,0 1 1 0 0,1-1-1 0 0,-1 0 0 0 0,0 1 0 0 0,0-1 0 0 0,0 0 0 0 0,1 1 0 0 0,-1-1 1 0 0,0 0-1 0 0,0 1 0 0 0,0-1 0 0 0,-1-1 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36:4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4199 0 0,'0'0'326'0'0,"1"2"-216"0"0,1 2 317 0 0,28 53 7560 0 0,-26-48-6722 0 0,0-1 0 0 0,-1 1-1 0 0,0 0 1 0 0,3 18 0 0 0,-7 1-1852 0 0,-1-14-3457 0 0,0 7-2275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6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6415 0 0,'1'10'146'0'0,"1"0"0"0"0,-1 0 0 0 0,-1 1 0 0 0,0 11 0 0 0,0 10 1130 0 0,-1-21-533 0 0,0 0 0 0 0,0 0 0 0 0,-4 13 0 0 0,-1 12 798 0 0,-12 80 1619 0 0,4-29-1716 0 0,-14 142 549 0 0,27-227-2235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3 226 2759 0 0,'-1'0'12'0'0,"1"0"-1"0"0,0 0 0 0 0,0 0 0 0 0,0 0 0 0 0,0 0 0 0 0,0 0 0 0 0,0 0 0 0 0,0 1 0 0 0,0-1 0 0 0,0 0 0 0 0,0 0 1 0 0,-1 0-1 0 0,1 0 0 0 0,0 0 0 0 0,0 0 0 0 0,0 0 0 0 0,0 0 0 0 0,0 0 0 0 0,0 0 0 0 0,0 1 0 0 0,0-1 0 0 0,0 0 1 0 0,0 0-1 0 0,0 0 0 0 0,0 0 0 0 0,0 0 0 0 0,0 0 0 0 0,0 0 0 0 0,0 0 0 0 0,0 0 0 0 0,0 1 0 0 0,0-1 0 0 0,0 0 1 0 0,0 0-1 0 0,0 0 0 0 0,0 0 0 0 0,0 0 0 0 0,0 0 0 0 0,0 0 0 0 0,0 0 0 0 0,0 1 0 0 0,0-1 0 0 0,0 0 0 0 0,1 0 0 0 0,-1 0 1 0 0,0 0-1 0 0,0 0 0 0 0,0 0 0 0 0,0 0 0 0 0,0 0 0 0 0,0 0 0 0 0,0 0 0 0 0,0 0 0 0 0,0 0 0 0 0,0 0 0 0 0,1 0 1 0 0,-1 0-1 0 0,0 0 0 0 0,0 0 0 0 0,0 0 0 0 0,0 1 0 0 0,0-1 0 0 0,20 12 1423 0 0,1-1-1 0 0,0 0 1 0 0,0-2 0 0 0,26 8-1 0 0,-4-4 1335 0 0,58 9 0 0 0,-79-19-2114 0 0,26-1 1 0 0,5 2-104 0 0,-2-2-55 0 0,94-6 0 0 0,-60 0-60 0 0,317-24 2790 0 0,-221 13-2496 0 0,850-107 183 0 0,-678 54-570 0 0,-252 46-100 0 0,-25 7-125 0 0,89-14-286 0 0,-162 28 107 0 0,1 0 1 0 0,-1 0-1 0 0,0-1 1 0 0,0 0-1 0 0,0 1 0 0 0,0-1 1 0 0,0 0-1 0 0,5-5 0 0 0,3-4-7098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0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1 8175 0 0,'-1'5'171'0'0,"0"0"0"0"0,0-1 0 0 0,-1 1 0 0 0,0 0 0 0 0,1-1-1 0 0,-2 0 1 0 0,1 1 0 0 0,0-1 0 0 0,-1 0 0 0 0,0 0-1 0 0,-4 5 1 0 0,-8 13 1423 0 0,-57 113 4953 0 0,8-20-5496 0 0,-24 39-885 0 0,87-152-201 0 0,-52 81-509 0 0,16-29-5577 0 0,24-36 565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1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6159 0 0,'1'2'472'0'0,"4"6"-239"0"0,0 0 0 0 0,-1 0 0 0 0,0 0-1 0 0,-1 1 1 0 0,0-1 0 0 0,0 1-1 0 0,3 17 1 0 0,4 68 5412 0 0,-7-52-2977 0 0,-2-9-1418 0 0,3 20-41 0 0,-3-49-1206 0 0,-1 0 0 0 0,1 0-1 0 0,0 0 1 0 0,0-1 0 0 0,1 1 0 0 0,-1 0 0 0 0,1 0 0 0 0,0-1 0 0 0,0 1 0 0 0,3 3 0 0 0,-4-6-88 0 0,0 0 1 0 0,0 0 0 0 0,0 0 0 0 0,0 0 0 0 0,0-1-1 0 0,0 1 1 0 0,0 0 0 0 0,1 0 0 0 0,-1-1 0 0 0,2 2 0 0 0,9-1-4626 0 0,-2-2-1168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56 106 11807 0 0,'5'-10'581'0'0,"1"1"0"0"0,9-12 0 0 0,-12 18-328 0 0,0-1 0 0 0,0 1 0 0 0,0 1 1 0 0,1-1-1 0 0,-1 0 0 0 0,1 1 0 0 0,0 0 0 0 0,-1 0 1 0 0,6-2-1 0 0,6-1 817 0 0,0 0 1 0 0,0 1 0 0 0,22-2-1 0 0,14-4 165 0 0,-45 7-1093 0 0,-5 3-178 0 0,0-1 0 0 0,0 1 0 0 0,0-1 0 0 0,0 1 0 0 0,0-1 0 0 0,0 1 0 0 0,0 0 0 0 0,0 0 0 0 0,0-1 0 0 0,0 1 0 0 0,0 0 0 0 0,0 0 0 0 0,0 0 0 0 0,0 0 0 0 0,2 0 0 0 0,0 10-7000 0 0</inkml:trace>
  <inkml:trace contextRef="#ctx0" brushRef="#br0" timeOffset="1">0 214 4863 0 0,'1'-6'140'0'0,"6"-19"304"0"0,-6 23-24 0 0,1 3-231 0 0,0 0 0 0 0,-1 0 0 0 0,1 0 0 0 0,0 0 0 0 0,-1 0 0 0 0,1 1 0 0 0,2 2 0 0 0,2 2 1273 0 0,0 0-568 0 0,0 0 0 0 0,-1 1 0 0 0,0 0 0 0 0,0 0 0 0 0,0 0 0 0 0,-1 0 0 0 0,5 10 0 0 0,4 8-321 0 0,-12-24-528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4831 0 0,'0'0'375'0'0,"1"1"-244"0"0,1 1-83 0 0,0 1 0 0 0,0-1 0 0 0,-1 1 0 0 0,1 0 0 0 0,-1 0 0 0 0,1 3 1 0 0,-1-3 32 0 0,0-1 1 0 0,0 0 0 0 0,0 0 0 0 0,0 0-1 0 0,0 1 1 0 0,0-1 0 0 0,0 0 0 0 0,1 0 0 0 0,-1-1-1 0 0,1 1 1 0 0,-1 0 0 0 0,3 2 0 0 0,-3-4-57 0 0,-1 0 1 0 0,0 0-1 0 0,1 0 1 0 0,-1 0-1 0 0,0 0 0 0 0,1 0 1 0 0,-1 0-1 0 0,0 0 1 0 0,1 0-1 0 0,-1 0 1 0 0,0 0-1 0 0,1 0 1 0 0,-1 0-1 0 0,0 0 0 0 0,1 0 1 0 0,-1-1-1 0 0,0 1 1 0 0,1 0-1 0 0,-1 0 1 0 0,0 0-1 0 0,1 0 1 0 0,-1-1-1 0 0,0 1 0 0 0,0 0 1 0 0,1 0-1 0 0,-1 0 1 0 0,0-1-1 0 0,0 1 1 0 0,1-1-1 0 0,6-9 784 0 0,-5 7-505 0 0,0 0 20 0 0,0 1 0 0 0,1-1 0 0 0,-1 0-1 0 0,1 1 1 0 0,0 0 0 0 0,0 0 0 0 0,0 0 0 0 0,0 0 0 0 0,0 0 0 0 0,0 0 0 0 0,0 1 0 0 0,0 0 0 0 0,1-1 0 0 0,-1 1 0 0 0,0 0 0 0 0,1 1 0 0 0,-1-1 0 0 0,1 1 0 0 0,-1-1 0 0 0,1 1 0 0 0,-1 0-1 0 0,1 0 1 0 0,0 1 0 0 0,-1-1 0 0 0,7 2 0 0 0,14 2 412 0 0,-20-4-693 0 0,0 1 1 0 0,0-1-1 0 0,0 1 1 0 0,0 0-1 0 0,0 0 1 0 0,0 0 0 0 0,4 2-1 0 0,-4-1-52 0 0,-2-2 15 0 0,0 1-1 0 0,0 0 1 0 0,0 0 0 0 0,0-1-1 0 0,0 1 1 0 0,-1 0-1 0 0,1 1 1 0 0,0-1 0 0 0,-1 0-1 0 0,1 0 1 0 0,0 1 0 0 0,1 2-1 0 0,-2-2-6 0 0,-1-1 0 0 0,0 1 0 0 0,1 0 0 0 0,-1 0 0 0 0,0 0 0 0 0,0-1 0 0 0,-1 1 0 0 0,1 0-1 0 0,0 0 1 0 0,0 0 0 0 0,-1-1 0 0 0,1 1 0 0 0,-1 0 0 0 0,0 0 0 0 0,1-1 0 0 0,-1 1 0 0 0,0-1 0 0 0,0 1 0 0 0,-2 2-1 0 0,-2 1-7 0 0,0 0 0 0 0,0 0-1 0 0,-11 8 1 0 0,-6 6-4 0 0,-1 8 160 0 0,16-19-29 0 0,1 0 1 0 0,-1 0-1 0 0,-1-1 1 0 0,1 0-1 0 0,-13 8 1 0 0,-35 24 3455 0 0,68-42-246 0 0,3 0-3037 0 0,28-8-1 0 0,-31 5-306 0 0,0-1-1 0 0,0 0 1 0 0,0-1-1 0 0,20-17 1 0 0,-8 2-2727 0 0,-3-2-3937 0 0,-10 10-636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2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4831 0 0,'0'1'375'0'0,"2"8"1377"0"0,0 0 1 0 0,-1 0-1 0 0,0 12 0 0 0,2 20 1224 0 0,3-5-1283 0 0,-2-11-648 0 0,-1 0 0 0 0,0 1-1 0 0,-3 46 1 0 0,-6-21-142 0 0,-17 63 0 0 0,-10-6-93 0 0,32-106-820 0 0,-14 33-1213 0 0,14-32 1027 0 0,0-1 1 0 0,-1 0-1 0 0,1 0 1 0 0,0 0-1 0 0,-1 0 1 0 0,1-1-1 0 0,-1 1 1 0 0,0 0-1 0 0,1 0 1 0 0,-1-1-1 0 0,0 0 1 0 0,0 1-1 0 0,-3 1 1 0 0,-4-2-4823 0 0,2-6-1330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4663 0 0,'7'-2'772'0'0,"-1"0"0"0"0,1 1-1 0 0,0 0 1 0 0,0 0 0 0 0,0 1-1 0 0,-1-1 1 0 0,1 1 0 0 0,0 1-1 0 0,0 0 1 0 0,0 0-1 0 0,-1 0 1 0 0,1 1 0 0 0,0-1-1 0 0,-1 2 1 0 0,0-1 0 0 0,1 1-1 0 0,-1 0 1 0 0,10 6 0 0 0,110 72 5965 0 0,72 39-203 0 0,-189-115-6481 0 0,-1-1-40 0 0,0 1 0 0 0,0-2 1 0 0,0 1-1 0 0,0-1 0 0 0,1-1 0 0 0,-1 1 0 0 0,1-1 0 0 0,9 1 0 0 0,-18-3-20 0 0,1 0-1 0 0,-1 0 1 0 0,1 0 0 0 0,-1 0 0 0 0,1 0 0 0 0,-1 0-1 0 0,1 0 1 0 0,0 0 0 0 0,-1 0 0 0 0,1 0-1 0 0,-1 0 1 0 0,1 0 0 0 0,-1 0 0 0 0,1 0-1 0 0,-1 0 1 0 0,1-1 0 0 0,-1 1 0 0 0,1 0-1 0 0,-1 0 1 0 0,1-1 0 0 0,-1 1 0 0 0,1 0-1 0 0,-1-1 1 0 0,1 1 0 0 0,-1 0 0 0 0,1-1-1 0 0,-1 1 1 0 0,0-1 0 0 0,1 1 0 0 0,-1-1-1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3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5327 0 0,'1'4'168'0'0,"-1"-1"0"0"0,1 0 0 0 0,0 0 0 0 0,0 0-1 0 0,0 0 1 0 0,0 0 0 0 0,0-1 0 0 0,1 1-1 0 0,-1 0 1 0 0,1 0 0 0 0,0-1 0 0 0,3 4 0 0 0,2 3 308 0 0,-6-7-31 0 0,0 1 0 0 0,0-1 1 0 0,0 1-1 0 0,-1-1 0 0 0,1 1 1 0 0,-1 0-1 0 0,0-1 0 0 0,1 1 0 0 0,-1 0 1 0 0,0-1-1 0 0,-1 6 0 0 0,1 6 2390 0 0,0-5-2178 0 0,0 0 1 0 0,0 0-1 0 0,-1 1 0 0 0,0-1 0 0 0,-1 0 0 0 0,-5 17 1 0 0,1-10-131 0 0,-1 0 1 0 0,0 0-1 0 0,-12 16 1 0 0,10-16-595 0 0,1-2-86 0 0,0 0-1 0 0,-1-1 1 0 0,0 1-1 0 0,-1-2 0 0 0,-14 14 1 0 0</inkml:trace>
  <inkml:trace contextRef="#ctx0" brushRef="#br0" timeOffset="1">159 127 3247 0 0,'3'-6'242'0'0,"8"-15"-325"0"0,-11 20 155 0 0,1 1 0 0 0,-1-1 0 0 0,1 0 0 0 0,0 1 0 0 0,-1-1-1 0 0,1 0 1 0 0,-1 1 0 0 0,1-1 0 0 0,0 1 0 0 0,-1-1-1 0 0,1 1 1 0 0,0 0 0 0 0,0-1 0 0 0,-1 1 0 0 0,1-1 0 0 0,0 1-1 0 0,0 0 1 0 0,0 0 0 0 0,0 0 0 0 0,-1-1 0 0 0,1 1 0 0 0,0 0-1 0 0,0 0 1 0 0,1 0 0 0 0,3 0 1297 0 0,1 0 0 0 0,-1-1 0 0 0,1 0 0 0 0,8-2 0 0 0,-2 0 477 0 0,4 1 70 0 0,-9 1-1015 0 0,0 0-1 0 0,-1-1 1 0 0,12-3-1 0 0,-16 4-953 0 0,1 0-1 0 0,-1-1 1 0 0,1 1-1 0 0,-1-1 1 0 0,1 0-1 0 0,-1 1 1 0 0,2-3-1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3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11775 0 0,'0'0'908'0'0,"1"1"-594"0"0,19 37 883 0 0,-19-36-568 0 0,10 10 1646 0 0,-6-8-1370 0 0,8 9 1723 0 0,-11-11-1684 0 0,1 2-591 0 0,1 1 0 0 0,0-1-1 0 0,0 1 1 0 0,0-1 0 0 0,1 0 0 0 0,4 3-1 0 0,-7-6-278 0 0,0 1-34 0 0,-1-1 1 0 0,1 1 0 0 0,0-1-1 0 0,0 0 1 0 0,0 1 0 0 0,0-1-1 0 0,0 0 1 0 0,1-1-1 0 0,-1 1 1 0 0,2 1 0 0 0,8-3-1818 0 0,1-5-4666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3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7599 0 0,'0'0'583'0'0,"-10"5"-180"0"0,8-2 53 0 0,0 0-1 0 0,0 0 1 0 0,0 0 0 0 0,1 0 0 0 0,-1 0 0 0 0,1 0 0 0 0,-1 4-1 0 0,-8 14 2343 0 0,6-14-1430 0 0,0 1 1 0 0,1-1 0 0 0,0 1-1 0 0,0 0 1 0 0,-2 10 0 0 0,-9 22 630 0 0,8-27-1708 0 0,-1 0 0 0 0,0-1 0 0 0,-16 21-1 0 0,18-27-701 0 0,-1 0-1 0 0,0-1 0 0 0,0 1 0 0 0,-11 7 0 0 0</inkml:trace>
  <inkml:trace contextRef="#ctx0" brushRef="#br0" timeOffset="1">90 143 11231 0 0,'2'0'187'0'0,"0"-1"-1"0"0,0 1 0 0 0,1-1 1 0 0,-1 1-1 0 0,0-1 0 0 0,0 0 0 0 0,0 0 1 0 0,2-1-1 0 0,7-3 1527 0 0,9 0 786 0 0,13-5 57 0 0,-12 2-8479 0 0</inkml:trace>
  <inkml:trace contextRef="#ctx0" brushRef="#br0" timeOffset="2">122 203 5671 0 0,'-1'1'188'0'0,"-1"1"18"0"0,3-6 119 0 0,-1 4-237 0 0,0 1 0 0 0,0-1-1 0 0,0 0 1 0 0,0 1 0 0 0,0-1 0 0 0,1 0-1 0 0,-1 1 1 0 0,0-1 0 0 0,0 0 0 0 0,0 1-1 0 0,0-1 1 0 0,0 0 0 0 0,0 1 0 0 0,0-1-1 0 0,1 0 1 0 0,-1 0 0 0 0,0 1 0 0 0,0-1-1 0 0,0 0 1 0 0,1 0 0 0 0,-1 1 0 0 0,0-1-1 0 0,0 0 1 0 0,1 0 0 0 0,-1 0 0 0 0,0 1-1 0 0,0-1 1 0 0,1 0 0 0 0,-1 0 0 0 0,0 0-1 0 0,1 0 1 0 0,-1 0 0 0 0,0 0 0 0 0,1 0-1 0 0,-1 0 1 0 0,0 0 0 0 0,1 1 0 0 0,-1-1-1 0 0,0 0 1 0 0,1-1 0 0 0,-1 1 0 0 0,0 0-1 0 0,1 0 1 0 0,-1 0 0 0 0,15 0 3158 0 0,5-3-613 0 0,8-2-1618 0 0,-12-1-5806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 14599 0 0,'17'8'1123'0'0,"-4"1"-736"0"0,23 31 1102 0 0,-33-38-1128 0 0,-1 0-1 0 0,8 4 0 0 0,-8-4 640 0 0,0-3-822 0 0,0-1-171 0 0,0 0 1 0 0,1 0-1 0 0,-1 1 1 0 0,0-1 0 0 0,-1 0-1 0 0,1-1 1 0 0,0 1 0 0 0,-1 0-1 0 0,1 0 1 0 0,-1-1 0 0 0,0 1-1 0 0,1-1 1 0 0,-1 1 0 0 0,0-1-1 0 0,0-5 1 0 0,2-4 24 0 0,-1 0-1 0 0,0-19 1 0 0,1-3 13 0 0,-2 24-45 0 0,0 1 0 0 0,1 0 0 0 0,4-16 0 0 0,-5 22 0 0 0,1-1 0 0 0,-1 1 0 0 0,1 0 0 0 0,0 0 0 0 0,0-1 0 0 0,0 1 0 0 0,0 0 0 0 0,1 0 0 0 0,-1 1 0 0 0,4-4 0 0 0,-3 4 0 0 0,0-1 0 0 0,-1 1 0 0 0,1 0 0 0 0,0 0 0 0 0,0 0 0 0 0,1 1 0 0 0,-1-1 0 0 0,0 1 0 0 0,0 0 0 0 0,4-2 0 0 0,10 2 0 0 0,12 5 0 0 0,-14 0 0 0 0,-11-2 73 0 0,-1 1-1 0 0,0-1 1 0 0,0 0-1 0 0,0 1 1 0 0,0 0-1 0 0,0-1 1 0 0,0 1-1 0 0,-1 1 0 0 0,1-1 1 0 0,1 4-1 0 0,1-1 18 0 0,-4-4-35 0 0,0 0 1 0 0,0-1 0 0 0,-1 1-1 0 0,1 0 1 0 0,0 0 0 0 0,-1 0-1 0 0,0 0 1 0 0,1 0 0 0 0,-1 0-1 0 0,0 0 1 0 0,0 0-1 0 0,0 0 1 0 0,0 0 0 0 0,0 0-1 0 0,-1 0 1 0 0,1 0 0 0 0,-1 0-1 0 0,0 3 1 0 0,-2 5 205 0 0,2-3-104 0 0,-1 0 0 0 0,0-1 0 0 0,0 1 0 0 0,-1-1-1 0 0,0 0 1 0 0,0 1 0 0 0,0-1 0 0 0,-1 0 0 0 0,-8 9-1 0 0,-5 5 263 0 0,-25 22-1 0 0,28-29-236 0 0,4-3-54 0 0,-1 0 0 0 0,1-1 1 0 0,-2 0-1 0 0,1 0 0 0 0,-2-2 0 0 0,1 1 0 0 0,-14 5 0 0 0,25-13-125 0 0,0 0-1 0 0,1 1 1 0 0,-1-1-1 0 0,0 0 0 0 0,0 1 1 0 0,0-1-1 0 0,1 0 0 0 0,-1 0 1 0 0,0 0-1 0 0,0 0 0 0 0,0 0 1 0 0,-1 0-1 0 0,1 0-57 0 0,1 0 1 0 0,-1 0-1 0 0,1-1 0 0 0,0 1 0 0 0,-1 0 1 0 0,1 0-1 0 0,0-1 0 0 0,-1 1 0 0 0,1 0 1 0 0,-1-1-1 0 0,1 1 0 0 0,0 0 0 0 0,0-1 1 0 0,-1 1-1 0 0,1-1 0 0 0,0 1 0 0 0,0-1 1 0 0,-1 1-1 0 0,1 0 0 0 0,0-1 0 0 0,0 1 1 0 0,0-1-1 0 0,0 0 0 0 0,0-13-5757 0 0,6-3-2270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4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82 12063 0 0,'-2'3'174'0'0,"-10"20"827"0"0,2-2-780 0 0,9-19-93 0 0,1-1 0 0 0,-1 0-1 0 0,1 0 1 0 0,0 1 0 0 0,-1-1 0 0 0,1 0-1 0 0,0 1 1 0 0,0-1 0 0 0,0 1 0 0 0,0-1-1 0 0,0 0 1 0 0,0 1 0 0 0,1 1-1 0 0,-1 0 121 0 0,1-3-146 0 0,0 0-1 0 0,-1 0 0 0 0,1 0 1 0 0,0 0-1 0 0,-1 0 0 0 0,1-1 1 0 0,-1 1-1 0 0,1 0 0 0 0,0 0 1 0 0,-1 0-1 0 0,1-1 0 0 0,-1 1 1 0 0,1 0-1 0 0,0-1 0 0 0,0 0 1 0 0,-1 1 2 0 0,20-10 1260 0 0,1 1 1 0 0,-1 0 0 0 0,2 2-1 0 0,25-6 1 0 0,6-2 13 0 0,-42 12-1195 0 0,52-20 1048 0 0,-55 19-1429 0 0,-1 0 0 0 0,0 0 0 0 0,0 0 1 0 0,0-1-1 0 0,-1 0 0 0 0,8-8 0 0 0,-7 7-1006 0 0,1-2-1038 0 0,-2 2-3406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4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13703 0 0,'0'0'1464'0'0,"0"4"-1464"0"0,-1 1 1184 0 0,-3 2 192 0 0,1 4 40 0 0,0-3 8 0 0,-2 3-464 0 0,4-3-96 0 0,-1 1-24 0 0,1 0 0 0 0,-1-2-464 0 0,1-1-280 0 0</inkml:trace>
  <inkml:trace contextRef="#ctx0" brushRef="#br0" timeOffset="1">0 285 10735 0 0,'0'0'1254'0'0,"4"-7"1332"0"0,-2 6-2140 0 0,-1-1-1 0 0,1 1 0 0 0,0-1 0 0 0,0 1 1 0 0,0-1-1 0 0,0 1 0 0 0,0 0 0 0 0,0 0 1 0 0,0 0-1 0 0,0 0 0 0 0,0 0 0 0 0,0 1 1 0 0,1-1-1 0 0,-1 1 0 0 0,4-1 0 0 0,41-1 3671 0 0,-22 2-3223 0 0,-10-1-1125 0 0,0 0 0 0 0,-1-1 0 0 0,1-1-1 0 0,26-9 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4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46 234 17535 0 0,'-45'43'4152'0'0,"56"-46"-1093"0"0,77-20 250 0 0,-12 4-1645 0 0,94-25 793 0 0,-98 27-2014 0 0,-29 8-369 0 0,80-9 0 0 0,-101 16-178 0 0,-1-2 0 0 0,1 0 0 0 0,26-10 0 0 0,59-28-496 0 0,-89 34-650 0 0,25-17-1 0 0,-5-1-5732 0 0,-27 18 3137 0 0,3-2-4136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5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14799 0 0,'-5'52'2192'0'0,"4"-25"-639"0"0,-1-1-1 0 0,-7 41 1 0 0,7-57-2137 0 0,-1 0 0 0 0,0 0 1 0 0,-6 12-1 0 0,9-20-753 0 0,-1-2 1282 0 0,1 0 0 0 0,0 0 0 0 0,0 0 1 0 0,0 1-1 0 0,0-1 0 0 0,0 0 0 0 0,0 0 0 0 0,-1 0 0 0 0,1 0 0 0 0,0 0 0 0 0,0 1 0 0 0,0-1 0 0 0,0 0 0 0 0,-1 0 0 0 0,1 0 1 0 0,0 0-1 0 0,0 0 0 0 0,0 0 0 0 0,-1 0 0 0 0,1 0 0 0 0,0 0 0 0 0,0 0 0 0 0,-1 0 0 0 0,1 0 0 0 0,0 0 0 0 0,0 0 1 0 0,0 0-1 0 0,-1 0 0 0 0,1 0 0 0 0,0 0 0 0 0,0 0 0 0 0,0 0 0 0 0,-1 0 0 0 0,1 0 0 0 0,0 0 0 0 0,0 0 0 0 0,0 0 0 0 0,-1-1 1 0 0,-9-1-1663 0 0,3-2 2106 0 0,1 0-1 0 0,0 0 0 0 0,-1-1 1 0 0,2 0-1 0 0,-1 0 1 0 0,0 0-1 0 0,1-1 0 0 0,0 1 1 0 0,-6-10-1 0 0,11 14-175 0 0,-1 0-1 0 0,0 0 0 0 0,1 0 0 0 0,0 0 1 0 0,-1 0-1 0 0,1 0 0 0 0,-1 0 1 0 0,1 0-1 0 0,0 0 0 0 0,0 0 0 0 0,-1 0 1 0 0,1 0-1 0 0,0 0 0 0 0,0 0 1 0 0,0 0-1 0 0,0 0 0 0 0,0 0 0 0 0,1 0 1 0 0,-1-1-1 0 0,0 1 0 0 0,0 0 1 0 0,1 0-1 0 0,-1 0 0 0 0,1 0 0 0 0,-1 0 1 0 0,1 1-1 0 0,-1-1 0 0 0,1 0 1 0 0,-1 0-1 0 0,1 0 0 0 0,0 0 0 0 0,-1 0 1 0 0,1 1-1 0 0,2-2 0 0 0,3-4 211 0 0,1 1 0 0 0,-1 1 0 0 0,14-8 0 0 0,-4 2-1301 0 0,-4 2-5463 0 0,1-2-2214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5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7631 0 0,'2'4'67'0'0,"1"-1"-1"0"0,-1 0 1 0 0,0 0-1 0 0,-1 1 1 0 0,1-1-1 0 0,-1 1 1 0 0,1-1-1 0 0,-1 1 1 0 0,0 0-1 0 0,0 0 1 0 0,-1-1-1 0 0,1 6 1 0 0,2 10 631 0 0,3 15 1561 0 0,-2 0 0 0 0,0 61 1 0 0,-3-35-627 0 0,-8 112 511 0 0,3-122-1984 0 0,3-43-656 0 0,1 1 0 0 0,1-1 0 0 0,1 11 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5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10735 0 0,'2'1'104'0'0,"-1"-1"-1"0"0,1 1 0 0 0,0-1 0 0 0,-1 0 1 0 0,1 0-1 0 0,-1 0 0 0 0,1 0 0 0 0,0 0 1 0 0,-1 0-1 0 0,1 0 0 0 0,0 0 0 0 0,-1-1 1 0 0,1 1-1 0 0,1-1 0 0 0,26-11 1546 0 0,-20 8-765 0 0,116-58 4051 0 0,23-9-3858 0 0,-142 68-1090 0 0,13-5 35 0 0,30-7 0 0 0,-42 14-75 0 0,-1-1 0 0 0,0 1-1 0 0,0 1 1 0 0,1-1 0 0 0,-1 1-1 0 0,0 1 1 0 0,1-1 0 0 0,-1 1 0 0 0,8 1-1 0 0,-10 0 39 0 0,-1-1-1 0 0,0 1 1 0 0,1 0-1 0 0,-1-1 0 0 0,0 1 1 0 0,0 1-1 0 0,0-1 1 0 0,-1 0-1 0 0,1 1 1 0 0,0 0-1 0 0,-1-1 1 0 0,0 1-1 0 0,1 0 1 0 0,1 4-1 0 0,0-1 24 0 0,-1 0 0 0 0,1 0-1 0 0,-1 1 1 0 0,-1-1 0 0 0,1 1 0 0 0,1 10 0 0 0,12 50 298 0 0,7 58 19 0 0,-6-35-200 0 0,-3-11 40 0 0,12 74 240 0 0,-9-39 410 0 0,4 0-1 0 0,43 126 1 0 0,-42-150-662 0 0,-20-57-3661 0 0,-2-26-1190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6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 7855 0 0,'-1'24'892'0'0,"1"-22"-485"0"0,24 2 4577 0 0,-20-3-4488 0 0,0 0 1 0 0,0 0 0 0 0,-1-1 0 0 0,1 0-1 0 0,5 1 1 0 0,12-2 1138 0 0,-2 0-240 0 0,20-3-1 0 0,-28 2-1541 0 0,33-8 2637 0 0,-24 1-3775 0 0,-18 8 513 0 0,0-1 0 0 0,0 1-1 0 0,-1-1 1 0 0,1 1 0 0 0,0-1-1 0 0,-1 1 1 0 0,2-4 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6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10191 0 0,'-3'19'606'0'0,"1"39"-1"0"0,1-49-166 0 0,1-9-333 0 0,0 1 0 0 0,0 0-1 0 0,0 0 1 0 0,0 0 0 0 0,0 0 0 0 0,0 0-1 0 0,0 0 1 0 0,0 0 0 0 0,0 0 0 0 0,0 0-1 0 0,1 0 1 0 0,-1 0 0 0 0,0-1 0 0 0,1 1-1 0 0,-1 0 1 0 0,1 0 0 0 0,0 1 0 0 0,12 24 2523 0 0,-4-5-860 0 0,-7-18-1498 0 0,-1 1-1 0 0,0-1 0 0 0,0 1 0 0 0,0-1 1 0 0,1 7-1 0 0,-2-7-109 0 0,1 0 0 0 0,-1 0-1 0 0,1-1 1 0 0,-1 1 0 0 0,1 0 0 0 0,0-1 0 0 0,0 1-1 0 0,1 0 1 0 0,-1-1 0 0 0,2 4 0 0 0,-2-5-59 0 0,0 1 1 0 0,0-1-1 0 0,0 1 1 0 0,0 0-1 0 0,0-1 0 0 0,-1 1 1 0 0,1 0-1 0 0,0 2 1 0 0,-1-2-47 0 0,1-1 1 0 0,-1 1 0 0 0,1 0-1 0 0,-1-1 1 0 0,1 1 0 0 0,0-1-1 0 0,0 1 1 0 0,1 1 0 0 0,1 4 135 0 0,-3-7-193 0 0,0 0 1 0 0,1-1 0 0 0,-1 1 0 0 0,0 0-1 0 0,0 0 1 0 0,0 0 0 0 0,0 0-1 0 0,0 0 1 0 0,0-1 0 0 0,0 1-1 0 0,0 0 1 0 0,0 0 0 0 0,1 0-1 0 0,-1 0 1 0 0,0 0 0 0 0,0 0 0 0 0,0 0-1 0 0,0-1 1 0 0,0 1 0 0 0,1 0-1 0 0,-1 0 1 0 0,0 0 0 0 0,0 0-1 0 0,0 0 1 0 0,0 0 0 0 0,1 0 0 0 0,-1 0-1 0 0,0 0 1 0 0,0 0 0 0 0,0 0-1 0 0,0 0 1 0 0,1 0 0 0 0,-1 0-1 0 0,0 0 1 0 0,0 0 0 0 0,0 0 0 0 0,0 0-1 0 0,1 0 1 0 0,-1 0 0 0 0,0 0-1 0 0,0 0 1 0 0,0 0 0 0 0,0 1-1 0 0,0-1 1 0 0,1 0 0 0 0,-1 0 0 0 0,0 0-1 0 0,0 0 1 0 0,0 0 0 0 0,0 0-1 0 0,0 1 1 0 0,0-1 0 0 0,0 0-1 0 0,1 0 1 0 0,-1 0 0 0 0,0 0-1 0 0,0 0 1 0 0,0 1 0 0 0,0-1 0 0 0,0 0-1 0 0,0 0 1 0 0,0 0 0 0 0,0 0-1 0 0,0 1 1 0 0,0-1 0 0 0,4-20-879 0 0,-6 14 74 0 0,1 6 764 0 0,1 0 0 0 0,0 0-1 0 0,0-1 1 0 0,0 1-1 0 0,-1 0 1 0 0,1 0 0 0 0,0 0-1 0 0,0-1 1 0 0,0 1 0 0 0,0 0-1 0 0,-1 0 1 0 0,1-1 0 0 0,0 1-1 0 0,0 0 1 0 0,0-1 0 0 0,0 1-1 0 0,0 0 1 0 0,0 0 0 0 0,0-1-1 0 0,0 1 1 0 0,0 0 0 0 0,0-1-1 0 0,0 1 1 0 0,0-15-1042 0 0,0-4 749 0 0,0 18 333 0 0,0 0 1 0 0,0 1 0 0 0,0-1-1 0 0,0 0 1 0 0,0 1 0 0 0,0-1-1 0 0,0 0 1 0 0,0 1 0 0 0,1-1 0 0 0,-1 1-1 0 0,0-1 1 0 0,1 0 0 0 0,-1 1-1 0 0,0-1 1 0 0,1 1 0 0 0,-1-1-1 0 0,0 1 1 0 0,1-1 0 0 0,-1 1-1 0 0,2-1 1 0 0,-2 1 112 0 0,18-13 487 0 0,-14 10-414 0 0,-1 0 0 0 0,1 0 0 0 0,1 1 0 0 0,-1-1 0 0 0,0 1 0 0 0,1 1 0 0 0,-1-1 0 0 0,5-1 0 0 0,3-1 148 0 0,31-12 295 0 0,-33 18-420 0 0,0 1-121 0 0,-9-1-84 0 0,1-1 1 0 0,-1 1-1 0 0,0 0 0 0 0,0 0 1 0 0,0 0-1 0 0,0 0 1 0 0,0 0-1 0 0,-1 0 1 0 0,1 0-1 0 0,0 0 0 0 0,-1 0 1 0 0,0 0-1 0 0,1 0 1 0 0,-1 0-1 0 0,0 0 0 0 0,0 0 1 0 0,0 0-1 0 0,0 0 1 0 0,-1 1-1 0 0,1-1 0 0 0,-1 0 1 0 0,-1 4-1 0 0,0 3 71 0 0,-1 1-1 0 0,-1-1 0 0 0,-6 14 1 0 0,-23 36 783 0 0,15-29 1486 0 0,-15 37-1 0 0,32-66-2446 0 0,1 0 180 0 0,0-1 0 0 0,-1 0 0 0 0,1 1 0 0 0,0-1 0 0 0,0 0 0 0 0,0 1 0 0 0,0-1 0 0 0,-1 0 0 0 0,1 1 0 0 0,0-1 0 0 0,0 0 0 0 0,0 1 0 0 0,0-1 0 0 0,0 0 0 0 0,0 1 0 0 0,0-1 0 0 0,0 1 0 0 0,0-1 0 0 0,0 0 0 0 0,0 1 0 0 0,0-1 0 0 0,0 0 0 0 0,1 1 0 0 0,-1-1 0 0 0,0 0 0 0 0,0 1 0 0 0,0-1 0 0 0,0 0 0 0 0,1 1 0 0 0,-1-1 0 0 0,1 1 346 0 0,1-1-50 0 0,16-7-49 0 0,0-1 0 0 0,26-15 0 0 0,-17 4-836 0 0,-14 7-2235 0 0,-5 0-5772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7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3223 0 0,'0'0'1403'0'0,"2"1"-176"0"0,1 3-579 0 0,0 0 0 0 0,1 0 0 0 0,-2 0 0 0 0,1 1 1 0 0,0-1-1 0 0,-1 1 0 0 0,0-1 0 0 0,0 1 0 0 0,1 5 0 0 0,2 8 1805 0 0,3 22-1 0 0,-2-7-868 0 0,11 92 1481 0 0,-11-64-9224 0 0,-5-50-595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0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4031 0 0,'0'0'306'0'0,"11"-14"1528"0"0,16-21 4230 0 0,-25 35-5237 0 0,2-1-506 0 0,0 0 0 0 0,0 1 1 0 0,0 0-1 0 0,0 0 0 0 0,0 0 0 0 0,0 1 1 0 0,0-1-1 0 0,0 1 0 0 0,-1 0 0 0 0,1 0 1 0 0,0 0-1 0 0,7 4 0 0 0,6 3 498 0 0,23 14-1 0 0,-30-16-518 0 0,51 31 1023 0 0,82 46 677 0 0,-103-61-1375 0 0,71 24 0 0 0,-92-39-336 0 0,-12-4-61 0 0,-1 0-1 0 0,1-1 1 0 0,-1 0-1 0 0,1 0 1 0 0,0-1-1 0 0,10 1 1 0 0,-16-2 154 0 0,0 0-217 0 0,0 0-1 0 0,0-1 0 0 0,-1 1 0 0 0,1-1 0 0 0,0 1 0 0 0,0-1 0 0 0,0 1 0 0 0,-1-1 0 0 0,1 0 1 0 0,0 1-1 0 0,0-2 0 0 0,0-13 11 0 0,-1 1 0 0 0,-1 0 0 0 0,0-1 1 0 0,-1 1-1 0 0,0 0 0 0 0,-7-20 0 0 0,-4-34-104 0 0,10 47-155 0 0,0 2-313 0 0,2 0 0 0 0,0-33 0 0 0,3 45-1443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7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75 816 6647 0 0,'-11'-8'750'0'0,"10"7"-744"0"0,-1 0-1 0 0,1 0 1 0 0,0 0-1 0 0,0 1 0 0 0,0-1 1 0 0,-1 0-1 0 0,1-1 0 0 0,0 1 1 0 0,0 0-1 0 0,0 0 1 0 0,0 0-1 0 0,0-2 0 0 0,-6-13 601 0 0,1 0 0 0 0,1 0-1 0 0,1-1 1 0 0,-5-31 0 0 0,6 32-504 0 0,-3-29-21 0 0,1-1 1 0 0,2 1-1 0 0,2-1 1 0 0,2 0-1 0 0,2 1 1 0 0,3 0-1 0 0,1-1 1 0 0,2 2-1 0 0,16-49 1 0 0,-22 84-28 0 0,1 0 0 0 0,-1 1 0 0 0,1-1 0 0 0,1 1 0 0 0,0 0 0 0 0,0 1 0 0 0,8-10 0 0 0,0-2 258 0 0,-11 15-216 0 0,1 0-1 0 0,0 0 1 0 0,0 0 0 0 0,0 1-1 0 0,0-1 1 0 0,1 1-1 0 0,5-5 1 0 0,7-3 248 0 0,-9 6-98 0 0,0 1 0 0 0,0-1-1 0 0,11-4 1 0 0,-15 9-155 0 0,0 0 0 0 0,-1-1 0 0 0,1 1 0 0 0,0 0 0 0 0,0 1 0 0 0,0-1 0 0 0,0 0 0 0 0,0 1 1 0 0,-1 0-1 0 0,1-1 0 0 0,0 1 0 0 0,0 0 0 0 0,-1 0 0 0 0,5 3 0 0 0,-6-3-34 0 0,1 0 0 0 0,-1 0 0 0 0,0-1 0 0 0,0 1 0 0 0,0 0 0 0 0,0 0 0 0 0,-1 0 0 0 0,1 0 0 0 0,0 0 0 0 0,0 1 0 0 0,-1-1 1 0 0,1 0-1 0 0,1 2 0 0 0,0 3 106 0 0,7 9 343 0 0,0-1 0 0 0,10 30 1 0 0,-10-20 1 0 0,-2-1 1 0 0,8 50-1 0 0,-2 132 789 0 0,-13-201-1280 0 0,0 50 307 0 0,-7 62 0 0 0,4-89-276 0 0,-1 0-1 0 0,-1 0 1 0 0,-1 0 0 0 0,-2 0-1 0 0,0-1 1 0 0,-15 28 0 0 0,21-50-19 0 0,-1 1 0 0 0,0-1 0 0 0,0 0 0 0 0,0 0 1 0 0,-1 0-1 0 0,1-1 0 0 0,-1 1 0 0 0,0-1 0 0 0,0 0 1 0 0,0 0-1 0 0,-1 0 0 0 0,1 0 0 0 0,-1-1 0 0 0,1 0 1 0 0,-1 0-1 0 0,0 0 0 0 0,0 0 0 0 0,0-1 0 0 0,0 0 1 0 0,0 0-1 0 0,0 0 0 0 0,0-1 0 0 0,0 1 0 0 0,0-1 1 0 0,-1-1-1 0 0,1 1 0 0 0,0-1 0 0 0,0 1 1 0 0,0-2-1 0 0,0 1 0 0 0,-10-4 0 0 0,9 2 53 0 0,0 0-1 0 0,0 0 0 0 0,0-1 1 0 0,1 0-1 0 0,-1 0 1 0 0,1 0-1 0 0,0-1 1 0 0,0 0-1 0 0,0 0 1 0 0,-7-10-1 0 0,10 11-19 0 0,0 1-1 0 0,0-1 1 0 0,1 1-1 0 0,-1-1 1 0 0,1 0-1 0 0,0 0 1 0 0,0 0-1 0 0,0 0 1 0 0,0 0-1 0 0,1 0 1 0 0,-1 0-1 0 0,1 0 1 0 0,0 0-1 0 0,0 0 1 0 0,1 0-1 0 0,-1 1 1 0 0,1-1 0 0 0,0 0-1 0 0,0 0 1 0 0,2-4-1 0 0,0 0 75 0 0,0 0-1 0 0,1 0 1 0 0,1 0 0 0 0,-1 1-1 0 0,1 0 1 0 0,0-1-1 0 0,1 2 1 0 0,0-1-1 0 0,11-10 1 0 0,4-3 167 0 0,14-11 157 0 0,-8 10-526 0 0,30-30 1 0 0,-23 18-2564 0 0,-26 23-3423 0 0,-2-2-1855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09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3551 1616 2847 0 0,'-8'-11'256'0'0,"-8"-5"1683"0"0,1 0 0 0 0,1-1 0 0 0,1-1 0 0 0,-12-21 0 0 0,-11-22 1054 0 0,-51-91 931 0 0,68 121-3267 0 0,-1 0 1 0 0,-1 1-1 0 0,-44-46 0 0 0,7 9 262 0 0,15 12-310 0 0,-95-108 1057 0 0,49 79-672 0 0,-142-103 0 0 0,-211-95-244 0 0,235 172-497 0 0,150 86-160 0 0,0 2 0 0 0,-65-16 0 0 0,-188-29 158 0 0,249 58-206 0 0,-1 3 0 0 0,1 3 0 0 0,-94 5 0 0 0,81 7-45 0 0,0 3 0 0 0,-78 24 0 0 0,-137 65 0 0 0,162-48 1 0 0,-169 65-61 0 0,249-105-1767 0 0,16-7-4477 0 0,2-2-2746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1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3423 0 0,'0'0'264'0'0,"0"0"-242"0"0,0 0 0 0 0,-1 1 0 0 0,1-1-1 0 0,0 0 1 0 0,0 0 0 0 0,0 0-1 0 0,0 0 1 0 0,0 0 0 0 0,0 0-1 0 0,0 0 1 0 0,0 0 0 0 0,-1 0 0 0 0,1 0-1 0 0,0 0 1 0 0,0 1 0 0 0,0-1-1 0 0,0 0 1 0 0,0 0 0 0 0,0 0-1 0 0,0 0 1 0 0,0 0 0 0 0,0 0 0 0 0,0 0-1 0 0,0 1 1 0 0,0-1 0 0 0,0 0-1 0 0,0 0 1 0 0,0 0 0 0 0,0 0-1 0 0,0 0 1 0 0,0 0 0 0 0,0 0 0 0 0,0 1-1 0 0,0-1 1 0 0,0 0 0 0 0,0 0-1 0 0,0 0 1 0 0,0 0 0 0 0,0 0 0 0 0,0 0-1 0 0,0 0 1 0 0,0 1 0 0 0,0-1-1 0 0,0 0 1 0 0,1 0 0 0 0,-1 0-1 0 0,-1 0 0 0 0,0 0 40 0 0,0 0 1 0 0,0 0-1 0 0,0 0 1 0 0,0 0-1 0 0,0 0 1 0 0,0 0-1 0 0,0 0 1 0 0,0 0-1 0 0,0 0 1 0 0,0 1-1 0 0,0-1 1 0 0,0 0-1 0 0,1 1 1 0 0,-1-1-1 0 0,0 1 1 0 0,0-1-1 0 0,-1 1 1 0 0,2 1 85 0 0,-1 0 0 0 0,1-1 1 0 0,0 1-1 0 0,0 0 0 0 0,0-1 0 0 0,0 1 1 0 0,0 0-1 0 0,0-1 0 0 0,0 1 1 0 0,1 0-1 0 0,-1-1 0 0 0,0 1 0 0 0,2 1 1 0 0,11 66 3605 0 0,5 99 0 0 0,-17-147-3447 0 0,12 104 1287 0 0,-10-86-1332 0 0,-2 1 1 0 0,-2-1-1 0 0,-1 1 0 0 0,-11 49 1 0 0,-26 116 458 0 0,26-156-143 0 0,-2-1 1 0 0,-25 55 0 0 0,20-64-176 0 0,10-19 35 0 0,1 0 0 0 0,-8 24 0 0 0,16-42-72 0 0,7 1 481 0 0,4 2-445 0 0,-4-6-281 0 0,0-1-1 0 0,0 1 1 0 0,-1-1-1 0 0,1 0 1 0 0,0 0-1 0 0,-1-1 1 0 0,1 1-1 0 0,-1-1 1 0 0,10-7-1 0 0,-2 2 78 0 0,97-61 1379 0 0,91-51-268 0 0,-195 117-1299 0 0,1 0 0 0 0,0 0 0 0 0,0 1 1 0 0,0 0-1 0 0,0 0 0 0 0,0 1 0 0 0,8-1 0 0 0,22-4-141 0 0,-36 6-509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3423 0 0,'0'0'544'0'0,"0"2"438"0"0,2 7 4202 0 0,-1-9-4952 0 0,-1 0 1 0 0,0 1 0 0 0,1-1 0 0 0,-1 0 0 0 0,0 0-1 0 0,1 1 1 0 0,-1-1 0 0 0,0 0 0 0 0,1 0 0 0 0,-1 1-1 0 0,0-1 1 0 0,1 0 0 0 0,-1 0 0 0 0,1 0 0 0 0,-1 0-1 0 0,0 0 1 0 0,1 0 0 0 0,-1 0 0 0 0,1 1 0 0 0,40-16 2552 0 0,-40 14-2632 0 0,17-1 53 0 0,-17 2-492 0 0,1 1 1 0 0,-1-1-1 0 0,1 0 1 0 0,-1 0-1 0 0,1 1 1 0 0,-1-1-1 0 0,0 1 1 0 0,1-1 0 0 0,-1 1-1 0 0,2 1 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2127 0 0,'-1'1'160'0'0,"-22"30"5551"0"0,53-28 2526 0 0,-26-1-7594 0 0,1-2-1 0 0,0 1 1 0 0,0-1-1 0 0,-1 1 1 0 0,1-2-1 0 0,0 1 1 0 0,9-2-1 0 0,87-19 6098 0 0,-99 21-6687 0 0,0-1-1 0 0,0 0 1 0 0,0 0 0 0 0,0 0-1 0 0,-1 0 1 0 0,1 0-1 0 0,0 0 1 0 0,0 0 0 0 0,-1-1-1 0 0,1 1 1 0 0,0 0-1 0 0,-1-1 1 0 0,0 0 0 0 0,3-2-1 0 0,7-8 235 0 0,-10 11-272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4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1082 5671 0 0,'5'-6'584'0'0,"7"-8"408"0"0,19-17 0 0 0,-23 22-439 0 0,0-1-1 0 0,0-1 0 0 0,-1 1 0 0 0,-1-1 0 0 0,0 0 1 0 0,5-14-1 0 0,0 2 181 0 0,90-207 3256 0 0,-69 140-3581 0 0,-5 0-1 0 0,17-96 1 0 0,-39 151-372 0 0,-1 0 1 0 0,-2 0-1 0 0,-1 0 1 0 0,-2 0-1 0 0,-10-68 1 0 0,11 99 57 0 0,-1 0 1 0 0,0 0 0 0 0,0 0 0 0 0,-1 1 0 0 0,1-1 0 0 0,-1 0 0 0 0,1 1 0 0 0,-1 0 0 0 0,0-1 0 0 0,-5-5 0 0 0,7 8 223 0 0,-9 5 222 0 0,6-3-476 0 0,0 1 0 0 0,0 0 0 0 0,0 1 0 0 0,0-1 0 0 0,0 1 0 0 0,1-1 0 0 0,-1 1 0 0 0,1 0 0 0 0,0 0 0 0 0,0 0 0 0 0,0 0 0 0 0,-3 6 1 0 0,-2 5 104 0 0,-7 24 1 0 0,12-32-106 0 0,-8 25 183 0 0,2 1-1 0 0,1 0 0 0 0,1 1 1 0 0,-2 42-1 0 0,5 54 805 0 0,6 0 0 0 0,21 150 0 0 0,-15-218 33 0 0,19 76-1 0 0,-26-130-1020 0 0,0-1 0 0 0,1 0-1 0 0,-1 0 1 0 0,1 1 0 0 0,1-2 0 0 0,3 7-1 0 0,-7-11-58 0 0,1 0-1 0 0,-1 0 0 0 0,1 0 0 0 0,-1-1 1 0 0,1 1-1 0 0,0 0 0 0 0,-1-1 0 0 0,1 1 1 0 0,0 0-1 0 0,-1-1 0 0 0,1 1 0 0 0,0 0 1 0 0,0-1-1 0 0,0 0 0 0 0,0 1 0 0 0,-1-1 1 0 0,1 1-1 0 0,0-1 0 0 0,0 0 0 0 0,0 0 1 0 0,0 1-1 0 0,0-1 0 0 0,0 0 0 0 0,0 0 1 0 0,0 0-1 0 0,0 0 0 0 0,0 0 0 0 0,0 0 0 0 0,0 0 1 0 0,0-1-1 0 0,0 1 0 0 0,0 0 0 0 0,0 0 1 0 0,-1-1-1 0 0,1 1 0 0 0,0-1 0 0 0,0 1 1 0 0,0 0-1 0 0,0-1 0 0 0,-1 0 0 0 0,1 1 1 0 0,0-1-1 0 0,0 0 0 0 0,-1 1 0 0 0,1-1 1 0 0,0 0-1 0 0,-1 1 0 0 0,1-1 0 0 0,-1 0 1 0 0,1 0-1 0 0,-1-1 0 0 0,9-12-405 0 0,0-2 0 0 0,-1 1 0 0 0,-1-1 0 0 0,-1 0 0 0 0,8-31 0 0 0,4-9-2867 0 0,-17 54 3156 0 0,43-107-13566 0 0,-30 82 11517 0 0,-7 15 1409 0 0,0-1 0 0 0,-1 0 0 0 0,-1 0 0 0 0,0 0 0 0 0,4-20 0 0 0,2-30 1354 0 0,-7 46-366 0 0,-3 14-159 0 0,0 1 0 0 0,0 0-1 0 0,-1-1 1 0 0,1 1 0 0 0,-1-1-1 0 0,1 1 1 0 0,-1-1 0 0 0,-7-10 10551 0 0,4 13-11460 0 0,2 1 1003 0 0,0 0 0 0 0,0-1-1 0 0,0 1 1 0 0,0 0 0 0 0,0-1 0 0 0,1 1 0 0 0,-1 0-1 0 0,0 0 1 0 0,0 0 0 0 0,0 0 0 0 0,1 0-1 0 0,-1 0 1 0 0,1 0 0 0 0,-1 0 0 0 0,1 0 0 0 0,-1 0-1 0 0,0 3 1 0 0,-7 23 962 0 0,7-23-787 0 0,-5 23 164 0 0,2 0-1 0 0,0 1 1 0 0,2-1-1 0 0,1 1 0 0 0,1-1 1 0 0,1 1-1 0 0,2-1 1 0 0,6 31-1 0 0,-6-48-279 0 0,-1 0 1 0 0,2-1-1 0 0,-1 0 0 0 0,1 0 1 0 0,1 0-1 0 0,-1 0 0 0 0,8 9 0 0 0,-10-15-131 0 0,0 0 0 0 0,1 0 0 0 0,-1-1 0 0 0,1 1 0 0 0,0 0 0 0 0,0-1 0 0 0,0 0 0 0 0,0 0 0 0 0,6 3 0 0 0,-7-4-45 0 0,0 0 0 0 0,1 0-1 0 0,-1-1 1 0 0,1 1-1 0 0,-1-1 1 0 0,1 1 0 0 0,-1-1-1 0 0,1 0 1 0 0,-1 0-1 0 0,1 0 1 0 0,-1 0 0 0 0,1-1-1 0 0,-1 1 1 0 0,0-1-1 0 0,5-1 1 0 0,1-1 36 0 0,0-1-1 0 0,-1 0 1 0 0,1 0 0 0 0,-1-1-1 0 0,0 0 1 0 0,0 0-1 0 0,-1-1 1 0 0,1 0 0 0 0,-1 0-1 0 0,-1 0 1 0 0,1-1-1 0 0,-1 0 1 0 0,0 0 0 0 0,0 0-1 0 0,-1-1 1 0 0,5-12-1 0 0,-4 9-44 0 0,0-2 0 0 0,-1 1 0 0 0,-1 0 0 0 0,0-1 0 0 0,-1 0 0 0 0,0 1 0 0 0,-1-1 0 0 0,0 0 0 0 0,-1 0-1 0 0,-2-19 1 0 0,0 20-21 0 0,0 0 0 0 0,-1 1 0 0 0,-1-1 0 0 0,0 1 0 0 0,-6-14 0 0 0,7 19-9 0 0,0 0 0 0 0,-1 0 0 0 0,1 1 1 0 0,-1-1-1 0 0,0 1 0 0 0,-1 0 0 0 0,1 0 0 0 0,-1 0 0 0 0,0 1 0 0 0,0 0 0 0 0,-6-4 0 0 0,8 7 15 0 0,1 0 0 0 0,0 0 0 0 0,-1 0 0 0 0,0 0 0 0 0,1 1 0 0 0,-1-1 0 0 0,1 1 0 0 0,-1 0 1 0 0,0-1-1 0 0,1 1 0 0 0,-1 1 0 0 0,0-1 0 0 0,1 0 0 0 0,-1 1 0 0 0,1-1 0 0 0,-4 2 0 0 0,4-2-186 0 0,0 1 0 0 0,1 0 0 0 0,0-1 0 0 0,-1 1 0 0 0,1 0 0 0 0,-1 0 0 0 0,1 0 0 0 0,0 0 0 0 0,-1 0 0 0 0,1 0 0 0 0,0 0 0 0 0,-1 2 0 0 0,1-2-372 0 0,1 0 1 0 0,-1 0-1 0 0,0 0 1 0 0,1 0-1 0 0,0 1 1 0 0,-1-1 0 0 0,1 0-1 0 0,0 0 1 0 0,-1 0-1 0 0,1 1 1 0 0,0-1-1 0 0,0 0 1 0 0,0 0-1 0 0,0 1 1 0 0,0-1-1 0 0,0 0 1 0 0,1 2-1 0 0,3 8-7099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4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302 130 2847 0 0,'0'-1'214'0'0,"0"-18"-268"0"0,0-2 2299 0 0,-2-24 0 0 0,1 43-2094 0 0,1 0 0 0 0,0 0 0 0 0,-1 0 1 0 0,1 0-1 0 0,-1 0 0 0 0,0 0 0 0 0,0 0 0 0 0,1 0 1 0 0,-1 0-1 0 0,0 0 0 0 0,-1 1 0 0 0,1-1 0 0 0,0 0 1 0 0,0 1-1 0 0,-1-1 0 0 0,1 1 0 0 0,-1 0 0 0 0,1-1 1 0 0,-1 1-1 0 0,0 0 0 0 0,0 0 0 0 0,1 0 0 0 0,-1 0 1 0 0,0 0-1 0 0,0 0 0 0 0,0 1 0 0 0,0-1 0 0 0,0 1 1 0 0,0-1-1 0 0,0 1 0 0 0,0 0 0 0 0,0 0 0 0 0,0-1 1 0 0,0 2-1 0 0,-3-1 0 0 0,1 0-41 0 0,0 1 1 0 0,0-1-1 0 0,0 1 0 0 0,-1 0 0 0 0,1 0 1 0 0,0 1-1 0 0,1-1 0 0 0,-1 1 1 0 0,0 0-1 0 0,0 0 0 0 0,1 0 1 0 0,-1 0-1 0 0,1 1 0 0 0,-1-1 1 0 0,1 1-1 0 0,-4 5 0 0 0,-1 3 39 0 0,0 1 0 0 0,1 0 1 0 0,0 1-1 0 0,1 0 0 0 0,1 0 0 0 0,0 0 0 0 0,1 1 0 0 0,0 0 0 0 0,1-1 0 0 0,0 1 0 0 0,1 0 0 0 0,1 1 1 0 0,0-1-1 0 0,1 0 0 0 0,1 0 0 0 0,2 16 0 0 0,-2-26-27 0 0,0 1-1 0 0,0-1 1 0 0,0 0 0 0 0,0 1-1 0 0,1-1 1 0 0,0 0 0 0 0,0 0 0 0 0,0-1-1 0 0,0 1 1 0 0,1 0 0 0 0,-1-1-1 0 0,1 1 1 0 0,0-1 0 0 0,0 0-1 0 0,6 5 1 0 0,-6-6-26 0 0,-1 0 0 0 0,1-1-1 0 0,-1 0 1 0 0,1 0 0 0 0,0 1 0 0 0,0-2 0 0 0,-1 1-1 0 0,1 0 1 0 0,0 0 0 0 0,0-1 0 0 0,0 0-1 0 0,0 1 1 0 0,0-1 0 0 0,0 0 0 0 0,0-1-1 0 0,0 1 1 0 0,0 0 0 0 0,-1-1 0 0 0,1 0-1 0 0,0 1 1 0 0,0-1 0 0 0,0 0 0 0 0,-1-1-1 0 0,5-1 1 0 0,-2 0-15 0 0,0 0-1 0 0,0-1 1 0 0,-1 1-1 0 0,1-1 1 0 0,-1 0-1 0 0,0 0 1 0 0,0-1-1 0 0,0 1 1 0 0,0-1 0 0 0,4-8-1 0 0,1-4 186 0 0,14-35-1 0 0,-12 25-89 0 0,-6 9-79 0 0,-2 8 65 0 0,-2 20-102 0 0,-2 14 15 0 0,2 0 0 0 0,0 0 0 0 0,2 0 0 0 0,1 0 0 0 0,0-1 0 0 0,10 28 0 0 0,-1-8 85 0 0,-2 0 0 0 0,10 86 0 0 0,-11-64 47 0 0,25 260 659 0 0,-33-262-787 0 0,-3 1 0 0 0,-3 0 0 0 0,-13 70-1 0 0,14-118-73 0 0,0-1 0 0 0,-2 1 0 0 0,0-1 0 0 0,0 0 0 0 0,-2-1 0 0 0,0 1 0 0 0,0-1 0 0 0,-1-1 0 0 0,-1 1 0 0 0,0-1 0 0 0,-1-1 0 0 0,-19 19-1 0 0,21-24 12 0 0,-1-1 0 0 0,1 0 0 0 0,-1 0-1 0 0,0-1 1 0 0,-1 0 0 0 0,1-1 0 0 0,-1 0-1 0 0,0 0 1 0 0,0-1 0 0 0,-16 3 0 0 0,10-4 6 0 0,0 0 1 0 0,0-1-1 0 0,0 0 1 0 0,0-1-1 0 0,0-1 1 0 0,-21-4-1 0 0,33 4-15 0 0,-1 0 0 0 0,0 0 0 0 0,1 0-1 0 0,-1-1 1 0 0,1 0 0 0 0,0 0 0 0 0,-1 0 0 0 0,1 0-1 0 0,-5-4 1 0 0,7 4-4 0 0,0 0 1 0 0,0 0-1 0 0,1 1 1 0 0,-1-1-1 0 0,0 0 0 0 0,1 0 1 0 0,-1-1-1 0 0,1 1 1 0 0,0 0-1 0 0,0 0 0 0 0,0-1 1 0 0,0 1-1 0 0,0-1 1 0 0,0 1-1 0 0,1-1 1 0 0,-1 1-1 0 0,1-1 0 0 0,0 1 1 0 0,0-4-1 0 0,0-6 23 0 0,1 1 1 0 0,1-1-1 0 0,0 1 0 0 0,0 0 1 0 0,1 0-1 0 0,1 0 0 0 0,7-15 0 0 0,42-73 336 0 0,-26 52-251 0 0,151-326-754 0 0,-150 307-5767 0 0,3 0-2236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5695 0 0,'0'0'443'0'0,"1"2"-294"0"0,11 59 1703 0 0,-6-38-146 0 0,2 24 0 0 0,-3 16 267 0 0,-5 92 0 0 0,-16 62-624 0 0,8-130-702 0 0,-16 82 767 0 0,18-135-920 0 0,4-25-282 0 0,1 1 0 0 0,-1 0 1 0 0,1 15-1 0 0,2-9-45 0 0,-2-10-69 0 0,1 0 1 0 0,1 0 0 0 0,-1 0-1 0 0,1 0 1 0 0,3 9 0 0 0,-1-1 183 0 0,-3-12-176 0 0,0 0-1 0 0,1 1 1 0 0,-1-1-1 0 0,1 0 1 0 0,0 0-1 0 0,0 0 1 0 0,1 4-1 0 0,-1-5-60 0 0,-1 0 0 0 0,1-1 0 0 0,-1 1 0 0 0,1 0 1 0 0,0 0-1 0 0,-1 0 0 0 0,1 0 0 0 0,0-1 0 0 0,0 1 0 0 0,-1 0 0 0 0,1-1 0 0 0,0 1 0 0 0,0 0 0 0 0,0-1 0 0 0,0 1 0 0 0,0-1 0 0 0,0 0 0 0 0,0 1 0 0 0,2-1 1 0 0,-1 0 44 0 0,1 0 0 0 0,-1-1 0 0 0,1 1 0 0 0,-1-1 1 0 0,1 0-1 0 0,-1 1 0 0 0,0-1 0 0 0,3-2 0 0 0,4-2 161 0 0,0-1 0 0 0,-1 0 0 0 0,0 0 0 0 0,0-1 0 0 0,0 0-1 0 0,-1-1 1 0 0,13-16 0 0 0,26-44 268 0 0,-17 24-323 0 0,-29 43-197 0 0,5-6-15 0 0,0 1 0 0 0,9-10-1 0 0,-8 12-171 0 0,0 0-1469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1 352 3247 0 0,'0'0'251'0'0,"1"2"-160"0"0,1 4 512 0 0,0 0 0 0 0,0 1 0 0 0,0-1 1 0 0,0 1-1 0 0,-1 0 0 0 0,0-1 0 0 0,-1 1 1 0 0,1 8-1 0 0,-4 41 3087 0 0,3-52-4668 0 0,0-17-4065 0 0</inkml:trace>
  <inkml:trace contextRef="#ctx0" brushRef="#br0" timeOffset="1">45 11 3767 0 0,'0'-3'336'0'0,"-5"-4"5048"0"0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0,'0'0'1475'0'0,"1"2"-688"0"0,22 58 4808 0 0,-15-40-3856 0 0,12 38 0 0 0,-6 9-743 0 0,-4-1 1 0 0,4 92-1 0 0,-15 137 941 0 0,-8-155-1462 0 0,0 42 52 0 0,9-175-511 0 0,0 0 1 0 0,-1 0-1 0 0,-2 9 1 0 0,0 4-22 0 0,3-18-92 0 0,2-16-347 0 0,3-6-1420 0 0,8-29-6611 0 0,-5 30 2551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4519 0 0,'-1'1'347'0'0,"0"3"-247"0"0,-1 0-1 0 0,0-1 1 0 0,0 1-1 0 0,-1-1 1 0 0,-2 4-1 0 0,-11 15 3593 0 0,5-1-173 0 0,4-10-1988 0 0,1 0 0 0 0,1 0 0 0 0,0 0 0 0 0,1 1 0 0 0,-5 18 1 0 0,6 0 3406 0 0,16-24-3707 0 0,-9-6-1195 0 0,0 0 0 0 0,0 0 1 0 0,0-1-1 0 0,0 1 1 0 0,0-1-1 0 0,-1 0 0 0 0,6-2 1 0 0,11-2-203 0 0,-18 3-179 0 0,1 1 1 0 0,0 0-1 0 0,-1-1 1 0 0,1 1-1 0 0,-1-1 0 0 0,1 0 1 0 0,-1 0-1 0 0,0 0 0 0 0,0 0 1 0 0,0 0-1 0 0,0 0 1 0 0,0-1-1 0 0,-1 1 0 0 0,1-1 1 0 0,2-3-1 0 0,-3 3-240 0 0,12-25-6505 0 0,-10 19 3271 0 0,1 0-1041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5439 0 0,'-4'6'251'0'0,"-1"0"0"0"0,1 0 0 0 0,0 0 0 0 0,1 0 0 0 0,0 1 0 0 0,0-1 0 0 0,0 1 0 0 0,1 0 0 0 0,0 0 0 0 0,-2 12 0 0 0,-6 18 2479 0 0,-5 5-1286 0 0,-2 0 0 0 0,-26 46 0 0 0,13-32-740 0 0,29-55-1321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7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1 236 7511 0 0,'2'0'205'0'0,"8"7"1874"0"0,-9-6-1670 0 0,4 1 1006 0 0,1 1 0 0 0,-1-1-1 0 0,0 0 1 0 0,9 2 0 0 0,-12-3-1241 0 0,1-1-1 0 0,-1 0 1 0 0,0 0 0 0 0,1 0 0 0 0,-1 0 0 0 0,0 0 0 0 0,1-1 0 0 0,-1 1 0 0 0,0-1-1 0 0,1 1 1 0 0,-1-1 0 0 0,0 0 0 0 0,0 0 0 0 0,3-2 0 0 0,5-2-15 0 0,0-1 0 0 0,-1 0 0 0 0,1-1 0 0 0,-2 0 0 0 0,1-1 0 0 0,-1 1 0 0 0,0-2-1 0 0,0 1 1 0 0,-1-1 0 0 0,-1 0 0 0 0,1-1 0 0 0,-1 1 0 0 0,4-11 0 0 0,-5 8-102 0 0,0 1-1 0 0,-1-1 1 0 0,3-12-1 0 0,-6 20-54 0 0,0 0 0 0 0,0 0 0 0 0,-1 0 1 0 0,0 0-1 0 0,1 0 0 0 0,-1 0 0 0 0,-1 0 0 0 0,1 0 0 0 0,-1 0 1 0 0,1 0-1 0 0,-1 0 0 0 0,0 1 0 0 0,-2-6 0 0 0,2 8 6 0 0,1 0 0 0 0,-1 1 0 0 0,0-1-1 0 0,0 0 1 0 0,1 0 0 0 0,-1 1 0 0 0,0-1 0 0 0,0 1 0 0 0,0-1-1 0 0,0 0 1 0 0,1 1 0 0 0,-1 0 0 0 0,0-1 0 0 0,0 1-1 0 0,0-1 1 0 0,0 1 0 0 0,0 0 0 0 0,0 0 0 0 0,0 0 0 0 0,0-1-1 0 0,0 1 1 0 0,0 0 0 0 0,-1 0 0 0 0,1 1 0 0 0,0-1-1 0 0,0 0 1 0 0,0 0 0 0 0,0 0 0 0 0,0 1 0 0 0,0-1 0 0 0,-1 1-1 0 0,-1 0 0 0 0,0 0-1 0 0,0 0 0 0 0,0 1 0 0 0,0-1 1 0 0,0 1-1 0 0,0 0 0 0 0,0 0 1 0 0,-4 3-1 0 0,-5 7 20 0 0,0 1 0 0 0,1 0-1 0 0,0 0 1 0 0,1 1 0 0 0,1 1 0 0 0,0 0 0 0 0,1 0 0 0 0,0 1 0 0 0,1-1 0 0 0,1 2 0 0 0,-4 19-1 0 0,8-28 100 0 0,2-1 0 0 0,-1 1 0 0 0,1 0 0 0 0,0 0 0 0 0,1 0 0 0 0,0 0 0 0 0,2 7 0 0 0,2 4 1001 0 0,11 31-1 0 0,-15-47-1039 0 0,1 1 1 0 0,0-1-1 0 0,0 0 1 0 0,1 0-1 0 0,-1 0 0 0 0,1 0 1 0 0,-1 0-1 0 0,1 0 0 0 0,0-1 1 0 0,0 1-1 0 0,0-1 1 0 0,0 0-1 0 0,0 0 0 0 0,1 0 1 0 0,-1 0-1 0 0,1-1 1 0 0,-1 1-1 0 0,1-1 0 0 0,0 0 1 0 0,0 0-1 0 0,-1 0 0 0 0,1-1 1 0 0,0 1-1 0 0,0-1 1 0 0,0 0-1 0 0,-1 0 0 0 0,1 0 1 0 0,0-1-1 0 0,0 1 0 0 0,0-1 1 0 0,0 0-1 0 0,-1 0 1 0 0,1 0-1 0 0,-1-1 0 0 0,1 1 1 0 0,3-3-1 0 0,4-4-113 0 0,0-1-1 0 0,0 0 1 0 0,-1-1-1 0 0,13-15 1 0 0,0-5-7966 0 0,-9 10-1157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1 816 6127 0 0,'0'0'472'0'0,"0"0"-357"0"0,1 1 0 0 0,0-1-1 0 0,-1 0 1 0 0,1 0 0 0 0,-1 0-1 0 0,1 0 1 0 0,0 0 0 0 0,-1 0-1 0 0,1 0 1 0 0,0 0 0 0 0,-1 0-1 0 0,1 0 1 0 0,-1 0 0 0 0,1 0-1 0 0,0-1 1 0 0,32-26 5446 0 0,-26 20-5141 0 0,-1 0 0 0 0,-1 0 1 0 0,1 0-1 0 0,-1-1 0 0 0,5-10 1 0 0,14-33-201 0 0,-3-1 1 0 0,-2-1 0 0 0,-2-1 0 0 0,-3 0-1 0 0,-2-1 1 0 0,-3-1 0 0 0,-1 0-1 0 0,-2-90 1 0 0,-8 67 714 0 0,1 69-767 0 0,0 0-1 0 0,-1 0 1 0 0,0 1-1 0 0,0-1 1 0 0,-1 1 0 0 0,-5-11-1 0 0,8 19 653 0 0,-17 17 323 0 0,13-11-988 0 0,0 0 0 0 0,1 0 0 0 0,0 1 1 0 0,0-1-1 0 0,0 1 0 0 0,1 0 0 0 0,0 0 0 0 0,0 0 0 0 0,-2 10 1 0 0,1 6 22 0 0,-2 30 0 0 0,5-37-144 0 0,-1 47 89 0 0,3 1 0 0 0,11 62-1 0 0,-5-51 305 0 0,-5-43-241 0 0,1 14 644 0 0,2-1 1 0 0,17 70-1 0 0,-20-104-669 0 0,1-1-1 0 0,-1 1 0 0 0,1 0 1 0 0,1-1-1 0 0,0 0 0 0 0,0 0 1 0 0,13 15-1 0 0,-18-23-153 0 0,1-1-1 0 0,0 1 1 0 0,-1-1-1 0 0,1 1 1 0 0,-1 0-1 0 0,1-1 1 0 0,0 1-1 0 0,0-1 1 0 0,-1 1 0 0 0,1-1-1 0 0,0 0 1 0 0,0 1-1 0 0,0-1 1 0 0,-1 0-1 0 0,1 1 1 0 0,0-1-1 0 0,0 0 1 0 0,0 0 0 0 0,0 0-1 0 0,0 0 1 0 0,-1 0-1 0 0,1 0 1 0 0,0 0-1 0 0,2 0 1 0 0,-2-1-8 0 0,1 0 0 0 0,-1 1 0 0 0,1-1 0 0 0,-1 0 0 0 0,0 0 0 0 0,1 0 0 0 0,-1 0 0 0 0,0 0-1 0 0,0 0 1 0 0,0 0 0 0 0,1 0 0 0 0,0-3 0 0 0,1 0-114 0 0,-1 1 0 0 0,1-1-1 0 0,-1-1 1 0 0,0 1 0 0 0,0 0-1 0 0,-1 0 1 0 0,1-1-1 0 0,1-8 1 0 0,2-105-6663 0 0,-4 39-3385 0 0,-1 57 5168 0 0</inkml:trace>
  <inkml:trace contextRef="#ctx0" brushRef="#br0" timeOffset="1">365 499 6391 0 0,'0'4'138'0'0,"-1"0"0"0"0,1 0 0 0 0,-1 1-1 0 0,1-1 1 0 0,0 0 0 0 0,1 1 0 0 0,-1-1-1 0 0,1 0 1 0 0,0 0 0 0 0,0 0-1 0 0,0 1 1 0 0,3 5 0 0 0,-1-3 703 0 0,-1 0 0 0 0,0 0 0 0 0,1 9 0 0 0,-4 62 3395 0 0,-1-56-3316 0 0,2-19-837 0 0,-1 1 0 0 0,1-1 0 0 0,-1 0 0 0 0,1 0 0 0 0,0 0 0 0 0,1 0 0 0 0,-1 4 0 0 0,0-7-209 0 0,1 4 826 0 0,-1-2-1630 0 0,0 4-3278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7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6559 0 0,'-1'13'584'0'0,"1"-3"-464"0"0,-2-4-120 0 0,-1-2 0 0 0,1-1 120 0 0,-1-3 120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88 396 2791 0 0,'0'0'207'0'0,"4"13"1414"0"0,1 6 239 0 0,-1-1 0 0 0,-1 1-1 0 0,1 27 1 0 0,-3-38-1392 0 0,-1-1 0 0 0,0 1 1 0 0,0-1-1 0 0,-1 1 0 0 0,0 0 0 0 0,-3 12 0 0 0,4-19-204 0 0,0-1-246 0 0,0 1-1 0 0,0-1 0 0 0,0 0 0 0 0,0 0 0 0 0,0 0 1 0 0,0 0-1 0 0,0 1 0 0 0,0-1 0 0 0,0 0 1 0 0,0 0-1 0 0,0 0 0 0 0,0 0 0 0 0,0 0 1 0 0,0 1-1 0 0,0-1 0 0 0,0 0 0 0 0,0 0 1 0 0,0 0-1 0 0,0 0 0 0 0,0 0 0 0 0,0 1 1 0 0,0-1-1 0 0,-1 0 0 0 0,1 0 0 0 0,0 0 1 0 0,0 0-1 0 0,0 0 0 0 0,0 1 0 0 0,0-1 1 0 0,0 0-1 0 0,0 0 0 0 0,0 0 0 0 0,-1 0 1 0 0,1 0-1 0 0,0 0 0 0 0,0 0 0 0 0,0 0 1 0 0,0 0-1 0 0,0 0 0 0 0,-1 0 0 0 0,1 1 1 0 0,0-1-1 0 0,0 0 0 0 0,0 0 0 0 0,0 0 1 0 0,-1 0-1 0 0,1 0 0 0 0,0 0 0 0 0,0 0 1 0 0,0 0-1 0 0,0 0 0 0 0,0 0 0 0 0,-1 0 1 0 0,1-1-1 0 0,0 1 0 0 0,0 0 0 0 0,0 0 1 0 0,0 0-1 0 0,0 0 0 0 0,-1 0 0 0 0,1 0 1 0 0,0 0-1 0 0,0 0 0 0 0,0 0 0 0 0,0 0 1 0 0,0-1-1 0 0,-8-7 426 0 0,6 1-428 0 0,2 6-15 0 0,-1-1 0 0 0,1 1 0 0 0,0-1 0 0 0,-1 1 1 0 0,1-1-1 0 0,0 1 0 0 0,0-1 0 0 0,0 1 0 0 0,0-1 0 0 0,0 0 0 0 0,1 1 0 0 0,-1-1 1 0 0,0 1-1 0 0,1-1 0 0 0,-1 1 0 0 0,1 0 0 0 0,0-2 0 0 0,1-2-173 0 0,-1 0 1 0 0,0 0-1 0 0,0 0 0 0 0,-1 0 0 0 0,1 0 0 0 0,-1 0 0 0 0,0 0 0 0 0,0 0 1 0 0,-1 0-1 0 0,-1-6 0 0 0,1 2 225 0 0,1 0 1 0 0,0-16-1 0 0,0 16-8 0 0,1 0 1 0 0,-3-17 0 0 0,-3-27 202 0 0,4 37-12 0 0,-4-28 0 0 0,-18-83 1292 0 0,18 103-1152 0 0,3 10 34 0 0,-1 0 0 0 0,0 0-1 0 0,-1 1 1 0 0,-1-1 0 0 0,0 1 0 0 0,-12-23 0 0 0,16 35-192 0 0,1 1-190 0 0,1 0 0 0 0,-1-1-1 0 0,0 1 1 0 0,0 0 0 0 0,0 0-1 0 0,0-1 1 0 0,0 1 0 0 0,0 0-1 0 0,0 0 1 0 0,0-1 0 0 0,0 1 0 0 0,0 0-1 0 0,-1 0 1 0 0,1-1 0 0 0,0 1-1 0 0,0 0 1 0 0,0 0 0 0 0,0 0-1 0 0,0-1 1 0 0,0 1 0 0 0,0 0-1 0 0,-1 0 1 0 0,1 0 0 0 0,0-1 0 0 0,0 1-1 0 0,0 0 1 0 0,0 0 0 0 0,-1 0-1 0 0,1 0 1 0 0,0 0 0 0 0,0-1-1 0 0,0 1 1 0 0,-1 0 0 0 0,1 0-1 0 0,0 0 1 0 0,0 0 0 0 0,0 0 0 0 0,-1 0-1 0 0,1 0 1 0 0,0 0 0 0 0,-1 0-1 0 0,1 0-8 0 0,0 0 0 0 0,-1 0 0 0 0,1 0 0 0 0,0 1 0 0 0,-1-1-1 0 0,1 0 1 0 0,0 0 0 0 0,-1 1 0 0 0,1-1 0 0 0,0 0 0 0 0,0 1-1 0 0,-1-1 1 0 0,1 0 0 0 0,0 0 0 0 0,0 1 0 0 0,0-1 0 0 0,0 1 0 0 0,-1-1-1 0 0,1 0 1 0 0,0 1 0 0 0,0-1 0 0 0,0 0 0 0 0,0 1 0 0 0,0-1-1 0 0,0 0 1 0 0,0 1 0 0 0,0-1 0 0 0,0 1 0 0 0,1 27 181 0 0,1 0 1 0 0,6 32-1 0 0,-3-33-150 0 0,20 102 456 0 0,-13-69-207 0 0,4 70 1 0 0,-7-53-51 0 0,2 20-225 0 0,16 113-26 0 0,-11-105 151 0 0,-14-99-83 0 0,-2-5 218 0 0,-4-15-195 0 0,1-8-72 0 0,1 0-1 0 0,0 0 1 0 0,3-25-1 0 0,0 12 7 0 0,-1-47 16 0 0,20-148 0 0 0,-17 193-16 0 0,-3 28 2 0 0,1 1 0 0 0,0 0-1 0 0,0-1 1 0 0,0 1 0 0 0,1-1 0 0 0,1 1-1 0 0,3-10 1 0 0,-5 18-24 0 0,-1-1 1 0 0,0 1-1 0 0,0 0 0 0 0,0 0 0 0 0,0 0 1 0 0,1 0-1 0 0,-1 0 0 0 0,0 0 0 0 0,0 0 0 0 0,0 0 1 0 0,0 0-1 0 0,1 0 0 0 0,-1 0 0 0 0,0 0 1 0 0,0 0-1 0 0,0 0 0 0 0,0 0 0 0 0,1 0 1 0 0,-1 0-1 0 0,0 0 0 0 0,0 0 0 0 0,0 0 1 0 0,0 0-1 0 0,1 0 0 0 0,-1 0 0 0 0,0 0 0 0 0,0 0 1 0 0,0 0-1 0 0,0 0 0 0 0,1 0 0 0 0,-1 1 1 0 0,0-1-1 0 0,0 0 0 0 0,0 0 0 0 0,0 0 1 0 0,0 0-1 0 0,0 0 0 0 0,1 0 0 0 0,-1 1 1 0 0,0-1-1 0 0,0 0 0 0 0,0 0 0 0 0,0 0 0 0 0,0 0 1 0 0,0 1-1 0 0,0-1 0 0 0,0 0 0 0 0,0 0 1 0 0,0 0-1 0 0,0 0 0 0 0,0 1 0 0 0,6 9 14 0 0,-6-10-11 0 0,10 24 335 0 0,-1-1-1 0 0,8 35 0 0 0,-3-11-26 0 0,45 120 713 0 0,-42-115-642 0 0,-14-40-192 0 0,0-2 1 0 0,1 1 0 0 0,0 0 0 0 0,0-1 0 0 0,1 0-1 0 0,0 0 1 0 0,12 17 0 0 0,-16-27-180 0 0,-1 0 0 0 0,1 1 0 0 0,-1-1 0 0 0,1 0 1 0 0,-1 0-1 0 0,1 0 0 0 0,-1 1 0 0 0,1-1 0 0 0,-1 0 0 0 0,1 0 0 0 0,-1 0 0 0 0,1 0 0 0 0,-1 0 1 0 0,1 0-1 0 0,-1 0 0 0 0,1 0 0 0 0,-1 0 0 0 0,1 0 0 0 0,-1 0 0 0 0,1 0 0 0 0,-1 0 0 0 0,1-1 1 0 0,-1 1-1 0 0,1 0 0 0 0,-1 0 0 0 0,1-1 0 0 0,-1 1 0 0 0,1 0 0 0 0,-1 0 0 0 0,0-1 0 0 0,1 1 1 0 0,-1 0-1 0 0,1-1 0 0 0,-1 1 0 0 0,0-1 0 0 0,0 1 0 0 0,1-1 0 0 0,-1 1 0 0 0,0 0 0 0 0,1-1 1 0 0,-1 1-1 0 0,0-1 0 0 0,0 1 0 0 0,0-1 0 0 0,5-8 32 0 0,-4 7 2 0 0,10-9-340 0 0,-3 0-1991 0 0,-2-1-6547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49 4087 0 0,'0'0'1438'0'0,"-17"-6"3251"0"0,15 6-4433 0 0,1 0 0 0 0,-1 1 1 0 0,1-1-1 0 0,-1 0 0 0 0,1 1 0 0 0,-1 0 1 0 0,1-1-1 0 0,0 1 0 0 0,-1 0 0 0 0,1-1 1 0 0,0 1-1 0 0,-1 0 0 0 0,1 0 0 0 0,0 0 0 0 0,0 0 1 0 0,0 0-1 0 0,0 1 0 0 0,0-1 0 0 0,0 0 1 0 0,0 2-1 0 0,-3 1 135 0 0,1 1 0 0 0,0 0 0 0 0,0 0 0 0 0,-2 6 0 0 0,2 0 32 0 0,0 0 1 0 0,0 0-1 0 0,1 0 1 0 0,1 0-1 0 0,0 0 1 0 0,1 17-1 0 0,0-11 16 0 0,2-1 0 0 0,0 1 0 0 0,8 28 0 0 0,-9-40-240 0 0,1 0 1 0 0,-1-1-1 0 0,1 1 0 0 0,1 0 1 0 0,-1-1-1 0 0,1 1 1 0 0,-1-1-1 0 0,7 7 0 0 0,-8-10-139 0 0,0 0 0 0 0,0 0 0 0 0,0-1-1 0 0,0 1 1 0 0,0 0 0 0 0,0 0 0 0 0,0 0-1 0 0,0-1 1 0 0,0 1 0 0 0,1-1 0 0 0,-1 1-1 0 0,0-1 1 0 0,1 1 0 0 0,-1-1 0 0 0,0 0-1 0 0,1 0 1 0 0,-1 0 0 0 0,0 0 0 0 0,1 0-1 0 0,-1 0 1 0 0,0 0 0 0 0,1 0 0 0 0,-1 0-1 0 0,0 0 1 0 0,1-1 0 0 0,-1 1 0 0 0,0 0-1 0 0,0-1 1 0 0,1 0 0 0 0,-1 1 0 0 0,0-1-1 0 0,0 0 1 0 0,0 1 0 0 0,0-1 0 0 0,0 0-1 0 0,2-2 1 0 0,4-3-15 0 0,-1-1 0 0 0,0 0 1 0 0,0 0-1 0 0,-1 0 0 0 0,0-1 0 0 0,0 1 0 0 0,-1-1 0 0 0,0-1 0 0 0,0 1 1 0 0,-1-1-1 0 0,0 1 0 0 0,4-18 0 0 0,-3 3 63 0 0,-1 0 1 0 0,-1 0-1 0 0,-1-44 0 0 0,-1 60-153 0 0,-1 0 0 0 0,0 0 0 0 0,0 0 0 0 0,-4-11 0 0 0,5 16 29 0 0,-1 1-1 0 0,1-1 1 0 0,-1 1 0 0 0,1-1-1 0 0,-1 1 1 0 0,0 0-1 0 0,0-1 1 0 0,1 1 0 0 0,-1 0-1 0 0,0-1 1 0 0,0 1-1 0 0,0 0 1 0 0,-1 0 0 0 0,1 0-1 0 0,0 0 1 0 0,0 0-1 0 0,0 0 1 0 0,-1 0 0 0 0,1 0-1 0 0,0 1 1 0 0,-1-1-1 0 0,1 0 1 0 0,-1 1 0 0 0,1-1-1 0 0,-1 1 1 0 0,1 0 0 0 0,-3-1-1 0 0,3 1-82 0 0,0 0 0 0 0,0 1 1 0 0,0-1-1 0 0,0 0 0 0 0,-1 1 0 0 0,1-1 0 0 0,0 1 1 0 0,0-1-1 0 0,0 1 0 0 0,0 0 0 0 0,0-1 0 0 0,0 1 1 0 0,0 0-1 0 0,0 0 0 0 0,0 0 0 0 0,0-1 0 0 0,1 1 0 0 0,-1 0 1 0 0,0 0-1 0 0,1 0 0 0 0,-1 0 0 0 0,0 1 0 0 0,1-1 1 0 0,-1 0-1 0 0,1 0 0 0 0,0 0 0 0 0,-1 0 0 0 0,1 1 1 0 0,0 1-1 0 0,-1 2-1389 0 0,0 0 0 0 0,0 0 0 0 0,1 0 0 0 0,-1 0 0 0 0,2 9 0 0 0,1-2-4888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9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120 114 3223 0 0,'-5'-29'752'0'0,"3"19"1431"0"0,0 0 1 0 0,-5-16-1 0 0,6 23-1723 0 0,0 0 0 0 0,-1 0-1 0 0,1 0 1 0 0,-1 0 0 0 0,0 1 0 0 0,0-1-1 0 0,0 0 1 0 0,0 1 0 0 0,0 0 0 0 0,-1-1-1 0 0,1 1 1 0 0,-4-3 0 0 0,5 5-400 0 0,0 0 0 0 0,0-1 0 0 0,0 1 0 0 0,1 0 0 0 0,-1 0 1 0 0,0 0-1 0 0,0-1 0 0 0,0 1 0 0 0,0 0 0 0 0,0 0 0 0 0,1 0 0 0 0,-1 1 0 0 0,0-1 0 0 0,0 0 0 0 0,0 0 1 0 0,0 0-1 0 0,1 0 0 0 0,-1 1 0 0 0,0-1 0 0 0,0 1 0 0 0,0-1 0 0 0,1 0 0 0 0,-1 1 0 0 0,0-1 1 0 0,1 1-1 0 0,-1-1 0 0 0,0 1 0 0 0,1 0 0 0 0,-1-1 0 0 0,0 2 0 0 0,-16 21 1064 0 0,11-12-865 0 0,1 0 1 0 0,1 1 0 0 0,0-1-1 0 0,0 1 1 0 0,1 0 0 0 0,1 0 0 0 0,-2 18-1 0 0,2 3 414 0 0,3 50 0 0 0,1-68-148 0 0,-1 0-1 0 0,7 23 0 0 0,-7-32-332 0 0,1-1-1 0 0,0 1 1 0 0,0-1-1 0 0,0 0 1 0 0,1 1-1 0 0,0-1 1 0 0,0 0-1 0 0,0 0 1 0 0,5 5-1 0 0,-6-8 175 0 0,0-2-22 0 0,2-1-268 0 0,0 0 0 0 0,-1-1 1 0 0,1 1-1 0 0,0-1 1 0 0,0 0-1 0 0,-1 0 0 0 0,1 0 1 0 0,-1 0-1 0 0,1-1 0 0 0,-1 1 1 0 0,0-1-1 0 0,0 0 0 0 0,0 0 1 0 0,0 0-1 0 0,-1 0 0 0 0,1 0 1 0 0,-1-1-1 0 0,0 1 1 0 0,3-6-1 0 0,4-10 197 0 0,-1 1 1 0 0,10-33-1 0 0,-17 49-231 0 0,5-15 35 0 0,-1 1 0 0 0,-1-1 0 0 0,-1 0 1 0 0,0 0-1 0 0,-1 0 0 0 0,0-29 0 0 0,-4 39-77 0 0,2 7-26 0 0,0-1 0 0 0,0 1-1 0 0,0 0 1 0 0,0 0 0 0 0,0-1 0 0 0,0 1 0 0 0,0 0 0 0 0,0 0-1 0 0,0 0 1 0 0,0-1 0 0 0,0 1 0 0 0,0 0 0 0 0,0 0-1 0 0,0 0 1 0 0,0-1 0 0 0,-1 1 0 0 0,1 0 0 0 0,0 0-1 0 0,0 0 1 0 0,0-1 0 0 0,0 1 0 0 0,0 0 0 0 0,-1 0-1 0 0,1 0 1 0 0,0 0 0 0 0,0 0 0 0 0,0 0 0 0 0,-1-1-1 0 0,1 1 1 0 0,0 0 0 0 0,0 0 0 0 0,0 0 0 0 0,-1 0-1 0 0,1 0 1 0 0,0 0 0 0 0,0 0 0 0 0,-1 0 0 0 0,1 0 0 0 0,0 0-1 0 0,0 0 1 0 0,0 0 0 0 0,-1 0 0 0 0,1 0 0 0 0,0 0-1 0 0,0 0 1 0 0,-1 0 0 0 0,1 0 0 0 0,0 0 0 0 0,0 0-1 0 0,0 1 1 0 0,-1-1 0 0 0,1 0 0 0 0,0 0 0 0 0,0 0-1 0 0,0 0 1 0 0,0 0 0 0 0,-1 0 0 0 0,1 1 0 0 0,0-1-1 0 0,0 0 1 0 0,0 0 0 0 0,0 0 0 0 0,0 1 0 0 0,0-1 0 0 0,-1 0-1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20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238 891 3655 0 0,'0'0'278'0'0,"1"-1"-182"0"0,2-3 487 0 0,0-1 1 0 0,-1 0 0 0 0,1 0 0 0 0,-1 0-1 0 0,-1 0 1 0 0,1 0 0 0 0,-1-1-1 0 0,1 1 1 0 0,0-11 0 0 0,1-2 1551 0 0,-2 10-1121 0 0,0 0 1 0 0,0 1 0 0 0,-1-1 0 0 0,0 0-1 0 0,0 0 1 0 0,-1 0 0 0 0,0 1-1 0 0,-4-15 1 0 0,4 16-720 0 0,-1 1-1 0 0,0-1 0 0 0,-1 0 1 0 0,1 1-1 0 0,-1 0 1 0 0,0 0-1 0 0,0 0 0 0 0,-1 0 1 0 0,0 0-1 0 0,1 0 1 0 0,-2 1-1 0 0,-3-4 0 0 0,4 6-208 0 0,0 0 0 0 0,0 0 0 0 0,0 0 0 0 0,0 1-1 0 0,0-1 1 0 0,0 1 0 0 0,0 0 0 0 0,0 0 0 0 0,-1 1-1 0 0,1-1 1 0 0,0 1 0 0 0,-1 0 0 0 0,1 0 0 0 0,0 1-1 0 0,0-1 1 0 0,-1 1 0 0 0,1 0 0 0 0,0 0 0 0 0,0 0-1 0 0,0 0 1 0 0,0 1 0 0 0,0 0 0 0 0,0 0 0 0 0,0 0-1 0 0,-3 3 1 0 0,-2 3 14 0 0,1 0 0 0 0,1 0 0 0 0,-1 1 0 0 0,2 0 0 0 0,-1 0 0 0 0,1 1 0 0 0,0 0 0 0 0,1 0 1 0 0,1 0-1 0 0,-1 0 0 0 0,-4 20 0 0 0,1 0-27 0 0,2 1 1 0 0,1-1-1 0 0,-1 33 1 0 0,6-49 72 0 0,-1 0 0 0 0,2 0 1 0 0,0 1-1 0 0,1-1 0 0 0,0 0 1 0 0,1 0-1 0 0,6 18 0 0 0,-8-30-87 0 0,-1 0 0 0 0,1 0 0 0 0,0 0 0 0 0,0-1-1 0 0,1 1 1 0 0,-1-1 0 0 0,0 1 0 0 0,0-1-1 0 0,1 1 1 0 0,2 2 0 0 0,-3-4-32 0 0,0 0 0 0 0,0 0 0 0 0,-1 0 0 0 0,1 0 0 0 0,0 0 0 0 0,-1 0 0 0 0,1 0 0 0 0,0-1 0 0 0,0 1 0 0 0,-1 0 0 0 0,1 0 0 0 0,0 0 0 0 0,-1-1 0 0 0,1 1 0 0 0,0 0 0 0 0,-1-1 0 0 0,1 1 1 0 0,0-1-1 0 0,-1 1 0 0 0,2-1 0 0 0,-1 0 45 0 0,3-2-2 0 0,0 0-1 0 0,0 0 1 0 0,-1-1-1 0 0,1 1 1 0 0,-1-1-1 0 0,0 0 1 0 0,0 0-1 0 0,0 0 1 0 0,0 0 0 0 0,2-6-1 0 0,4-8 134 0 0,7-23-1 0 0,-10 24-92 0 0,21-61 11 0 0,-4-1 0 0 0,24-139 0 0 0,-33 109-229 0 0,0-167 0 0 0,-15 222 134 0 0,-12-79 1 0 0,12 129-18 0 0,1 3-4 0 0,0 0 1 0 0,0 0 0 0 0,0 0-1 0 0,-1 0 1 0 0,1 0-1 0 0,0 0 1 0 0,-1 0-1 0 0,1 0 1 0 0,0 0-1 0 0,-1 0 1 0 0,0 0 0 0 0,1 0-1 0 0,-1 1 1 0 0,1-1-1 0 0,-1 0 1 0 0,0 0-1 0 0,0 0 1 0 0,1 1-1 0 0,-2-2 1 0 0,1 3-4 0 0,0 0-1 0 0,1 0 1 0 0,-1 0 0 0 0,1 0 0 0 0,-1 0-1 0 0,1 0 1 0 0,0 0 0 0 0,-1 0-1 0 0,1 0 1 0 0,0 0 0 0 0,0 0 0 0 0,0 0-1 0 0,0 2 1 0 0,-1 0-2 0 0,-7 18 0 0 0,7-17 0 0 0,-1-1 0 0 0,1 1 0 0 0,0-1 0 0 0,0 1 0 0 0,0-1 0 0 0,0 1 0 0 0,1-1 0 0 0,-1 1 0 0 0,1 0 0 0 0,0 4 0 0 0,0-1 0 0 0,1 1 0 0 0,-3 14 0 0 0,1 13 0 0 0,12 73 0 0 0,20 115 0 0 0,-6-70 0 0 0,-18-112 0 0 0,13 44 0 0 0,-6-28 0 0 0,-8-37 0 0 0,0 0 0 0 0,1-1 0 0 0,0 0 0 0 0,2-1 0 0 0,0 0 0 0 0,16 23 0 0 0,-18-33 45 0 0,0 1 1 0 0,0-1-1 0 0,1 0 1 0 0,0-1-1 0 0,10 8 0 0 0,48 27-113 0 0,-2 0-1592 0 0,-41-25-5912 0 0,1 1-2624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20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18775 0 0,'-7'2'1664'0'0,"0"2"-1328"0"0,-1 3-272 0 0,1 1-64 0 0,-2-2 680 0 0,3 1 1784 0 0,1-1-1912 0 0,2-2 440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1651 11831 0 0,'0'0'37'0'0,"-1"-1"-1"0"0,1 1 0 0 0,-1-1 0 0 0,0 1 0 0 0,1-1 0 0 0,-1 1 1 0 0,1-1-1 0 0,-1 1 0 0 0,1-1 0 0 0,0 1 0 0 0,-1-1 1 0 0,1 1-1 0 0,-1-1 0 0 0,1 0 0 0 0,0 1 0 0 0,0-1 1 0 0,-1 0-1 0 0,1 1 0 0 0,0-1 0 0 0,0 0 0 0 0,0 1 1 0 0,0-1-1 0 0,0 0 0 0 0,0 0 0 0 0,0 1 0 0 0,0-1 1 0 0,0 0-1 0 0,0 1 0 0 0,0-1 0 0 0,0 0 0 0 0,0 1 1 0 0,0-1-1 0 0,1 0 0 0 0,-1 1 0 0 0,0-1 0 0 0,1-1 1 0 0,15-27-465 0 0,-13 25 486 0 0,17-31-81 0 0,-2 5 402 0 0,24-31 1 0 0,142-187 1948 0 0,-115 145-196 0 0,128-148 0 0 0,-96 142-1123 0 0,141-158 713 0 0,-177 191-1540 0 0,4 3-1 0 0,89-72 0 0 0,-89 88-927 0 0,21-17-5021 0 0,-17 9-1485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7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1413 17279 0 0,'1'-1'1331'0'0,"7"-8"-1813"0"0,0 0 0 0 0,1 1 0 0 0,0 1-1 0 0,0-1 1 0 0,18-9 0 0 0,6-6 527 0 0,-7 4-74 0 0,107-77 1538 0 0,-82 61 164 0 0,68-63-1 0 0,-80 59-964 0 0,-3-1 0 0 0,63-89-1 0 0,-65 81-281 0 0,2 1 0 0 0,56-55 0 0 0,100-69 691 0 0,-50 45-450 0 0,91-69-591 0 0,-66 81-7077 0 0,-50 43-1087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8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13103 0 0,'22'0'1392'0'0,"-3"5"-1392"0"0,0-2 0 0 0,0 0 2032 0 0,-4 1-920 0 0,-1-1 400 0 0,3 2-1256 0 0,-4-1-32 0 0,-2-1-8 0 0,2 1-88 0 0,0 2-5440 0 0,0-3-1088 0 0</inkml:trace>
  <inkml:trace contextRef="#ctx0" brushRef="#br0" timeOffset="1">341 1 11719 0 0,'12'5'271'0'0,"-1"0"0"0"0,0 1 0 0 0,0 0-1 0 0,18 15 1 0 0,37 38 612 0 0,-42-36 182 0 0,10 10 141 0 0,0 2 1 0 0,-2 1 0 0 0,29 45-1 0 0,-58-77-1132 0 0,82 132 3158 0 0,-75-117-2714 0 0,-1 0 0 0 0,-1 0 1 0 0,-1 1-1 0 0,-1-1 1 0 0,6 36-1 0 0,-8-24-122 0 0,-2 0-1 0 0,-1 0 1 0 0,-4 51-1 0 0,-26 91-1354 0 0,20-117-5518 0 0,4 2-2285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1849 13847 0 0,'-9'58'1068'0'0,"9"-58"-1060"0"0,0 0 0 0 0,0 0-1 0 0,0 0 1 0 0,0 0 0 0 0,0 0 0 0 0,0 0-1 0 0,0 0 1 0 0,0 0 0 0 0,0 0-1 0 0,0 0 1 0 0,0 0 0 0 0,0 0 0 0 0,0 0-1 0 0,0 0 1 0 0,0 0 0 0 0,0 0 0 0 0,0 0-1 0 0,0 0 1 0 0,0 0 0 0 0,1 0-1 0 0,-1 0 1 0 0,0 0 0 0 0,0 0 0 0 0,0 0-1 0 0,0 0 1 0 0,0 0 0 0 0,0 0-1 0 0,0 0 1 0 0,0 0 0 0 0,0 0 0 0 0,0 0-1 0 0,0 0 1 0 0,0 0 0 0 0,0 0 0 0 0,0 0-1 0 0,0 0 1 0 0,0 0 0 0 0,0 0-1 0 0,0 0 1 0 0,0 0 0 0 0,0 0 0 0 0,0 0-1 0 0,0 0 1 0 0,0 0 0 0 0,0 0-1 0 0,0 0 1 0 0,0 0 0 0 0,0 1 0 0 0,0-1-1 0 0,6-8 52 0 0,7-13-18 0 0,36-54 1323 0 0,3 2 1 0 0,67-72 0 0 0,57-43 1044 0 0,-50 56-787 0 0,447-419 1755 0 0,-493 480-3234 0 0,231-200 354 0 0,12 12-2066 0 0,-247 202-4739 0 0,-2 0-2143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9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1510 7567 0 0,'-5'8'429'0'0,"4"-6"-386"0"0,0 0 0 0 0,-1 1 0 0 0,1-1 0 0 0,0 1 0 0 0,0-1 0 0 0,1 1 0 0 0,-1 0 0 0 0,0 0 0 0 0,1-1 0 0 0,-1 6 0 0 0,1-8-28 0 0,0 0 1 0 0,0 0 0 0 0,0 0-1 0 0,0 1 1 0 0,0-1 0 0 0,0 0-1 0 0,0 0 1 0 0,0 0 0 0 0,1 0-1 0 0,-1 1 1 0 0,0-1 0 0 0,0 0-1 0 0,0 0 1 0 0,0 0 0 0 0,0 0-1 0 0,0 0 1 0 0,0 0 0 0 0,0 1-1 0 0,0-1 1 0 0,0 0 0 0 0,0 0-1 0 0,1 0 1 0 0,-1 0 0 0 0,0 0-1 0 0,0 0 1 0 0,0 0-1 0 0,0 0 1 0 0,0 0 0 0 0,1 0-1 0 0,-1 1 1 0 0,0-1 0 0 0,0 0-1 0 0,0 0 1 0 0,0 0 0 0 0,0 0-1 0 0,1 0 1 0 0,-1 0 0 0 0,0 0-1 0 0,0 0 1 0 0,0 0 0 0 0,0 0-1 0 0,0 0 1 0 0,1 0 0 0 0,-1 0-1 0 0,0 0 1 0 0,0-1 0 0 0,0 1-1 0 0,0 0 1 0 0,0 0 0 0 0,0 0-1 0 0,1 0 1 0 0,-1 0 0 0 0,0 0-1 0 0,0 0 1 0 0,0 0 0 0 0,0 0-1 0 0,0 0 1 0 0,1-1 0 0 0,10-5 9 0 0,-8 4 84 0 0,36-25 1764 0 0,-2-1-1 0 0,66-65 1 0 0,-66 58-553 0 0,246-246 4749 0 0,65-50-2460 0 0,-309 296-3401 0 0,142-140 696 0 0,11-9-360 0 0,-42 52-821 0 0,0 1-7087 0 0,-50 38-1291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1326 14743 0 0,'182'-72'1658'0'0,"16"-6"-2109"0"0,70-26 2252 0 0,300-165-1 0 0,-245 115-170 0 0,9 13-404 0 0,-214 91-898 0 0,227-85 331 0 0,-198 79-495 0 0,416-119-1370 0 0,-490 157 663 0 0,255-54 351 0 0,-323 72 289 0 0,0-1 1 0 0,-1 1 0 0 0,1 0-1 0 0,0 0 1 0 0,-1 0 0 0 0,1 1-1 0 0,-1-1 1 0 0,1 1 0 0 0,0 1-1 0 0,6 1 1 0 0,-7 1 355 0 0,-3 0-364 0 0,0-1 0 0 0,0 1 0 0 0,0-1 0 0 0,-1 0 0 0 0,1 1 0 0 0,-1 0-1 0 0,0-1 1 0 0,0 1 0 0 0,0-1 0 0 0,0 1 0 0 0,-1-1 0 0 0,0 1 0 0 0,1-1-1 0 0,-1 0 1 0 0,-2 5 0 0 0,-3 6 237 0 0,0-1-1 0 0,-13 19 1 0 0,12-20-182 0 0,-208 296 2243 0 0,72-111-1958 0 0,-197 246-237 0 0,273-361-576 0 0,27-23-7112 0 0,16-20-1440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1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5 2759 0 0,'0'0'1356'0'0,"3"-2"1144"0"0,0 1-2156 0 0,-1 1 0 0 0,1-1 0 0 0,0 1 0 0 0,-1-1-1 0 0,1 1 1 0 0,0 0 0 0 0,-1 0 0 0 0,1 1 0 0 0,0-1-1 0 0,-1 0 1 0 0,1 1 0 0 0,5 1 0 0 0,-7-1-264 0 0,0 0 1 0 0,0-1 0 0 0,0 1 0 0 0,0 0 0 0 0,-1 0-1 0 0,1 0 1 0 0,0-1 0 0 0,0 1 0 0 0,-1 0 0 0 0,1 0-1 0 0,0 0 1 0 0,-1 1 0 0 0,1-1 0 0 0,-1 0 0 0 0,1 0-1 0 0,-1 2 1 0 0,1-2 36 0 0,2 10 50 0 0,1-1 0 0 0,-2 0 0 0 0,0 1 0 0 0,0 0 0 0 0,-1 0 0 0 0,0-1 0 0 0,-1 1 0 0 0,-1 16 0 0 0,-3 7 201 0 0,-12 45 1 0 0,2-14 31 0 0,8-41 270 0 0,-1 0 0 0 0,-1-1 0 0 0,-15 32 0 0 0,14-42 141 0 0,6-13-477 0 0,5-8-247 0 0,5-15-87 0 0,-5 13 0 0 0,2 0 0 0 0,-1 0 0 0 0,1 1 0 0 0,10-18 0 0 0,-5 12 0 0 0,0 1 0 0 0,1 0 0 0 0,1 0 0 0 0,1 1 0 0 0,20-19 0 0 0,40-21-16 0 0,9-7 255 0 0,-78 57-221 0 0,0 1-1 0 0,0 0 1 0 0,0 0 0 0 0,0 0 0 0 0,0 0 0 0 0,1 1-1 0 0,-1-1 1 0 0,0 1 0 0 0,1 0 0 0 0,5-2 0 0 0,-8 3-12 0 0,0 0 1 0 0,1 0-1 0 0,-1 0 0 0 0,0 0 1 0 0,1 1-1 0 0,-1-1 1 0 0,0 0-1 0 0,1 1 0 0 0,-1-1 1 0 0,0 0-1 0 0,0 1 1 0 0,0 0-1 0 0,1-1 1 0 0,-1 1-1 0 0,0 0 0 0 0,0-1 1 0 0,0 1-1 0 0,0 0 1 0 0,0 0-1 0 0,0 0 1 0 0,0 0-1 0 0,0 0 0 0 0,-1 0 1 0 0,1 0-1 0 0,0 0 1 0 0,0 0-1 0 0,-1 0 1 0 0,1 1-1 0 0,-1-1 0 0 0,1 0 1 0 0,-1 2-1 0 0,4 9 105 0 0,-2 0 1 0 0,0 1-1 0 0,0-1 0 0 0,-1 1 0 0 0,0-1 0 0 0,-1 1 0 0 0,-3 21 1 0 0,0 27 92 0 0,4-51-180 0 0,-1 0 0 0 0,2 0 1 0 0,3 17-1 0 0,5-6-5832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2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88 3767 0 0,'-1'0'24'0'0,"0"1"0"0"0,1-1 0 0 0,-1 0 0 0 0,0 0 0 0 0,0 0 0 0 0,1 0 0 0 0,-1 1 0 0 0,0-1-1 0 0,1 0 1 0 0,-1 1 0 0 0,0-1 0 0 0,1 1 0 0 0,-1-1 0 0 0,0 1 0 0 0,1-1 0 0 0,-1 1 0 0 0,1-1-1 0 0,-1 1 1 0 0,1-1 0 0 0,-1 1 0 0 0,1 0 0 0 0,-1-1 0 0 0,1 1 0 0 0,0 0 0 0 0,-1-1-1 0 0,1 1 1 0 0,0 1 0 0 0,-2 1 309 0 0,-14 14 2387 0 0,13-14-2322 0 0,0 0-1 0 0,1 0 0 0 0,-1 1 0 0 0,0-1 1 0 0,1 0-1 0 0,0 1 0 0 0,0-1 0 0 0,-3 7 1 0 0,2-2 147 0 0,1 0 0 0 0,0 1 0 0 0,0 0 0 0 0,1-1 0 0 0,0 1 0 0 0,0 0 0 0 0,1 0 0 0 0,0-1 0 0 0,0 1 0 0 0,1 0 0 0 0,1 0 0 0 0,-1-1 0 0 0,1 1 0 0 0,6 13 1 0 0,-7-20-512 0 0,0 0 1 0 0,0-1-1 0 0,0 1 1 0 0,0-1-1 0 0,0 1 1 0 0,0-1-1 0 0,1 1 1 0 0,-1-1-1 0 0,0 0 1 0 0,1 0-1 0 0,-1 0 1 0 0,1 0-1 0 0,0 0 1 0 0,-1 0-1 0 0,1 0 1 0 0,0 0-1 0 0,-1 0 1 0 0,1-1-1 0 0,0 1 1 0 0,0-1 0 0 0,0 0-1 0 0,0 1 1 0 0,0-1-1 0 0,-1 0 1 0 0,1 0-1 0 0,0 0 1 0 0,0 0-1 0 0,0 0 1 0 0,0-1-1 0 0,0 1 1 0 0,0-1-1 0 0,-1 1 1 0 0,3-2-1 0 0,2 0-4 0 0,0 0 0 0 0,-1-1-1 0 0,1 1 1 0 0,-1-1 0 0 0,1-1-1 0 0,-1 1 1 0 0,0-1 0 0 0,-1 0-1 0 0,6-5 1 0 0,3-5 20 0 0,0 0-1 0 0,19-29 0 0 0,-29 38-54 0 0,0 0-1 0 0,0 0 1 0 0,-1 0-1 0 0,1-1 1 0 0,-1 1 0 0 0,0-1-1 0 0,-1 1 1 0 0,1-1-1 0 0,-1 0 1 0 0,-1 0-1 0 0,1 1 1 0 0,-1-1 0 0 0,0-10-1 0 0,-1 11-56 0 0,-1 1 0 0 0,1 0 0 0 0,-1-1 0 0 0,0 1 0 0 0,-1 0 0 0 0,1 0 0 0 0,0 0 0 0 0,-1 0 0 0 0,0 1 0 0 0,0-1 0 0 0,0 1 0 0 0,-1-1 0 0 0,-4-3 0 0 0,1 1-841 0 0,1 0-1 0 0,-10-14 1 0 0,5 2-3437 0 0,0-1-1214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2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10191 0 0,'3'9'1058'0'0,"-1"16"-359"0"0,0-1 0 0 0,-2 1 1 0 0,-4 39-1 0 0,1-29 458 0 0,-7 107 2271 0 0,-9 183 991 0 0,19-304-4127 0 0,0 1 1 0 0,1 0-1 0 0,1-1 1 0 0,2 1-1 0 0,8 32 0 0 0,-10-50-272 0 0,-1 0-1 0 0,1 0 0 0 0,0 0 0 0 0,1 0 0 0 0,-1 0 0 0 0,1 0 0 0 0,0 0 0 0 0,0-1 0 0 0,4 5 0 0 0,-6-7-52 0 0,0-1-1 0 0,0 1 0 0 0,0 0 0 0 0,0-1 0 0 0,-1 1 1 0 0,1-1-1 0 0,0 1 0 0 0,0-1 0 0 0,0 0 0 0 0,0 1 1 0 0,0-1-1 0 0,0 0 0 0 0,0 0 0 0 0,0 1 0 0 0,0-1 1 0 0,1 0-1 0 0,-1 0 0 0 0,1 0 0 0 0,-1-1-45 0 0,0 1-1 0 0,0-1 0 0 0,0 1 0 0 0,1-1 1 0 0,-1 0-1 0 0,0 1 0 0 0,0-1 1 0 0,-1 0-1 0 0,1 0 0 0 0,0 0 1 0 0,0 1-1 0 0,0-1 0 0 0,0 0 0 0 0,-1 0 1 0 0,1 0-1 0 0,0 0 0 0 0,-1-1 1 0 0,1 1-1 0 0,0-2 0 0 0,0-1-768 0 0,1-1 0 0 0,-1 0 0 0 0,0 1 0 0 0,0-1 0 0 0,-1 0 0 0 0,1-8 1 0 0,-1 6-1872 0 0,0-6-3379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2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66 12263 0 0,'-1'2'1758'0'0,"4"-9"-1145"0"0,-2 5-534 0 0,0 0 0 0 0,1 0 0 0 0,-1 0 0 0 0,0 1 0 0 0,1-1 0 0 0,-1 0 0 0 0,1 1-1 0 0,0-1 1 0 0,1 0 0 0 0,1 0 225 0 0,1 0 1 0 0,-1 1-1 0 0,1 0 0 0 0,-1 0 0 0 0,1 0 0 0 0,0 1 1 0 0,-1 0-1 0 0,1 0 0 0 0,5 0 0 0 0,17-1 816 0 0,18-5-472 0 0,159-17 4697 0 0,-136 19-6829 0 0,1 4-3853 0 0,-42 0-2717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3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6159 0 0,'0'0'472'0'0,"2"0"-306"0"0,-1 1-132 0 0,0 0 0 0 0,0-1 0 0 0,0 1 0 0 0,0 0 0 0 0,0 0 0 0 0,0 0 0 0 0,0 0 0 0 0,0 0 0 0 0,0 0 0 0 0,0 0 0 0 0,-1 0 0 0 0,2 2 0 0 0,-1-2 74 0 0,0-1 0 0 0,0 0-1 0 0,0 0 1 0 0,0 1-1 0 0,0-1 1 0 0,0 1 0 0 0,0-1-1 0 0,0 1 1 0 0,0-1-1 0 0,0 1 1 0 0,0 0-1 0 0,0 0 1 0 0,2 2 224 0 0,-1 1 0 0 0,0-1 1 0 0,0 1-1 0 0,0-1 0 0 0,-1 1 0 0 0,1 0 0 0 0,-1-1 1 0 0,2 6-1 0 0,4 33 1037 0 0,-4-2-335 0 0,-1 0 0 0 0,-2 0 0 0 0,-2 1 0 0 0,-11 60 0 0 0,10-86-707 0 0,-1 0 0 0 0,-1-1 0 0 0,0 1 0 0 0,-1-2-1 0 0,0 1 1 0 0,-12 20 0 0 0,17-33-265 0 0,0 0 0 0 0,0 1 0 0 0,0-1 0 0 0,0 0 0 0 0,0 1-1 0 0,0-1 1 0 0,0 0 0 0 0,0 0 0 0 0,-1 0 0 0 0,1 0 0 0 0,0 0 0 0 0,-1 0-1 0 0,1-1 1 0 0,-3 2 0 0 0,3-3-22 0 0,1 0 1 0 0,-1 0-1 0 0,1 0 0 0 0,-1 0 0 0 0,1-1 1 0 0,0 1-1 0 0,-1 0 0 0 0,1 0 0 0 0,0-1 0 0 0,0 1 1 0 0,0 0-1 0 0,0-1 0 0 0,0-1 0 0 0,0 3-3 0 0,1-12 122 0 0,0 0-1 0 0,0 0 1 0 0,1 0 0 0 0,1 1-1 0 0,4-13 1 0 0,24-56 426 0 0,-21 55-501 0 0,-2 7-241 0 0,0 1 0 0 0,1 0 0 0 0,1 0 0 0 0,0 0 0 0 0,2 1 0 0 0,0 1 0 0 0,0 0 0 0 0,1 1 0 0 0,1 0 0 0 0,19-15 0 0 0,-23 23-5202 0 0,-1 1-1744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4951 0 0,'2'5'242'0'0,"1"0"1"0"0,0 0-1 0 0,0 0 0 0 0,0 0 0 0 0,0-1 0 0 0,5 6 0 0 0,-6-9-74 0 0,-1 0-1 0 0,0 0 1 0 0,1 0 0 0 0,-1 0 0 0 0,1 0-1 0 0,-1-1 1 0 0,1 1 0 0 0,-1 0 0 0 0,1-1-1 0 0,-1 0 1 0 0,1 1 0 0 0,0-1 0 0 0,-1 0-1 0 0,1 0 1 0 0,-1 0 0 0 0,1 0 0 0 0,0 0-1 0 0,-1 0 1 0 0,1 0 0 0 0,0 0 0 0 0,-1-1-1 0 0,1 1 1 0 0,-1-1 0 0 0,1 1 0 0 0,2-2-1 0 0,3-1 277 0 0,0-1 0 0 0,-1 0 0 0 0,0 0-1 0 0,1 0 1 0 0,-1 0 0 0 0,-1-1 0 0 0,1 0-1 0 0,6-9 1 0 0,0 1 188 0 0,-2-1-1 0 0,14-23 0 0 0,-19 28-513 0 0,0 0 0 0 0,0 0 1 0 0,-1 0-1 0 0,0-1 0 0 0,-1 1 0 0 0,0-1 0 0 0,0 0 0 0 0,-1 0 0 0 0,-1 0 0 0 0,1 0 0 0 0,-2 0 0 0 0,1-1 0 0 0,-3-19 1 0 0,2 29-114 0 0,0 0-1 0 0,0 1 1 0 0,-1-1 0 0 0,1 0 0 0 0,0 0 0 0 0,0 0 0 0 0,-1 0 0 0 0,1 0 0 0 0,0 1 0 0 0,-1-1 0 0 0,1 0 0 0 0,-1 0 0 0 0,1 1 0 0 0,-1-1 0 0 0,1 0 0 0 0,-1 1 0 0 0,1-1 0 0 0,-1 0 0 0 0,0 1 0 0 0,1-1 0 0 0,-1 1 0 0 0,0-1 0 0 0,0 1 0 0 0,1-1 0 0 0,-1 1-1 0 0,0 0 1 0 0,0-1 0 0 0,0 1 0 0 0,1 0 0 0 0,-1 0 0 0 0,0 0 0 0 0,0 0 0 0 0,0-1 0 0 0,0 1 0 0 0,0 0 0 0 0,0 0 0 0 0,1 0 0 0 0,-1 1 0 0 0,0-1 0 0 0,0 0 0 0 0,0 0 0 0 0,0 0 0 0 0,0 1 0 0 0,1-1 0 0 0,-1 0 0 0 0,0 1 0 0 0,-1 0 0 0 0,-5 2 112 0 0,1 1 1 0 0,-1 0 0 0 0,0 0 0 0 0,-6 6 0 0 0,10-7-47 0 0,-7 5 136 0 0,1 0-1 0 0,0 0 0 0 0,1 1 1 0 0,0 1-1 0 0,0-1 1 0 0,1 1-1 0 0,0 0 0 0 0,1 1 1 0 0,0 0-1 0 0,1 0 1 0 0,0 0-1 0 0,0 0 0 0 0,1 1 1 0 0,1 0-1 0 0,0 0 1 0 0,1 0-1 0 0,0 0 0 0 0,1 0 1 0 0,0 17-1 0 0,1-20-11 0 0,0-1-1 0 0,1 1 1 0 0,0 0-1 0 0,1 0 1 0 0,0 0-1 0 0,0-1 1 0 0,0 1-1 0 0,1-1 1 0 0,5 10-1 0 0,-6-15-161 0 0,0 0 0 0 0,0 0 1 0 0,0 0-1 0 0,0 0 0 0 0,0 0 0 0 0,1-1 0 0 0,-1 1 0 0 0,1-1 0 0 0,0 1 0 0 0,0-1 1 0 0,0 0-1 0 0,0 0 0 0 0,0 0 0 0 0,0-1 0 0 0,0 1 0 0 0,1-1 0 0 0,-1 0 1 0 0,1 0-1 0 0,-1 0 0 0 0,1 0 0 0 0,-1 0 0 0 0,1-1 0 0 0,0 0 0 0 0,6 0 0 0 0,-1-1-40 0 0,0 0 0 0 0,-1-1-1 0 0,1 0 1 0 0,-1 0-1 0 0,0-1 1 0 0,1 0-1 0 0,-1 0 1 0 0,-1-1-1 0 0,1 0 1 0 0,12-9-1 0 0,6-6-1580 0 0,34-34-1 0 0,-56 49 1223 0 0,24-21-5340 0 0,0-1-1640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3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1 556 8951 0 0,'0'0'694'0'0,"2"-1"-454"0"0,5-4-210 0 0,0 0 0 0 0,0 0 0 0 0,0 0 0 0 0,0-1 0 0 0,5-7 0 0 0,31-38 786 0 0,-10 10-322 0 0,-15 20-430 0 0,-2-1 0 0 0,0 0 0 0 0,-2-1 0 0 0,16-32 0 0 0,-11 13 66 0 0,23-74 0 0 0,-38 103 100 0 0,1-2 386 0 0,-1 0-1 0 0,0-1 1 0 0,-1 1 0 0 0,2-23-1 0 0,-5 38-567 0 0,0 0 0 0 0,0-1-1 0 0,0 1 1 0 0,0-1-1 0 0,0 1 1 0 0,0-1 0 0 0,0 1-1 0 0,0-1 1 0 0,0 1-1 0 0,0-1 1 0 0,0 1 0 0 0,0-1-1 0 0,-1 1 1 0 0,1 0 0 0 0,0-1-1 0 0,0 1 1 0 0,0-1-1 0 0,-1 1 1 0 0,1 0 0 0 0,0-1-1 0 0,0 1 1 0 0,-1 0 0 0 0,0-1-1 0 0,1 1 19 0 0,-1 0 0 0 0,1 0 0 0 0,0 0 0 0 0,-1 0 0 0 0,1 0 0 0 0,0 0 0 0 0,-1 0 0 0 0,1 0-1 0 0,-1 0 1 0 0,1 0 0 0 0,0 1 0 0 0,-1-1 0 0 0,1 0 0 0 0,0 0 0 0 0,-1 0 0 0 0,1 1 0 0 0,0-1 0 0 0,-1 0 0 0 0,1 0 0 0 0,-1 1-1 0 0,-13 17 1352 0 0,8-6-802 0 0,1-1 0 0 0,-8 24-1 0 0,3-8-250 0 0,-12 46 548 0 0,10-30-448 0 0,-16 70 510 0 0,14-55-452 0 0,4-14 278 0 0,-5 48 0 0 0,13-74-521 0 0,1 1-1 0 0,0 0 1 0 0,2 0-1 0 0,0 0 0 0 0,5 23 1 0 0,-5-38-250 0 0,0-1 0 0 0,0 1 1 0 0,1-1-1 0 0,-1 1 0 0 0,1-1 0 0 0,-1 0 1 0 0,1 1-1 0 0,0-1 0 0 0,0 0 0 0 0,0 0 1 0 0,1 0-1 0 0,-1-1 0 0 0,4 4 0 0 0,-4-5-165 0 0,-1 0 1 0 0,1 0-1 0 0,-1 0 0 0 0,1 0 0 0 0,-1 0 0 0 0,1 0 0 0 0,0-1 0 0 0,0 1 0 0 0,-1-1 0 0 0,1 1 0 0 0,0-1 0 0 0,0 0 0 0 0,0 1 0 0 0,0-1 0 0 0,-1 0 0 0 0,1 0 0 0 0,0 0 0 0 0,0-1 0 0 0,0 1 0 0 0,0 0 0 0 0,-1-1 0 0 0,1 1 0 0 0,0-1 0 0 0,0 1 0 0 0,-1-1 0 0 0,1 0 0 0 0,3-2 0 0 0,6-4-5915 0 0,2-2-1755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4087 0 0,'0'0'1092'0'0,"7"-1"426"0"0,7-1-276 0 0,10-1 1050 0 0,-23 3-2263 0 0,1 0 0 0 0,-1 0-1 0 0,0 1 1 0 0,0-1 0 0 0,0 0-1 0 0,1 1 1 0 0,-1-1-1 0 0,0 1 1 0 0,0-1 0 0 0,0 1-1 0 0,0 0 1 0 0,0-1 0 0 0,0 1-1 0 0,0 0 1 0 0,0 0-1 0 0,0 0 1 0 0,0-1 0 0 0,1 3-1 0 0,1 2-20 0 0,1 0 0 0 0,-1 1 1 0 0,-1 0-1 0 0,1 0 0 0 0,-1 0 0 0 0,0 0 0 0 0,2 9 0 0 0,7 48 1872 0 0,-10-51-1153 0 0,31 527 7025 0 0,-26-338-6256 0 0,-5-183-1437 0 0,-1 6 306 0 0,1 1 0 0 0,1-1-1 0 0,2 0 1 0 0,7 29 0 0 0,-11-53-388 0 0,0 1 1 0 0,0-1-1 0 0,0 1 1 0 0,0-1-1 0 0,0 1 1 0 0,1 0-1 0 0,-1-1 1 0 0,0 1-1 0 0,0-1 1 0 0,1 1 0 0 0,-1-1-1 0 0,0 1 1 0 0,0-1-1 0 0,1 1 1 0 0,-1-1-1 0 0,1 0 1 0 0,-1 1-1 0 0,0-1 1 0 0,1 1-1 0 0,-1-1 1 0 0,1 0-1 0 0,0 1 1 0 0,0-2-473 0 0,-1 1-1 0 0,1-1 1 0 0,-1 0 0 0 0,1 0 0 0 0,-1 0-1 0 0,1 0 1 0 0,-1 1 0 0 0,0-1-1 0 0,1 0 1 0 0,-1 0 0 0 0,0 0 0 0 0,0 0-1 0 0,1-1 1 0 0,2-12-6873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43 3655 0 0,'-1'-13'512'0'0,"0"11"-296"0"0,1 1 0 0 0,0-1-1 0 0,-1 1 1 0 0,1 0 0 0 0,-1-1-1 0 0,1 1 1 0 0,-1 0-1 0 0,0 0 1 0 0,1-1 0 0 0,-1 1-1 0 0,0 0 1 0 0,0 0 0 0 0,0 0-1 0 0,0 0 1 0 0,0 0-1 0 0,0 0 1 0 0,0 0 0 0 0,0 0-1 0 0,0 0 1 0 0,-2 0 0 0 0,1 0 183 0 0,-1 0 1 0 0,1 0 0 0 0,0 1 0 0 0,0-1-1 0 0,-1 1 1 0 0,1 0 0 0 0,0 0 0 0 0,-1 0 0 0 0,1 0-1 0 0,0 0 1 0 0,-4 1 0 0 0,-2 0 252 0 0,1 1-1 0 0,-1 1 1 0 0,1-1-1 0 0,0 1 1 0 0,0 0-1 0 0,-11 7 1 0 0,12-6-429 0 0,1 1 0 0 0,-1 0 1 0 0,1 0-1 0 0,0 0 0 0 0,0 1 1 0 0,1 0-1 0 0,-1 0 0 0 0,1 0 1 0 0,1 0-1 0 0,-1 1 0 0 0,1-1 0 0 0,0 1 1 0 0,0 0-1 0 0,1 0 0 0 0,-3 12 1 0 0,3-6 89 0 0,0 0 1 0 0,0-1 0 0 0,1 1-1 0 0,1 0 1 0 0,0 0 0 0 0,1 0-1 0 0,0-1 1 0 0,4 16 0 0 0,-5-25-270 0 0,1-1 0 0 0,-1 0 0 0 0,1 1 1 0 0,0-1-1 0 0,0 0 0 0 0,0 0 0 0 0,0 0 1 0 0,0 0-1 0 0,1 0 0 0 0,-1 0 0 0 0,0 0 1 0 0,3 2-1 0 0,-3-3-34 0 0,-1-1 0 0 0,1 0 1 0 0,0 1-1 0 0,0-1 0 0 0,0 1 1 0 0,0-1-1 0 0,0 0 0 0 0,-1 1 0 0 0,1-1 1 0 0,0 0-1 0 0,0 0 0 0 0,0 0 1 0 0,0 0-1 0 0,0 0 0 0 0,0 0 0 0 0,0 0 1 0 0,0 0-1 0 0,0 0 0 0 0,-1 0 1 0 0,1-1-1 0 0,0 1 0 0 0,0 0 1 0 0,0-1-1 0 0,0 1 0 0 0,0 0 0 0 0,-1-1 1 0 0,1 1-1 0 0,0-1 0 0 0,0 1 1 0 0,-1-1-1 0 0,1 0 0 0 0,1 0 0 0 0,4-6 3 0 0,1 1 0 0 0,-1-1 0 0 0,0-1 0 0 0,0 1 0 0 0,5-12 0 0 0,10-10-65 0 0,4-8-277 0 0,-19 27 115 0 0,0 0 0 0 0,0 1 0 0 0,1 0 0 0 0,1 1 0 0 0,13-13-1 0 0,-19 19 193 0 0,8-2-76 0 0,-6 16 206 0 0,-2 1 213 0 0,-1 1 1 0 0,-1-1-1 0 0,0 1 0 0 0,-1-1 0 0 0,-4 23 0 0 0,2-15 241 0 0,0 23 0 0 0,3-38-467 0 0,0 1 0 0 0,0-1 0 0 0,1 0 0 0 0,0 1 0 0 0,0-1 0 0 0,0 0 0 0 0,1 0 0 0 0,0 1 0 0 0,0-1 0 0 0,5 10 0 0 0,-6-15-287 0 0,7 0-1564 0 0,0 0-4579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6679 0 0,'-1'14'768'0'0,"-5"29"0"0"0,4-30 50 0 0,0 0 1 0 0,0 22-1 0 0,-14 454 9063 0 0,10-226-8242 0 0,6-195-3515 0 0,-2-46-966 0 0,-2-9-2748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13535 0 0,'2'-2'188'0'0,"0"0"0"0"0,0 0-1 0 0,1 0 1 0 0,-1 0 0 0 0,0 0 0 0 0,1 1-1 0 0,0-1 1 0 0,-1 1 0 0 0,1 0-1 0 0,0 0 1 0 0,4-2 0 0 0,36-6 1832 0 0,-31 6-1245 0 0,181-26 5794 0 0,-76 16-4747 0 0,-67 7-4632 0 0,-21 2-2264 0 0,-7 1-3129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5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8927 0 0,'-3'16'591'0'0,"0"-1"0"0"0,-1 1-1 0 0,-1-1 1 0 0,-10 23-1 0 0,0 2 2155 0 0,-22 57 364 0 0,32-91-3972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5495 0 0,'0'0'6880'0'0,"22"-2"-1168"0"0,-19 6-5285 0 0,0 0-1 0 0,0 0 1 0 0,0 0 0 0 0,0 1-1 0 0,-1-1 1 0 0,1 1-1 0 0,-1 0 1 0 0,-1 0-1 0 0,1 0 1 0 0,-1 0 0 0 0,2 10-1 0 0,2 5 159 0 0,7 19 683 0 0,27 61 0 0 0,-27-73-978 0 0,-7-14-48 0 0,0-1 0 0 0,1 1 1 0 0,1-1-1 0 0,0 0 1 0 0,12 16-1 0 0,-18-28-224 0 0,-1 1 0 0 0,1 0-1 0 0,-1-1 1 0 0,1 1 0 0 0,-1-1-1 0 0,1 1 1 0 0,0-1 0 0 0,-1 1 0 0 0,1-1-1 0 0,0 0 1 0 0,-1 1 0 0 0,1-1 0 0 0,0 0-1 0 0,-1 1 1 0 0,1-1 0 0 0,0 0-1 0 0,0 0 1 0 0,-1 0 0 0 0,1 0 0 0 0,0 0-1 0 0,0 0 1 0 0,0 0 0 0 0,-1 0-1 0 0,1 0 1 0 0,1 0 0 0 0,-1-1 17 0 0,1 1-1 0 0,-1-1 1 0 0,1 0 0 0 0,-1 0 0 0 0,0 0-1 0 0,1 0 1 0 0,-1 0 0 0 0,0 0 0 0 0,0 0-1 0 0,1 0 1 0 0,0-2 0 0 0,3-4 63 0 0,0 0 1 0 0,-1 0-1 0 0,6-13 1 0 0,26-64 158 0 0,22-42-766 0 0,-58 125 193 0 0,1 0-490 0 0,-1 0 595 0 0,0 1 1 0 0,1-1-1 0 0,-1 1 1 0 0,0-1 0 0 0,1 1-1 0 0,-1-1 1 0 0,0 1-1 0 0,1 0 1 0 0,-1-1-1 0 0,1 1 1 0 0,-1 0-1 0 0,1-1 1 0 0,-1 1-1 0 0,1 0 1 0 0,-1 0 0 0 0,1-1-1 0 0,-1 1 1 0 0,1 0-1 0 0,-1 0 1 0 0,2 0-1 0 0,16-5-6904 0 0,-13 4 3787 0 0</inkml:trace>
  <inkml:trace contextRef="#ctx0" brushRef="#br0" timeOffset="1">416 129 6647 0 0,'0'0'514'0'0,"1"2"-336"0"0,11 22 323 0 0,-9-18 533 0 0,0-1 0 0 0,0 0 0 0 0,1 0 1 0 0,8 9-1 0 0,-11-12-842 0 0,1-1 0 0 0,-1 0-1 0 0,1 1 1 0 0,-1-1 0 0 0,1 0-1 0 0,0 0 1 0 0,-1 0 0 0 0,1 0 0 0 0,0 0-1 0 0,0 0 1 0 0,0-1 0 0 0,0 1 0 0 0,-1-1-1 0 0,1 1 1 0 0,0-1 0 0 0,0 0-1 0 0,0 1 1 0 0,0-1 0 0 0,0 0 0 0 0,0 0-1 0 0,0-1 1 0 0,0 1 0 0 0,0 0 0 0 0,0-1-1 0 0,0 1 1 0 0,0-1 0 0 0,0 1-1 0 0,0-1 1 0 0,-1 0 0 0 0,1 0 0 0 0,0 0-1 0 0,0 0 1 0 0,1-2 0 0 0,9-5 120 0 0,-1-1 0 0 0,0 0 1 0 0,12-14-1 0 0,-19 18-160 0 0,0 0 1 0 0,0 0-1 0 0,0 0 0 0 0,-1 0 1 0 0,0 0-1 0 0,0 0 1 0 0,0-1-1 0 0,-1 0 0 0 0,0 1 1 0 0,2-8-1 0 0,-4 12-102 0 0,1-1 1 0 0,-1 1-1 0 0,0 0 0 0 0,0 0 0 0 0,0-1 1 0 0,0 1-1 0 0,0 0 0 0 0,0 0 0 0 0,0-1 0 0 0,0 1 1 0 0,0 0-1 0 0,0-1 0 0 0,-1 1 0 0 0,1 0 1 0 0,-1 0-1 0 0,1 0 0 0 0,-1-1 0 0 0,1 1 1 0 0,-1 0-1 0 0,1 0 0 0 0,-1 0 0 0 0,0 0 0 0 0,0 0 1 0 0,0 0-1 0 0,0 0 0 0 0,0 0 0 0 0,1 0 1 0 0,-2 1-1 0 0,1-1 0 0 0,0 0 0 0 0,0 1 1 0 0,0-1-1 0 0,0 0 0 0 0,0 1 0 0 0,0 0 0 0 0,-1-1 1 0 0,1 1-1 0 0,0-1 0 0 0,0 1 0 0 0,-1 0 1 0 0,1 0-1 0 0,-3 0 0 0 0,1 0 48 0 0,-1 0 0 0 0,0 0-1 0 0,0 1 1 0 0,0-1 0 0 0,0 1 0 0 0,0 0 0 0 0,1 0 0 0 0,-1 0-1 0 0,0 1 1 0 0,1-1 0 0 0,-1 1 0 0 0,1 0 0 0 0,-6 3-1 0 0,1 3 81 0 0,-1 1-1 0 0,1 0 1 0 0,0 0-1 0 0,1 0 0 0 0,0 1 1 0 0,1 0-1 0 0,0 1 1 0 0,0-1-1 0 0,1 1 0 0 0,1 0 1 0 0,0 1-1 0 0,0-1 0 0 0,1 1 1 0 0,0-1-1 0 0,1 1 1 0 0,1 0-1 0 0,0 0 0 0 0,0 0 1 0 0,1 0-1 0 0,1 0 1 0 0,0 0-1 0 0,1 0 0 0 0,0 0 1 0 0,4 11-1 0 0,-5-18-96 0 0,1-1 0 0 0,0 0 0 0 0,-1 0 0 0 0,2 0-1 0 0,-1 0 1 0 0,0-1 0 0 0,1 1 0 0 0,0 0 0 0 0,0-1 0 0 0,0 0 0 0 0,0 0 0 0 0,0 0-1 0 0,1 0 1 0 0,-1 0 0 0 0,1-1 0 0 0,0 1 0 0 0,6 2 0 0 0,-5-3-181 0 0,0 0-1 0 0,0-1 1 0 0,0 0 0 0 0,1 0-1 0 0,-1 0 1 0 0,0 0-1 0 0,0-1 1 0 0,0 0 0 0 0,1 0-1 0 0,-1 0 1 0 0,0-1 0 0 0,0 0-1 0 0,0 0 1 0 0,8-2 0 0 0,7-4-735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11 8783 0 0,'0'-6'331'0'0,"-1"2"-15"0"0,-3 9 423 0 0,1 8-8 0 0,3-12-595 0 0,0 0 0 0 0,0 0 0 0 0,0 0 0 0 0,0 0 0 0 0,0 1 0 0 0,-1-1 0 0 0,1 0 0 0 0,0 0 0 0 0,-1 0-1 0 0,1 0 1 0 0,-1 0 0 0 0,1 0 0 0 0,-1 0 0 0 0,0 0 0 0 0,-1 1 0 0 0,1 1 407 0 0,-1 0 1 0 0,1 1-1 0 0,0-1 0 0 0,-1 0 0 0 0,1 0 0 0 0,1 1 0 0 0,-1-1 0 0 0,0 0 0 0 0,1 1 0 0 0,0 6 0 0 0,-1 2 149 0 0,-19 203 5010 0 0,15-124-4381 0 0,-9 162 2089 0 0,3-38-5778 0 0,6-173-1814 0 0,4-34 2349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6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44 279 6159 0 0,'-1'0'33'0'0,"-1"-1"-1"0"0,1 1 0 0 0,0-1 1 0 0,0 1-1 0 0,-1-1 0 0 0,1 0 1 0 0,0 0-1 0 0,0 1 0 0 0,0-1 1 0 0,-1 0-1 0 0,1 0 0 0 0,0 0 1 0 0,0 0-1 0 0,1-1 0 0 0,-1 1 1 0 0,0 0-1 0 0,0 0 1 0 0,0 0-1 0 0,0-2 0 0 0,-10-11 223 0 0,1 9 6822 0 0,14-4-4762 0 0,0 3-1612 0 0,0 0 1 0 0,0 0 0 0 0,1 0 0 0 0,0 1 0 0 0,0 0 0 0 0,1 0 0 0 0,6-5 0 0 0,45-28 1145 0 0,-40 28-1275 0 0,24-15 885 0 0,74-33 0 0 0,-89 47-1002 0 0,0 2 0 0 0,1 1 1 0 0,0 0-1 0 0,36-3 0 0 0,-62 10-448 0 0,40-2 544 0 0,-37 3-500 0 0,0 0 0 0 0,0 0 1 0 0,-1 1-1 0 0,1-1 1 0 0,-1 1-1 0 0,1 0 1 0 0,0 0-1 0 0,4 2 1 0 0,-6-2 130 0 0,1 3-122 0 0,1 1 0 0 0,-1-1 0 0 0,0 1 0 0 0,0 0 1 0 0,0 0-1 0 0,-1 0 0 0 0,0 0 0 0 0,0 1 0 0 0,0-1 0 0 0,0 1 1 0 0,-1-1-1 0 0,0 1 0 0 0,0-1 0 0 0,-1 11 0 0 0,1 0 4 0 0,-2 0 1 0 0,0 0-1 0 0,-7 31 0 0 0,-7 7 167 0 0,10-40-184 0 0,1-1 1 0 0,0 1-1 0 0,1 0 1 0 0,-2 28-1 0 0,9-19 72 0 0,2-9-97 0 0,0-12-17 0 0,-4-1-7 0 0,1 0 0 0 0,1 0 0 0 0,-1 0 0 0 0,1 0 0 0 0,-1 0 0 0 0,1-1 0 0 0,-1 1 0 0 0,1-1 0 0 0,0 0 0 0 0,-1 0 0 0 0,1 0 0 0 0,0 0 0 0 0,-1-1 0 0 0,1 1 0 0 0,-1-1 0 0 0,1 0 0 0 0,-1 0 0 0 0,1-1 0 0 0,5-2 0 0 0,6-4 0 0 0,-1 0 0 0 0,25-20 0 0 0,-23 16 0 0 0,-5 4 0 0 0,-1 0 0 0 0,0-1 0 0 0,0 0 0 0 0,-1-1 0 0 0,-1 0 0 0 0,13-18 0 0 0,-17 21 0 0 0,1-1 0 0 0,-1 1 0 0 0,-1-1 0 0 0,1 0 0 0 0,-1 0 0 0 0,-1-1 0 0 0,1 1 0 0 0,-2-1 0 0 0,1 1 0 0 0,-1-1 0 0 0,0-8 0 0 0,-1 13-145 0 0,0 0 1 0 0,-1 1-1 0 0,1-1 0 0 0,-1 1 1 0 0,0-1-1 0 0,0 1 0 0 0,0-1 1 0 0,0 1-1 0 0,-1-1 1 0 0,1 1-1 0 0,-1 0 0 0 0,0 0 1 0 0,0 0-1 0 0,0 0 0 0 0,0 0 1 0 0,-1 0-1 0 0,1 1 0 0 0,-1-1 1 0 0,1 1-1 0 0,-1-1 0 0 0,0 1 1 0 0,0 0-1 0 0,-5-2 0 0 0,0 0-837 0 0,-1 0 0 0 0,0 0 0 0 0,0 1 0 0 0,-1 0-1 0 0,1 1 1 0 0,-1 0 0 0 0,-15-1 0 0 0,0 1-8257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1156 8375 0 0,'1'1'646'0'0,"0"0"-630"0"0,1-1-1 0 0,-1 1 1 0 0,1 0 0 0 0,0 0 0 0 0,-1-1 0 0 0,1 1 0 0 0,-1-1 0 0 0,1 0 0 0 0,0 1-1 0 0,-1-1 1 0 0,1 0 0 0 0,0 0 0 0 0,0 0 0 0 0,-1 0 0 0 0,1 0 0 0 0,1-1 0 0 0,1 1-25 0 0,0-1 0 0 0,-1-1 1 0 0,1 1-1 0 0,-1 0 0 0 0,1-1 1 0 0,-1 0-1 0 0,3-2 0 0 0,6-4 380 0 0,-2-1 0 0 0,20-20 0 0 0,-27 26-151 0 0,44-48 3272 0 0,75-107 0 0 0,23-70-527 0 0,34-48-282 0 0,-146 231-2191 0 0,197-247 2506 0 0,-181 248-2223 0 0,-48 44-762 0 0,-1-1 0 0 0,0 1-1 0 0,0 0 1 0 0,1-1 0 0 0,-1 1 0 0 0,0 0-1 0 0,1-1 1 0 0,-1 1 0 0 0,0 0-1 0 0,1-1 1 0 0,-1 1 0 0 0,0 0 0 0 0,1 0-1 0 0,-1 0 1 0 0,0-1 0 0 0,1 1 0 0 0,-1 0-1 0 0,1 0 1 0 0,-1 0 0 0 0,1 0 0 0 0,-1 0-1 0 0,0 0 1 0 0,1 0 0 0 0,-1 0-1 0 0,1 0 1 0 0,-1 0 0 0 0,1 0 0 0 0,-1 0-1 0 0,0 0 1 0 0,1 0 0 0 0,-1 0 0 0 0,1 0-1 0 0,-1 0 1 0 0,1 0 0 0 0,-1 1 0 0 0,0-1-1 0 0,1 0 1 0 0,-1 0 0 0 0,0 0 0 0 0,1 1-1 0 0,-1-1 1 0 0,0 0 0 0 0,1 1-1 0 0,-1-1 1 0 0,0 0 0 0 0,1 1 0 0 0,-1-1-1 0 0,0 0 1 0 0,0 1 0 0 0,1-1 0 0 0,-1 1-1 0 0,0-1 1 0 0,0 0 0 0 0,0 1 0 0 0,0-1-1 0 0,0 1 1 0 0,1 0 0 0 0,0 2 24 0 0,-1 1 1 0 0,1-1-1 0 0,0 1 1 0 0,-1-1 0 0 0,1 5-1 0 0,-2 24 431 0 0,-4 35 0 0 0,3-47-232 0 0,-1-6 27 0 0,1 0 0 0 0,1 0 0 0 0,0 0 0 0 0,3 27 0 0 0,-1-39-127 0 0,-1 0 0 0 0,1 0 0 0 0,0 0 0 0 0,0-1 1 0 0,0 1-1 0 0,1 0 0 0 0,-1-1 0 0 0,0 1 0 0 0,2 1 0 0 0,-1-1-176 0 0,-1-1 48 0 0,0-1 0 0 0,0 0-1 0 0,-1 0 1 0 0,1 0 0 0 0,0 0 0 0 0,-1 0 0 0 0,1 0-1 0 0,0 0 1 0 0,0 0 0 0 0,-1 0 0 0 0,1 0-1 0 0,0 0 1 0 0,-1 0 0 0 0,1 0 0 0 0,0-1 0 0 0,0 1-1 0 0,-1 0 1 0 0,1 0 0 0 0,0-1 0 0 0,0 0 0 0 0,0 1 12 0 0,6-3-5 0 0,-1 0 0 0 0,0 0 0 0 0,0-1 0 0 0,0 0 0 0 0,0 0 0 0 0,0 0 0 0 0,6-7 0 0 0,3-5 18 0 0,14-18 1 0 0,-5 5-2 0 0,-2 1 8 0 0,-17 21-27 0 0,-1 0 0 0 0,2 0-1 0 0,-1 1 1 0 0,1 0-1 0 0,0 0 1 0 0,0 0-1 0 0,13-7 1 0 0,-9 9-13 0 0,-10 4 0 0 0,1 0 0 0 0,-1 0 0 0 0,0 0 0 0 0,1 0 0 0 0,-1 0 0 0 0,0 0 0 0 0,1 0 0 0 0,-1 0 0 0 0,0 0 0 0 0,1 0 0 0 0,-1 0 0 0 0,0 1 0 0 0,1-1 0 0 0,-1 0 0 0 0,0 0 0 0 0,0 0 0 0 0,1 1 0 0 0,-1-1 0 0 0,0 0 0 0 0,0 0 0 0 0,1 0 0 0 0,-1 1 0 0 0,0-1 0 0 0,2 3 0 0 0,-1-1 0 0 0,0 1 0 0 0,0-1 0 0 0,0 1 0 0 0,0-1 0 0 0,0 1 0 0 0,0 0 0 0 0,-1-1 0 0 0,1 1 0 0 0,-1 3 0 0 0,0 33 0 0 0,1 2 0 0 0,0-36 0 0 0,-1-3 0 0 0,0 0 0 0 0,0 0 0 0 0,0-1 0 0 0,1 1 0 0 0,-1 0 0 0 0,1-1 0 0 0,-1 1 0 0 0,1 0 0 0 0,-1-1 0 0 0,1 1 0 0 0,0-1 0 0 0,0 1 0 0 0,2 1 0 0 0,5 3 0 0 0,-4-5-4 0 0,-1-1 1 0 0,0 1-1 0 0,1-1 0 0 0,-1 0 0 0 0,0 0 1 0 0,1 0-1 0 0,-1 0 0 0 0,0 0 1 0 0,1-1-1 0 0,-1 0 0 0 0,0 1 1 0 0,0-1-1 0 0,0 0 0 0 0,0-1 0 0 0,4-1 1 0 0,7-4-61 0 0,-1 0 0 0 0,13-11 0 0 0,-9 6-49 0 0,7-7-759 0 0,-8 6-2669 0 0,-6 3-1638 0 0,9-7-4633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13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9127 0 0,'-7'1'143'0'0,"-19"6"281"0"0,26-7-419 0 0,0 0 1 0 0,-1 0-1 0 0,1 0 1 0 0,0 1-1 0 0,0-1 1 0 0,-1 0-1 0 0,1 0 1 0 0,0 0-1 0 0,0 0 1 0 0,-1 0-1 0 0,1 0 1 0 0,0 1-1 0 0,0-1 1 0 0,0 0-1 0 0,-1 0 1 0 0,1 0-1 0 0,0 1 1 0 0,0-1-1 0 0,0 0 1 0 0,0 0 0 0 0,-1 0-1 0 0,1 1 1 0 0,0-1-1 0 0,0 0 1 0 0,0 0-1 0 0,0 1 1 0 0,0-1-1 0 0,0 0 1 0 0,0 0-1 0 0,0 1 1 0 0,0-1-1 0 0,0 0 1 0 0,0 0-1 0 0,0 1 1 0 0,0-1-1 0 0,0 0 1 0 0,0 1-1 0 0,0-1 1 0 0,0 0-1 0 0,0 0 1 0 0,0 1-1 0 0,0-1 1 0 0,0 0-1 0 0,0 0 1 0 0,0 1-1 0 0,1-1 1 0 0,-1 0-1 0 0,0 0 1 0 0,0 0-1 0 0,0 1 1 0 0,0-1-1 0 0,1 0 1 0 0,-1 0 0 0 0,0 0-1 0 0,0 1 1 0 0,1-1-1 0 0,-1 0 1 0 0,0 0-1 0 0,0 0 1 0 0,0 0-1 0 0,1 0 1 0 0,-1 0-1 0 0,0 0 1 0 0,1 0-1 0 0,-1 1 1 0 0,0-1-1 0 0,1 0 1 0 0,27 17 2400 0 0,2-1 0 0 0,0-1 0 0 0,1-1 0 0 0,60 17 0 0 0,18-9 1955 0 0,162 13-1 0 0,338 36-2413 0 0,-387-44-1947 0 0,-182-24 0 0 0,-1-3 0 0 0,0-1 0 0 0,66-10 0 0 0,-98 9 0 0 0,0 1 0 0 0,0-1 0 0 0,0-1 0 0 0,10-4 0 0 0,-5-1 320 0 0,-11 5-761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13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1 477 3887 0 0,'0'0'298'0'0,"3"1"-198"0"0,9 1 217 0 0,-1 0 0 0 0,13 0 0 0 0,55-3 6599 0 0,-63 1-5665 0 0,158 2 9086 0 0,-106-5-8274 0 0,0-3-1 0 0,-1-3 0 0 0,104-27 1 0 0,-3-17-1600 0 0,-136 40-358 0 0,0-1-1 0 0,59-35 1 0 0,-87 46-105 0 0,-1 1 0 0 0,1-1 0 0 0,0 0 0 0 0,-1 0 0 0 0,0 0 0 0 0,0 0 0 0 0,0 0 0 0 0,0-1 0 0 0,4-6 0 0 0,-6 8 0 0 0,-1 0 0 0 0,1 0 0 0 0,0 0 0 0 0,-1 0 0 0 0,1 0 0 0 0,-1-1 0 0 0,1 1 0 0 0,-1 0 0 0 0,0 0 0 0 0,0 0 0 0 0,0-1 0 0 0,0 1 0 0 0,-1 0 0 0 0,1 0 0 0 0,-1-1 0 0 0,1 1 0 0 0,-1 0 0 0 0,0 0 0 0 0,0 0 0 0 0,-1-3 0 0 0,-2-2 0 0 0,-1 0 0 0 0,1 0 0 0 0,-1 1 0 0 0,0-1 0 0 0,-12-10 0 0 0,-36-26 0 0 0,35 29 0 0 0,-6-5 0 0 0,-46-27 0 0 0,59 40 0 0 0,-1 0 0 0 0,1 1 0 0 0,-1 0 0 0 0,-1 1 0 0 0,1 0 0 0 0,-23-3 0 0 0,17 4-791 0 0,12 2-737 0 0,-1-1 1 0 0,1 2-1 0 0,-1-1 1 0 0,1 1 0 0 0,-12 1-1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2:11:17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251 246 24575,'-2'-2'0,"-15"-9"0,1-1 0,0-1 0,1 0 0,0-1 0,1-1 0,-18-23 0,32 38 0,0 0 0,-1 0 0,1-1 0,0 1 0,0 0 0,-1-1 0,1 1 0,0 0 0,0 0 0,0-1 0,-1 1 0,1 0 0,0-1 0,0 1 0,0 0 0,0-1 0,0 1 0,0 0 0,0-1 0,0 1 0,0-1 0,0 1 0,0 0 0,0-1 0,0 0 0,9 9 0,4 6 0,68 86 0,-77-94 0,-6-5 0,-10-8 0,-29-28 0,-68-75 0,96 95-682,-11-20-1,-3-10-6143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5295 0 0,'0'-1'31'0'0,"0"0"0"0"0,0 0-1 0 0,0 0 1 0 0,1 0 0 0 0,-1 1-1 0 0,0-1 1 0 0,1 0-1 0 0,-1 0 1 0 0,1 0 0 0 0,-1 0-1 0 0,1 1 1 0 0,-1-1 0 0 0,1 0-1 0 0,0 0 1 0 0,-1 1 0 0 0,1-1-1 0 0,0 0 1 0 0,0 0-1 0 0,8-8 550 0 0,-9 8-456 0 0,1-1 0 0 0,1 1 0 0 0,-1 0 0 0 0,0 0 1 0 0,0 0-1 0 0,0 0 0 0 0,1 0 0 0 0,-1 0 0 0 0,0 0 0 0 0,1 0 1 0 0,-1 0-1 0 0,2 0 0 0 0,21-8 441 0 0,-22 8-560 0 0,11-3 611 0 0,1 0 1 0 0,20-3-1 0 0,-11 5 1274 0 0,-1 0 1 0 0,29 2-1 0 0,-44 1-1772 0 0,0 0 1 0 0,0 0 0 0 0,-1 0 0 0 0,1 1 0 0 0,0 0 0 0 0,-1 0 0 0 0,0 1 0 0 0,1 0-1 0 0,-1 0 1 0 0,10 6 0 0 0,-13-7 31 0 0,0 1 1 0 0,0-1-1 0 0,-1 0 0 0 0,1 1 0 0 0,0 0 0 0 0,-1-1 1 0 0,1 1-1 0 0,-1 0 0 0 0,0 0 0 0 0,0 1 0 0 0,0-1 1 0 0,-1 0-1 0 0,1 1 0 0 0,-1-1 0 0 0,0 1 0 0 0,0-1 1 0 0,0 1-1 0 0,0 0 0 0 0,0-1 0 0 0,-1 1 0 0 0,0 5 1 0 0,0 2 215 0 0,-2 0 1 0 0,0 0 0 0 0,0 0 0 0 0,-1 0 0 0 0,-7 19 0 0 0,-29 50 198 0 0,29-61-585 0 0,-63 104-6 0 0,31-54 843 0 0,12-25 586 0 0,20-32-1322 0 0,2 1 0 0 0,-13 24 0 0 0,18-29-6672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16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 4831 0 0,'0'0'375'0'0,"0"2"-244"0"0,2 7 566 0 0,-1 0 0 0 0,-1 0 0 0 0,0 0 0 0 0,0 0 0 0 0,-2 10 0 0 0,-9 47 6151 0 0,9-57-6548 0 0,0 2-419 0 0,0-1 0 0 0,-1 0-1 0 0,0 0 1 0 0,-1 0 0 0 0,-8 16-1 0 0,9-23-332 0 0,0 1-1 0 0,0 0 0 0 0,0-1 0 0 0,-1 0 1 0 0,0 0-1 0 0,1 0 0 0 0,-7 4 1 0 0,-32 15-1140 0 0,24-13 1623 0 0,9-5-70 0 0,0 0 0 0 0,-13 4 1 0 0,2-2 416 0 0,13-5-102 0 0,6-1-127 0 0,0 0-1 0 0,0 0 1 0 0,0 0-1 0 0,0 0 1 0 0,0 1 0 0 0,0-1-1 0 0,0 0 1 0 0,1 0-1 0 0,-1 1 1 0 0,0-1-1 0 0,0 0 1 0 0,0 1-1 0 0,0-1 1 0 0,1 1 0 0 0,-1-1-1 0 0,-1 2 1 0 0,6-2 765 0 0,0 1 1 0 0,1-1 0 0 0,-1 0-1 0 0,8-1 1 0 0,-6-1-463 0 0,0 1 0 0 0,1-1 0 0 0,11-5 1 0 0,14-4 925 0 0,18 0 1565 0 0,58-22 1 0 0,-48 13-1498 0 0,-36 10-865 0 0,-22 9-697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1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69 241 3679 0 0,'0'0'284'0'0,"1"2"-186"0"0,7 33 1386 0 0,-7-30-481 0 0,0 1 0 0 0,0-1 0 0 0,-1 1-1 0 0,0-1 1 0 0,0 1 0 0 0,-1-1 0 0 0,1 1-1 0 0,-3 7 1 0 0,3-11-663 0 0,-4 4-16 0 0,-2-1-333 0 0,5-4-66 0 0,-3-23-67 0 0,3 21 137 0 0,0-1-1 0 0,1 1 1 0 0,-1-1-1 0 0,1 0 1 0 0,0 1 0 0 0,-1-1-1 0 0,1 0 1 0 0,0 1 0 0 0,0-1-1 0 0,0 0 1 0 0,0 1 0 0 0,0-1-1 0 0,0 0 1 0 0,1 0-1 0 0,-1 1 1 0 0,1-1 0 0 0,-1 1-1 0 0,1-1 1 0 0,-1 0 0 0 0,2-1-1 0 0,7-11 6 0 0,1 0 0 0 0,-1 1 0 0 0,2 1 0 0 0,0 0 0 0 0,23-20 0 0 0,-8 13 256 0 0,-25 19 88 0 0,-1 2-238 0 0,-1 12 121 0 0,-1 1 0 0 0,0 0 1 0 0,-8 23-1 0 0,-3 16 334 0 0,8-22 627 0 0,2 0 0 0 0,1 62 0 0 0,4-73-652 0 0,0-1 1 0 0,1 1-1 0 0,1-1 1 0 0,0 0-1 0 0,14 32 1 0 0,-16-47-313 0 0,0 0 1 0 0,1 0 0 0 0,6 9-1 0 0,-8-12 650 0 0,0-1-744 0 0,-1-1-128 0 0,0 1 4 0 0,1-1 0 0 0,-1 1 0 0 0,0 0 0 0 0,0-1 0 0 0,1 1 0 0 0,-1-1 0 0 0,0 1-1 0 0,0 0 1 0 0,0-1 0 0 0,0 1 0 0 0,0-1 0 0 0,0 1 0 0 0,0 0 0 0 0,0-1 0 0 0,0 1 0 0 0,0 0 0 0 0,0-1 0 0 0,0 1 0 0 0,0-1 0 0 0,0 1 0 0 0,-1 0 0 0 0,1-1 0 0 0,0 1 0 0 0,0-1 0 0 0,-1 1 0 0 0,1-1-1 0 0,0 1 1 0 0,-1-1 0 0 0,1 1 0 0 0,-1-1 0 0 0,1 1 0 0 0,0-1 0 0 0,-1 1 0 0 0,1-1 0 0 0,-1 0 0 0 0,1 1 0 0 0,-1-1 0 0 0,0 0 0 0 0,1 1 0 0 0,-1-1 0 0 0,-1 1 4 0 0,0 0 0 0 0,0-1 0 0 0,0 1 1 0 0,0 0-1 0 0,0-1 0 0 0,0 0 0 0 0,0 1 1 0 0,-1-1-1 0 0,1 0 0 0 0,0 0 0 0 0,0 0 0 0 0,0-1 1 0 0,0 1-1 0 0,0 0 0 0 0,0-1 0 0 0,-4-1 1 0 0,-33-13 154 0 0,36 13-163 0 0,-7-3 51 0 0,0 0 0 0 0,1-2-1 0 0,-1 1 1 0 0,1-1 0 0 0,0 0 0 0 0,1-1-1 0 0,0 0 1 0 0,-9-11 0 0 0,16 17-39 0 0,-1 0 0 0 0,1-1-1 0 0,1 1 1 0 0,-1-1 0 0 0,0 1 0 0 0,1-1 0 0 0,-1 1 0 0 0,0-6 0 0 0,1 1 5 0 0,-1 6-12 0 0,1 1 1 0 0,0-1-1 0 0,0 0 0 0 0,0 0 1 0 0,0 1-1 0 0,0-1 1 0 0,1 0-1 0 0,-1 1 0 0 0,0-1 1 0 0,0 0-1 0 0,0 1 1 0 0,1-1-1 0 0,-1 1 0 0 0,0-1 1 0 0,1 0-1 0 0,-1 1 1 0 0,0-1-1 0 0,1 0 1 0 0,1-2 25 0 0,-2 3-32 0 0,3-8 151 0 0,1 0-1 0 0,0 0 1 0 0,1 1-1 0 0,6-10 1 0 0,29-36 1887 0 0,-18 27-1058 0 0,14-16-177 0 0,-35 40-792 0 0,0 1 0 0 0,0 0 1 0 0,0 0-1 0 0,0 0 0 0 0,0-1 0 0 0,0 1 0 0 0,-1 0 1 0 0,1-1-1 0 0,0 1 0 0 0,0-3 0 0 0,1 0-20 0 0,-1 1-1 0 0,1-1 1 0 0,0 1-1 0 0,0-1 1 0 0,0 1-1 0 0,4-5 1 0 0,-4 6-264 0 0,0-1 0 0 0,0 1 0 0 0,0-1 0 0 0,1 1 0 0 0,4-3 0 0 0,-7 4 268 0 0,1 0 1 0 0,0 1-1 0 0,0-1 0 0 0,0 0 1 0 0,0 1-1 0 0,0-1 1 0 0,0 0-1 0 0,1 1 1 0 0,-1-1-1 0 0,0 1 0 0 0,0 0 1 0 0,0-1-1 0 0,0 1 1 0 0,0 0-1 0 0,1 0 0 0 0,-1 0 1 0 0,2 0-1 0 0,1 0 2 0 0,24-7 255 0 0,0-2 0 0 0,-1 0 0 0 0,-1-2 0 0 0,0-1-1 0 0,33-20 1 0 0,-18 10-28 0 0,35-22-42 0 0,-72 41-165 0 0,0 1 0 0 0,-1-1-1 0 0,0 0 1 0 0,1 0-1 0 0,-1 0 1 0 0,0 0-1 0 0,-1-1 1 0 0,1 1 0 0 0,-1-1-1 0 0,3-4 1 0 0,-4 5-235 0 0,0 0 0 0 0,0 1 0 0 0,0-1 0 0 0,0 0 0 0 0,-1 0 0 0 0,1 0 0 0 0,-1 0 0 0 0,0 1 0 0 0,0-1 0 0 0,0 0 0 0 0,0 0 0 0 0,0 0 0 0 0,-1 0 0 0 0,1 0 0 0 0,-3-5 0 0 0,-2-11-3165 0 0,-8-16-8664 0 0,9 24 6219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1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0 7599 0 0,'2'11'215'0'0,"-2"1"0"0"0,1-1 0 0 0,-1 0 0 0 0,-1 0 0 0 0,0 1 0 0 0,-3 11 0 0 0,-20 66 4786 0 0,-5-3 966 0 0,-66 135 0 0 0,86-204-5655 0 0,1-1 0 0 0,-2 1 0 0 0,0-2 0 0 0,-1 1 0 0 0,-1-2 0 0 0,-14 15 0 0 0,15-23-564 0 0,10-6 158 0 0,0 1 0 0 0,1-1 0 0 0,-1 0-1 0 0,0-1 1 0 0,1 1 0 0 0,-1 0 0 0 0,0 0 0 0 0,0 0-1 0 0,1 0 1 0 0,-1 0 0 0 0,0-1 0 0 0,1 1 0 0 0,-1 0-1 0 0,0-1 1 0 0,1 1 0 0 0,-1-1 0 0 0,1 1 0 0 0,-1 0-1 0 0,0-1 1 0 0,1 1 0 0 0,-1-1 0 0 0,1 1 0 0 0,0-1 0 0 0,-1 0-1 0 0,1 1 1 0 0,-1-1 0 0 0,1 0 0 0 0,0 1 0 0 0,-1-1-1 0 0,1 0 1 0 0,0 1 0 0 0,-1-2 0 0 0,1-1-827 0 0,-1 1 0 0 0,1-1 0 0 0,-1 1 0 0 0,1-1 0 0 0,0 0 0 0 0,0 1 0 0 0,0-1 0 0 0,1-3 0 0 0,1-9-6254 0 0</inkml:trace>
  <inkml:trace contextRef="#ctx0" brushRef="#br0" timeOffset="1">173 568 6559 0 0,'41'29'25'0'0,"-31"-23"1181"0"0,-1-1 0 0 0,1-1 1 0 0,0 1-1 0 0,20 4 0 0 0,-24-7-571 0 0,0-1 0 0 0,0 0 0 0 0,0 0 0 0 0,0-1 0 0 0,0 0 0 0 0,0 0 0 0 0,0 0 0 0 0,0-1 0 0 0,0 0 0 0 0,0 0 0 0 0,0 0 0 0 0,0-1 0 0 0,0 0 0 0 0,0 0 0 0 0,-1 0 0 0 0,1-1 0 0 0,-1 0 0 0 0,7-4 0 0 0,-1-2-281 0 0,-1 0 0 0 0,0 0 0 0 0,0-1 0 0 0,0 0 0 0 0,-2-1-1 0 0,1 0 1 0 0,-1 0 0 0 0,-1-1 0 0 0,0 0 0 0 0,0 0 0 0 0,7-22-1 0 0,-11 24-1954 0 0,1-1-1 0 0,-2-1 1 0 0,0 1 0 0 0,2-22-1 0 0,-4 12-7390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18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10135 0 0,'6'10'896'0'0,"0"2"-712"0"0,-1 0-184 0 0,-1 2 0 0 0,2 1 2504 0 0,-1 0 472 0 0,-2-2 88 0 0,3 2 16 0 0,-3 0-1800 0 0,1-3 496 0 0,4 2-944 0 0,-2-1-432 0 0,6-2-280 0 0,1-4-7376 0 0,4-1-1472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18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94 11311 0 0,'4'24'1008'0'0,"-4"0"-808"0"0,-4 0-200 0 0,4 0 0 0 0,1 0 1816 0 0,-2-2 320 0 0,-4-4 64 0 0,1-1 8 0 0,4-2-1272 0 0,-2-1-256 0 0,-1-4 880 0 0</inkml:trace>
  <inkml:trace contextRef="#ctx0" brushRef="#br0" timeOffset="1">60 8 6159 0 0,'0'0'472'0'0,"4"0"-306"0"0,15 0-236 0 0,36 0 3875 0 0,-2-3 6034 0 0,-50 3-8761 0 0,0-1-204 0 0,2 1-319 0 0,9-3-135 0 0,-4 2 3578 0 0,-10 2-3911 0 0,0-1 0 0 0,1 0 0 0 0,-1 1 0 0 0,0-1-1 0 0,0 1 1 0 0,0-1 0 0 0,1 0 0 0 0,-1 1-1 0 0,0-1 1 0 0,0 1 0 0 0,0-1 0 0 0,0 0 0 0 0,1 1-1 0 0,-1-1 1 0 0,0 1 0 0 0,0-1 0 0 0,0 1-1 0 0,0-1 1 0 0,0 1 0 0 0,0-1 0 0 0,0 0 0 0 0,-1 1-1 0 0,1-1 1 0 0,0 1 0 0 0,-2 11 474 0 0,-2 3 49 0 0,-13 26 0 0 0,10-24-358 0 0,-4 8 74 0 0,-24 40 0 0 0,23-48-2402 0 0,-14 18 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19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12 6767 0 0,'4'0'501'0'0,"1"1"0"0"0,-1-1 0 0 0,0 0 0 0 0,1 0 0 0 0,-1-1 0 0 0,0 1 0 0 0,1-1 0 0 0,-1 0 0 0 0,7-3 0 0 0,1 1 515 0 0,-10 3 357 0 0,1-1-12 0 0,-2 1-956 0 0,3 0 254 0 0,-1-1 0 0 0,0 1 1 0 0,0 0-1 0 0,1 0 0 0 0,3 0 0 0 0,-29 42 677 0 0,21-40-1144 0 0,-1 0-18 0 0,-6 6-73 0 0,-8 5 39 0 0,12-12-109 0 0,0 0 6 0 0,3 0-24 0 0,1-1 0 0 0,-1 0 0 0 0,1 0 0 0 0,0 0 0 0 0,-1 0 1 0 0,1 1-1 0 0,-1-1 0 0 0,1 0 0 0 0,0 1 0 0 0,-1-1 0 0 0,1 0 0 0 0,-1 1 1 0 0,1-1-1 0 0,0 0 0 0 0,0 1 0 0 0,-1-1 0 0 0,1 0 0 0 0,0 1 0 0 0,-1-1 0 0 0,1 1 1 0 0,0-1-1 0 0,0 1 0 0 0,0 0 0 0 0,0-1-15 0 0,0 0-1 0 0,1 1 1 0 0,-1-1 0 0 0,0 0-1 0 0,1 1 1 0 0,-1-1 0 0 0,1 0-1 0 0,-1 0 1 0 0,1 0 0 0 0,-1 1-1 0 0,1-1 1 0 0,-1 0 0 0 0,0 0-1 0 0,1 0 1 0 0,-1 0 0 0 0,1 0-1 0 0,-1 0 1 0 0,2 0-1 0 0,33-1-244 0 0,-28 1 388 0 0,-6 0-224 0 0,-19 15-2609 0 0,-15 6 2857 0 0,-2-2 0 0 0,0-1 0 0 0,-67 23 0 0 0,-117 19 2287 0 0,217-60-2140 0 0,-3-2 1769 0 0,252-80 2576 0 0,-112 42-2427 0 0,-66 18-1806 0 0,61-21 240 0 0,-107 35-664 0 0,-18 3 0 0 0,-3 1 0 0 0,-1 4 2 0 0,-1 0-1 0 0,0-1 1 0 0,0 1-1 0 0,1 0 1 0 0,-1-1-1 0 0,0 1 1 0 0,0 0-1 0 0,1-1 1 0 0,-1 1-1 0 0,0-1 1 0 0,0 1-1 0 0,0 0 1 0 0,0-1-1 0 0,0 1 1 0 0,1-1-1 0 0,-1 1 1 0 0,0-1-1 0 0,0 1 1 0 0,0-1-1 0 0,0 1 1 0 0,-1-1-1 0 0,1 1-9 0 0,0-1-1 0 0,-1 1 0 0 0,1-1 0 0 0,0 1 0 0 0,-1 0 1 0 0,1-1-1 0 0,-1 1 0 0 0,1 0 0 0 0,-1-1 1 0 0,1 1-1 0 0,-1 0 0 0 0,1 0 0 0 0,-1-1 1 0 0,1 1-1 0 0,-1 0 0 0 0,0 0 0 0 0,1 0 0 0 0,-1 0 1 0 0,-17-2-1689 0 0,-1 3-7599 0 0,3 2-34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19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3079 0 0,'2'5'97'0'0,"0"0"0"0"0,-1 0 0 0 0,1 1 0 0 0,-1-1 0 0 0,-1 0 0 0 0,1 1 0 0 0,-1-1-1 0 0,0 1 1 0 0,0-1 0 0 0,-1 7 0 0 0,-3 7 1821 0 0,-8 30 0 0 0,1-7 1364 0 0,8-25-1548 0 0,-2 2 2179 0 0,2 1 0 0 0,-3 33 0 0 0,7-53-3799 0 0,0 1-1 0 0,0-1 0 0 0,-1 0 0 0 0,1 1 0 0 0,0-1 0 0 0,0 0 0 0 0,0 1 0 0 0,-1-1 0 0 0,1 0 0 0 0,0 0 0 0 0,0 0 0 0 0,0 0 0 0 0,0 1 0 0 0,0-1 0 0 0,-1-1 0 0 0,1 1 1 0 0,0 0-1 0 0,0 0 0 0 0,0 0 0 0 0,0 0 0 0 0,0-1 0 0 0,-1 1 0 0 0,1 0 0 0 0,1-1 0 0 0,8-8 217 0 0,-1 1 0 0 0,0-2 0 0 0,-1 1 0 0 0,0-1 0 0 0,8-13 0 0 0,31-60 1043 0 0,-31 52-1455 0 0,-12 20-924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0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 3599 0 0,'-17'10'320'0'0,"-4"2"-256"0"0,-3 2-64 0 0,0-1 0 0 0,-4 1 160 0 0</inkml:trace>
  <inkml:trace contextRef="#ctx0" brushRef="#br0" timeOffset="1">179 14 11575 0 0,'86'53'2734'0'0,"43"23"9917"0"0,-99-61-11304 0 0,1-1-1 0 0,0-1 0 0 0,35 8 1 0 0,-33-12-1295 0 0,0-2 1 0 0,1-1 0 0 0,-1-1-1 0 0,1-2 1 0 0,0-1 0 0 0,0-2-1 0 0,46-6 1 0 0,-66 4 8 0 0,-1-1-1 0 0,0 0 1 0 0,-1-1 0 0 0,1 0-1 0 0,23-12 1 0 0,-17 6-668 0 0,0-2 1 0 0,31-25-1 0 0,-28 16-6965 0 0,-7-2-2624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0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6159 0 0,'0'0'75'0'0,"3"-2"488"0"0,14 1-238 0 0,56-7 10548 0 0,-69 7-8985 0 0,36-6 2268 0 0,-37 6-3397 0 0,-1 1-226 0 0,-1 0-528 0 0,1 0 169 0 0,1-1 0 0 0,0 1-1 0 0,-1-1 1 0 0,1 0 0 0 0,-1 0 0 0 0,1 0 0 0 0,-1 0 0 0 0,1 0 0 0 0,3-3 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0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1 7367 0 0,'-7'54'856'0'0,"-2"17"4335"0"0,-19 25 3606 0 0,12-46-5904 0 0,11-36-2379 0 0,4-10-372 0 0,-1 1 0 0 0,1-1 0 0 0,0 1 0 0 0,0 0 0 0 0,0 5 0 0 0,1-8 96 0 0,5-4-2859 0 0,-2 0 1433 0 0,0 0 1 0 0,0 0 0 0 0,0 0 0 0 0,-1-1 0 0 0,1 1 0 0 0,0-1-1 0 0,-1 1 1 0 0,0-1 0 0 0,0 0 0 0 0,1 0 0 0 0,-2 0 0 0 0,4-6-1 0 0,-1 3-175 0 0,-1 0 0 0 0,1 1 0 0 0,6-7 0 0 0,3-3 785 0 0,-12 14 696 0 0,11-15 4319 0 0,-4 10-702 0 0,-1 0-1 0 0,0-1 1 0 0,10-11 0 0 0,-1-2-1777 0 0,-13 17-1660 0 0</inkml:trace>
  <inkml:trace contextRef="#ctx0" brushRef="#br0" timeOffset="1">0 174 3599 0 0,'0'0'384'0'0,"2"13"-384"0"0,1-1 1728 0 0,-2 2 328 0 0,-1 1 72 0 0,2-3 1744 0 0,-1 3-2232 0 0,-1-2-8 0 0,2-1 512 0 0,-4 2-1840 0 0,2-2-48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5839 0 0,'1'-3'44'0'0,"0"1"-1"0"0,0-1 1 0 0,0 0-1 0 0,1 1 1 0 0,-1-1-1 0 0,1 1 0 0 0,-1 0 1 0 0,1-1-1 0 0,0 1 1 0 0,0 0-1 0 0,0 0 1 0 0,0 0-1 0 0,3-2 0 0 0,-4 4 19 0 0,0 0-1 0 0,-1 0 0 0 0,1 0 1 0 0,-1 0-1 0 0,1 0 0 0 0,0 0 1 0 0,-1 0-1 0 0,1 0 0 0 0,0 0 0 0 0,-1 0 1 0 0,1 0-1 0 0,-1 0 0 0 0,1 0 1 0 0,0 1-1 0 0,-1-1 0 0 0,1 0 1 0 0,-1 0-1 0 0,1 1 0 0 0,-1-1 1 0 0,1 0-1 0 0,-1 1 0 0 0,1-1 0 0 0,-1 0 1 0 0,1 1-1 0 0,-1-1 0 0 0,1 1 1 0 0,-1-1-1 0 0,0 1 0 0 0,1-1 1 0 0,-1 1-1 0 0,0-1 0 0 0,1 1 1 0 0,-1 0-1 0 0,0-1 0 0 0,0 1 1 0 0,0-1-1 0 0,1 2 0 0 0,7 24 1685 0 0,-8-25-1700 0 0,12 57 2470 0 0,3 67 0 0 0,7 41 42 0 0,-20-158-2387 0 0,-2-12 719 0 0,0-1-1 0 0,0 0 1 0 0,1 0 0 0 0,1-7 0 0 0,0-6-545 0 0,1-14 97 0 0,2 0-1 0 0,8-32 0 0 0,-10 54-414 0 0,0 0-1 0 0,1 0 0 0 0,0 0 0 0 0,0 0 1 0 0,1 1-1 0 0,6-9 0 0 0,-8 14 50 0 0,0 1 0 0 0,-1-1 0 0 0,1 1 0 0 0,0 0-1 0 0,1 0 1 0 0,-1 0 0 0 0,1 0 0 0 0,-1 0 0 0 0,1 1 0 0 0,0 0 0 0 0,0 0-1 0 0,0 0 1 0 0,0 0 0 0 0,0 0 0 0 0,0 1 0 0 0,6-2 0 0 0,-3 4 885 0 0,-7-1-933 0 0,1 1 1 0 0,0-1-1 0 0,-1 0 0 0 0,1 0 1 0 0,0 0-1 0 0,-1 0 0 0 0,1 0 1 0 0,0 0-1 0 0,-1 0 0 0 0,1 0 1 0 0,-1 0-1 0 0,1 0 0 0 0,0 0 1 0 0,-1 0-1 0 0,1 0 0 0 0,0 0 0 0 0,-1-1 1 0 0,1 1-1 0 0,-1 0 0 0 0,2-1 1 0 0,1 12 212 0 0,2 7-7830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1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13015 0 0,'3'1'999'0'0,"35"9"-911"0"0,26-2 4183 0 0,45-4 2798 0 0,-65-7-5316 0 0,0-1 0 0 0,0-2 0 0 0,43-12 0 0 0,-11-3-1516 0 0,-27 6-161 0 0,29-13-76 0 0,-73 26-701 0 0,0 1 1 0 0,0-1-1 0 0,-1 0 1 0 0,8-5-1 0 0,-1 1-4824 0 0,2 0-4671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1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0 3655 0 0,'0'0'18024'0'0,"-9"8"-17720"0"0,3-2-32 0 0</inkml:trace>
  <inkml:trace contextRef="#ctx0" brushRef="#br0" timeOffset="1">1 97 6391 0 0,'0'0'680'0'0,"4"9"-680"0"0,-1-2 2016 0 0,3 5-896 0 0,2-3 512 0 0,6 0-1248 0 0,-5 0-32 0 0,3-1-3656 0 0</inkml:trace>
  <inkml:trace contextRef="#ctx0" brushRef="#br0" timeOffset="2">285 88 3655 0 0,'0'0'384'0'0,"-18"0"528"0"0,3 1 168 0 0,1 2 32 0 0,1 0 8 0 0,-4 0-288 0 0,-2 3-48 0 0,1 2-16 0 0,-2 1-3504 0 0,-1 0-704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5039 0 0,'2'3'388'0'0,"40"52"2320"0"0,-30-37 3031 0 0,14 26 1 0 0,-25-42-4892 0 0,0-1-236 0 0,-1 0-587 0 0,0 0 0 0 0,1-1 1 0 0,-1 1-1 0 0,1 0 0 0 0,-1-1 1 0 0,1 1-1 0 0,-1-1 0 0 0,1 1 0 0 0,-1 0 1 0 0,1-1-1 0 0,0 1 0 0 0,-1-1 0 0 0,1 0 1 0 0,0 1-1 0 0,-1-1 0 0 0,1 0 1 0 0,0 1-1 0 0,-1-1 0 0 0,1 0 0 0 0,0 0 1 0 0,0 1-1 0 0,-1-1 0 0 0,1 0 0 0 0,0 0 1 0 0,0 0-1 0 0,0 0 0 0 0,-1 0 1 0 0,1 0-1 0 0,1-1 0 0 0,0 1-232 0 0,0-1 0 0 0,0 0 0 0 0,-1 0 0 0 0,1 0 0 0 0,-1-1-1 0 0,1 1 1 0 0,0 0 0 0 0,-1-1 0 0 0,0 1 0 0 0,1-1 0 0 0,1-2 0 0 0,2-4-1312 0 0,0 0 1 0 0,0 0 0 0 0,-1 0 0 0 0,5-14-1 0 0,-6 10-297 0 0,0 1 0 0 0,1-15 0 0 0,-3 17 1319 0 0,0-1 0 0 0,6-18-1 0 0,-6 26 600 0 0,1-1-1 0 0,-1 1 0 0 0,1-1 0 0 0,0 1 0 0 0,0 0 1 0 0,-1 0-1 0 0,1 0 0 0 0,1 0 0 0 0,-1 0 1 0 0,0 1-1 0 0,0-1 0 0 0,1 1 0 0 0,-1-1 0 0 0,1 1 1 0 0,2-2-1 0 0,7-1 1346 0 0,22-8 1 0 0,-31 12-1200 0 0,67-18 6036 0 0,30-8 801 0 0,-72 17-5501 0 0,49-18 3855 0 0,-88 36-7386 0 0,9-8 1651 0 0,-30 22-4844 0 0,9-10-2350 0 0,6-4 920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2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4319 0 0,'0'2'332'0'0,"0"3"65"0"0,1 1 0 0 0,-1 0 0 0 0,0 0-1 0 0,0-1 1 0 0,-1 1 0 0 0,0 0-1 0 0,0-1 1 0 0,0 1 0 0 0,-1-1 0 0 0,-3 10-1 0 0,-2 7 1684 0 0,-5 15 6120 0 0,14-37-8168 0 0,0-1 1 0 0,-1 0-1 0 0,1 0 0 0 0,0 0 0 0 0,-1 0 0 0 0,1-1 0 0 0,0 1 0 0 0,-1 0 1 0 0,0-1-1 0 0,1 1 0 0 0,1-4 0 0 0,2 0 30 0 0,4-3-38 0 0,-1 1 0 0 0,18-11 0 0 0,-8 8 8 0 0,-13 10-13 0 0,0-1-3 0 0,23-6 97 0 0,-25 7 71 0 0,0-1 38 0 0,21-1 320 0 0,10-2 1074 0 0,-14 0 2416 0 0,-20 5-3995 0 0,-1 0 0 0 0,1 0 0 0 0,-1 0 1 0 0,1 0-1 0 0,-1 0 0 0 0,0 0 0 0 0,1 0 0 0 0,-1 0 0 0 0,0 0 0 0 0,0 0 0 0 0,1 0 0 0 0,-1 0 0 0 0,0-1 1 0 0,0 1-1 0 0,-1 0 0 0 0,-21 15 25 0 0,15-11-17 0 0,-11 7-1216 0 0,-29 14 0 0 0,-1-7-8580 0 0,26-13 3167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2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8 107 2359 0 0,'-5'4'174'0'0,"3"1"-140"0"0,2-4 37 0 0,0 0 0 0 0,0-1 0 0 0,0 1 0 0 0,0-1 0 0 0,0 1 0 0 0,1-1 0 0 0,-1 1 0 0 0,0-1 0 0 0,0 1 0 0 0,1-1 0 0 0,-1 1 0 0 0,0-1 0 0 0,1 1 0 0 0,-1-1 0 0 0,0 0 0 0 0,1 1 0 0 0,-1-1 0 0 0,1 1 0 0 0,-1-1 0 0 0,1 0 0 0 0,-1 1 0 0 0,1-1 0 0 0,14 0 2014 0 0,-13 0-1240 0 0,2-1-49 0 0,-4 1-732 0 0,5-1 250 0 0,-1 0 1 0 0,0 0 0 0 0,0 0 0 0 0,0 0 0 0 0,0-1 0 0 0,0 0 0 0 0,0 0-1 0 0,6-4 1 0 0,-5 3 301 0 0,0 0 0 0 0,-1 0 0 0 0,1 1 0 0 0,9-4 0 0 0,-8 4-235 0 0,0 0 0 0 0,-1-1 0 0 0,1 0-1 0 0,5-3 1 0 0,6-6 219 0 0,0 1-1 0 0,1 1 0 0 0,21-9 1 0 0,-28 14-354 0 0,0 1 1 0 0,0 1-1 0 0,0 0 0 0 0,0 0 1 0 0,0 1-1 0 0,22-2 1 0 0,-31 4 60 0 0,2 1 39 0 0,0 0-159 0 0,0-1 0 0 0,1 2 0 0 0,-1-1 0 0 0,0 0 0 0 0,0 1 0 0 0,0-1 0 0 0,0 1-1 0 0,0 1 1 0 0,0-1 0 0 0,4 4 0 0 0,-7-5 189 0 0,0 9 245 0 0,-1-8-520 0 0,0 1 0 0 0,0 0 0 0 0,0 0 0 0 0,0 0 0 0 0,-1 0-1 0 0,1 0 1 0 0,-2 3 0 0 0,1-4 142 0 0,0 0-10 0 0,-22 26-612 0 0</inkml:trace>
  <inkml:trace contextRef="#ctx0" brushRef="#br0" timeOffset="1">238 47 4663 0 0,'1'3'360'0'0,"3"45"123"0"0,-10 72 9395 0 0,6-119-9813 0 0,-31 180 7682 0 0,1-10-3940 0 0,29-163-3729 0 0,0 0-1 0 0,1-1 1 0 0,1 1-1 0 0,-1 0 0 0 0,1 0 1 0 0,1-1-1 0 0,-1 1 1 0 0,6 14-1 0 0,-6-21-177 0 0,-1 0 0 0 0,0 0 0 0 0,1-1 0 0 0,0 1 0 0 0,-1 0-1 0 0,1 0 1 0 0,0 0 0 0 0,-1 0 0 0 0,1-1 0 0 0,0 1 0 0 0,0 0-1 0 0,0-1 1 0 0,-1 1 0 0 0,3 0 0 0 0,10 4-6235 0 0,1-5-2201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3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0 11831 0 0,'-83'155'6718'0'0,"16"-33"671"0"0,26-39-5332 0 0,27-52-1129 0 0,5-15 141 0 0,2 0 1 0 0,-10 31-1 0 0,17-45-658 0 0,5 1-275 0 0,-5-2-133 0 0,0-1 0 0 0,0 0 0 0 0,1 0 0 0 0,-1 1 0 0 0,0-1 0 0 0,0 0 0 0 0,1 0 0 0 0,-1 1 1 0 0,0-1-1 0 0,1 0 0 0 0,-1 0 0 0 0,0 0 0 0 0,1 0 0 0 0,-1 1 0 0 0,0-1 0 0 0,1 0 0 0 0,-1 0 0 0 0,0 0 0 0 0,1 0 0 0 0,-1 0 0 0 0,0 0 0 0 0,1 0 1 0 0,-1 0-1 0 0,0 0 0 0 0,1 0 0 0 0,-1 0 0 0 0,1 0 0 0 0,-1 0 0 0 0,5-3-3 0 0,0 1 0 0 0,0-1 0 0 0,0 1 0 0 0,-1-2 0 0 0,1 1 0 0 0,-1 0 0 0 0,0-1 0 0 0,0 0 0 0 0,0 0 0 0 0,4-6 0 0 0,16-15 0 0 0,-16 18 0 0 0,1 0 0 0 0,-1 1 0 0 0,1 0 0 0 0,0 0 0 0 0,1 1 0 0 0,-1 0 0 0 0,1 0 0 0 0,14-3 0 0 0,-23 7 0 0 0,0 1 0 0 0,-1 0 0 0 0,1 0 0 0 0,0 0 0 0 0,0 0 0 0 0,0 0 0 0 0,0 0 0 0 0,0 0 0 0 0,0 0 0 0 0,-1 0 0 0 0,1 0 0 0 0,0 1 0 0 0,1-1 0 0 0,1 2 0 0 0,0 0 0 0 0,-1 0 0 0 0,1 0 0 0 0,0 0 0 0 0,-1 0 0 0 0,0 1 0 0 0,1-1 0 0 0,-1 1 0 0 0,0 0 0 0 0,-1-1 0 0 0,1 1 0 0 0,0 0 0 0 0,-1 0 0 0 0,1 0 0 0 0,-1 0 0 0 0,0 1 0 0 0,0-1 0 0 0,0 0 0 0 0,0 6 0 0 0,1 4 0 0 0,0 0 0 0 0,-1 1 0 0 0,-1 21 0 0 0,0-30 0 0 0,0 0 0 0 0,0-1 0 0 0,1 1 0 0 0,1 6 0 0 0,4 7 0 0 0,-1-15 0 0 0,-2-1 0 0 0,11 5 0 0 0,-3-6 0 0 0,0 0 0 0 0,0-1 0 0 0,1 0 0 0 0,-1 0 0 0 0,0-1 0 0 0,0-1 0 0 0,0 0 0 0 0,17-5 0 0 0,-15 3 0 0 0,1 1 0 0 0,0 1 0 0 0,0 0 0 0 0,1 1 0 0 0,18 0 0 0 0,-22 3 0 0 0,1-1 0 0 0,-1 2 0 0 0,0-1 0 0 0,19 8 0 0 0,-25-8 0 0 0,0 1 0 0 0,-1-1 0 0 0,1 1 0 0 0,-1-1 0 0 0,1 1 0 0 0,-1 0 0 0 0,0 1 0 0 0,0-1 0 0 0,0 1 0 0 0,-1 0 0 0 0,1 0 0 0 0,4 6 0 0 0,3 6 0 0 0,-9-13 0 0 0,0-1 0 0 0,-1 0 0 0 0,1 1 0 0 0,-1 0 0 0 0,1-1 0 0 0,-1 1 0 0 0,0 0 0 0 0,0 0 0 0 0,0-1 0 0 0,1 5 0 0 0,0 4 0 0 0,-1-8 0 0 0,0 0 0 0 0,0 1 0 0 0,-1-1 0 0 0,0 0 0 0 0,0 1 0 0 0,0 3 0 0 0,-3 12 0 0 0,0-14 0 0 0,0-1 0 0 0,-1 2-104 0 0,0 0 0 0 0,-1 0 0 0 0,1-1 0 0 0,-1 0 0 0 0,0 0 0 0 0,-1 0 0 0 0,1 0 0 0 0,-1-1 0 0 0,0 0 0 0 0,0 0 0 0 0,0 0 0 0 0,0-1 0 0 0,-14 5 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3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0 3247 0 0,'0'0'251'0'0,"0"3"236"0"0,-1 0 444 0 0,0 0 0 0 0,0 1 1 0 0,0-1-1 0 0,0 1 0 0 0,0-1 0 0 0,-1 0 0 0 0,0 0 1 0 0,-3 6-1 0 0,-22 25 6285 0 0,8-12-4747 0 0,9-9-1883 0 0,-82 109 331 0 0,3 1-9924 0 0,66-92 5569 0 0,12-16-109 0 0,-16 25-1 0 0,27-40 3554 0 0,0 1 0 0 0,0-1-1 0 0,0 0 1 0 0,0 0 0 0 0,0 0 0 0 0,0 0 0 0 0,0 0-1 0 0,0 0 1 0 0,0 0 0 0 0,0 0 0 0 0,0 0 0 0 0,0 0-1 0 0,0 1 1 0 0,0-1 0 0 0,0 0 0 0 0,0 0 0 0 0,0 0-1 0 0,0 0 1 0 0,0 0 0 0 0,0 0 0 0 0,1 0 0 0 0,-1 0-1 0 0,0 0 1 0 0,0 0 0 0 0,0 0 0 0 0,0 1-1 0 0,0-1 1 0 0,0 0 0 0 0,0 0 0 0 0,0 0 0 0 0,0 0-1 0 0,0 0 1 0 0,0 0 0 0 0,0 0 0 0 0,0 0 0 0 0,1 0-1 0 0,-1 0 1 0 0,0 0 0 0 0,0 0 0 0 0,0 0 0 0 0,0 0-1 0 0,0 0 1 0 0,0 0 0 0 0,0 0 0 0 0,0 0-1 0 0,0 0 1 0 0,0 0 0 0 0,1 0 0 0 0,-1 0 0 0 0,0 0-1 0 0,0 0 1 0 0,0 0 0 0 0,0 0 0 0 0,0 0 0 0 0,0 0-1 0 0,0 0 1 0 0,0 0 0 0 0,0 0 0 0 0,0 0 0 0 0,0 0-1 0 0,1 0 1 0 0,-1 0 0 0 0,0-1 0 0 0,13-2 178 0 0,19-10 21 0 0,-25 11-100 0 0,4-3 130 0 0,0 1 0 0 0,0 1-1 0 0,1 0 1 0 0,23-2-1 0 0,-29 4 228 0 0,0 1-1 0 0,0 0 1 0 0,0 0-1 0 0,0 1 1 0 0,0 0-1 0 0,0 0 1 0 0,0 0-1 0 0,0 1 1 0 0,-1 0-1 0 0,1 0 1 0 0,7 4-1 0 0,-10-4 138 0 0,0 0-1 0 0,0 1 1 0 0,-1-1 0 0 0,1 1-1 0 0,-1 0 1 0 0,0-1 0 0 0,1 1-1 0 0,-1 0 1 0 0,-1 0 0 0 0,1 0-1 0 0,0 1 1 0 0,-1-1 0 0 0,2 6-1 0 0,0 0 415 0 0,0 0 0 0 0,-1 1 0 0 0,0-1 0 0 0,0 11 0 0 0,-1-7-246 0 0,-2 1-1 0 0,0-1 0 0 0,0 0 0 0 0,-2 0 0 0 0,1 0 0 0 0,-2 0 0 0 0,0 0 0 0 0,0 0 1 0 0,-9 16-1 0 0,8-17-705 0 0,1-8-877 0 0,3-8 139 0 0,3-7-509 0 0,46-159-21011 0 0,-24 99 18559 0 0,-20 61 3781 0 0,1 0 0 0 0,0 0 0 0 0,11-17 0 0 0,-5 10 2570 0 0,-8 14-1219 0 0,0 0-1 0 0,1 0 1 0 0,-1 0 0 0 0,0 0 0 0 0,1 1-1 0 0,0-1 1 0 0,0 1 0 0 0,0 0-1 0 0,7-3 1 0 0,-9 4-1198 0 0,34-14 4723 0 0,-17 7-3384 0 0,0 0 0 0 0,28-18 0 0 0,-40 21-1621 0 0,56-41 46 0 0,-55 40-60 0 0,-1-1 1 0 0,0 0 0 0 0,-1 0 0 0 0,0 0 0 0 0,0-1 0 0 0,5-9 0 0 0,1-1-1 0 0,-10 16-165 0 0,-1-1 0 0 0,1 1 0 0 0,-1 0 0 0 0,0-1-1 0 0,1 1 1 0 0,-1-1 0 0 0,0 1 0 0 0,-1-1 0 0 0,1 0 0 0 0,0 1 0 0 0,0-6 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4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2759 0 0,'0'3'207'0'0,"-4"19"2604"0"0,2 0-1 0 0,-1 39 1 0 0,9 48 4734 0 0,0 7-2613 0 0,-6-12-1650 0 0,-9 265 2320 0 0,1-283-5644 0 0,-8 123-1364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6391 0 0,'1'1'2983'0'0,"0"-1"-2288"0"0,0 1 0 0 0,0 0 0 0 0,0 0 1 0 0,0-1-1 0 0,-1 1 0 0 0,1 0 0 0 0,0 0 0 0 0,-1 0 0 0 0,1 0 0 0 0,-1 0 1 0 0,1 0-1 0 0,-1 0 0 0 0,1 0 0 0 0,-1 0 0 0 0,1 0 0 0 0,-1 2 0 0 0,0-1-110 0 0,1 1-1 0 0,-1 0 1 0 0,0 0-1 0 0,0-1 1 0 0,0 1-1 0 0,-1 4 1 0 0,-1 1 67 0 0,0 0-1 0 0,-1-1 1 0 0,-5 14 0 0 0,0-4 39 0 0,3-5-385 0 0,-1-1 0 0 0,0 0 0 0 0,0 0 0 0 0,-9 11 0 0 0,-8 11 183 0 0,19-26-3589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4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7079 0 0,'0'0'4560'0'0,"15"-6"1208"0"0,2-4-5192 0 0,-5 2 80 0 0,1-2-656 0 0</inkml:trace>
  <inkml:trace contextRef="#ctx0" brushRef="#br0" timeOffset="1">14 103 6391 0 0,'1'2'492'0'0,"3"21"-658"0"0,0-1 5021 0 0,0-1 8696 0 0,-3-19-13226 0 0,0 0-625 0 0,2 4 873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2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5959 0 0,'-1'2'35'0'0,"-1"0"0"0"0,0 0 0 0 0,1 0 0 0 0,0 0 0 0 0,-1 0 0 0 0,1 1-1 0 0,0-1 1 0 0,0 0 0 0 0,0 1 0 0 0,1-1 0 0 0,-1 1 0 0 0,0-1 0 0 0,1 1-1 0 0,0-1 1 0 0,-1 1 0 0 0,1-1 0 0 0,1 4 0 0 0,-3 13 56 0 0,-7 38 1721 0 0,3 1 0 0 0,3 73 0 0 0,17 117 3832 0 0,-9-181-4090 0 0,4 0-1 0 0,2 0 1 0 0,22 68-1 0 0,-29-124-1279 0 0,0 0-1 0 0,1 0 1 0 0,0 0-1 0 0,1-1 1 0 0,0 0-1 0 0,11 14 1 0 0,-11-17-478 0 0,0 0 1 0 0,1-1 0 0 0,9 8-1 0 0,-11-10-1137 0 0,1 0 0 0 0,0 0 0 0 0,0-1 0 0 0,11 5 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5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0 4111 0 0,'-22'34'20974'0'0,"23"-34"-21281"0"0</inkml:trace>
  <inkml:trace contextRef="#ctx0" brushRef="#br0" timeOffset="1">0 298 6415 0 0,'3'5'172'0'0,"0"1"1"0"0,0 0-1 0 0,-1-1 0 0 0,1 1 0 0 0,-2 0 0 0 0,1 0 0 0 0,1 10 0 0 0,2 8 5030 0 0,5 1 7763 0 0,0-33-20229 0 0,-1-2-768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5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44 4319 0 0,'0'0'332'0'0,"2"-1"-220"0"0,114-28 10331 0 0,-85 20-7179 0 0,-28 9-1949 0 0,-1-1-135 0 0,8-3 3117 0 0,-11 6-3712 0 0,-2 2-426 0 0,0 1-1 0 0,-1-1 1 0 0,1 0-1 0 0,-1 0 1 0 0,0 0 0 0 0,0 0-1 0 0,0-1 1 0 0,-1 1-1 0 0,-6 3 1 0 0,-20 17 343 0 0,-3 2-373 0 0,32-25-218 0 0,-10 6-674 0 0,11-6 646 0 0,1-1 0 0 0,-1 0 0 0 0,1 0 0 0 0,0 1 0 0 0,-1-1 0 0 0,1 0 0 0 0,-1 0 0 0 0,1 0 0 0 0,-1 1 0 0 0,1-1 0 0 0,-1 0 0 0 0,1 0 0 0 0,-1 0 0 0 0,1 0 0 0 0,-1 0-1 0 0,1 0 1 0 0,-1 0 0 0 0,0 0 0 0 0,11-14-10900 0 0,-7 10 10563 0 0,-3 3 94 0 0,-3 2 248 0 0,-29 31 834 0 0,31-30-642 0 0,1-2-76 0 0,0 1 0 0 0,0 0-1 0 0,-1-1 1 0 0,1 1-1 0 0,0-1 1 0 0,0 1 0 0 0,0-1-1 0 0,-1 1 1 0 0,1-1-1 0 0,0 1 1 0 0,-1-1 0 0 0,1 1-1 0 0,0-1 1 0 0,-1 0-1 0 0,1 1 1 0 0,-1-1 0 0 0,1 0-1 0 0,-1 1 1 0 0,-3 3-11 0 0,22-2-269 0 0,2-3-520 0 0,-19 1 794 0 0,-1 0 0 0 0,0 0 0 0 0,0 0 1 0 0,0 0-1 0 0,1 0 0 0 0,-1 1 1 0 0,0-1-1 0 0,0 0 0 0 0,0 0 0 0 0,0 0 1 0 0,1 0-1 0 0,-1 1 0 0 0,0-1 0 0 0,0 0 1 0 0,0 0-1 0 0,0 0 0 0 0,0 0 0 0 0,1 1 1 0 0,-1-1-1 0 0,0 0 0 0 0,0 0 1 0 0,0 1-1 0 0,0-1 0 0 0,0 0 0 0 0,0 0 1 0 0,0 0-1 0 0,0 1 0 0 0,0-1 0 0 0,0 0 1 0 0,0 0-1 0 0,0 1 0 0 0,0-1 0 0 0,0 0 1 0 0,0 0-1 0 0,0 1 0 0 0,0-1 1 0 0,0 0-1 0 0,-1 1 0 0 0,-2 12 163 0 0,2-9-124 0 0,-1 0 59 0 0,1 0 0 0 0,-1 0 1 0 0,0 0-1 0 0,-1 0 0 0 0,1 0 0 0 0,-1 0 0 0 0,-5 6 0 0 0,-1 2 227 0 0,2-4 117 0 0,0 0 1 0 0,-13 11-1 0 0,5-5 35 0 0,13-12-243 0 0,2-1-195 0 0,0 0-1 0 0,-1 0 1 0 0,1 0-1 0 0,-1 0 0 0 0,1 0 1 0 0,-1 0-1 0 0,1 0 1 0 0,-1 0-1 0 0,0 0 1 0 0,0-1-1 0 0,1 1 1 0 0,-1 0-1 0 0,0 0 0 0 0,0-1 1 0 0,0 1-1 0 0,0 0 1 0 0,0-1-1 0 0,0 1 1 0 0,0-1-1 0 0,-2 1 1 0 0,15-2 33 0 0,-1-2 0 0 0,16-5 0 0 0,13-3 138 0 0,1-2 128 0 0,-40 12-332 0 0,-14 9 46 0 0,-1 0-31 0 0,0 0 0 0 0,1 1 1 0 0,-21 18-1 0 0,-8 6 82 0 0,13-12-19 0 0,-3 3 211 0 0,-57 30 1 0 0,29-19 376 0 0,-44 19 2778 0 0,103-54-3393 0 0,1 0 0 0 0,0 0 0 0 0,0 0 0 0 0,0 0 0 0 0,0 0 0 0 0,0 0 0 0 0,0 0 1 0 0,0 0-1 0 0,-1 0 0 0 0,1 0 0 0 0,0 0 0 0 0,0 0 0 0 0,0 0 0 0 0,0 0 0 0 0,0 0 0 0 0,0 0 0 0 0,0 0 1 0 0,-1 0-1 0 0,1 1 0 0 0,0-1 0 0 0,0 0 0 0 0,0 0 0 0 0,0 0 0 0 0,0 0 0 0 0,0 0 0 0 0,0 0 0 0 0,0 0 0 0 0,0 0 1 0 0,0 0-1 0 0,0 0 0 0 0,0 1 0 0 0,-1-1 0 0 0,1 0 0 0 0,0 0 0 0 0,0 0 0 0 0,0 0 0 0 0,0 0 0 0 0,0 0 0 0 0,0 0 1 0 0,0 1-1 0 0,0-1 0 0 0,0 0 0 0 0,0 0 0 0 0,0 0 0 0 0,0 0 0 0 0,0 0 0 0 0,0 0 0 0 0,0 0 0 0 0,0 1 1 0 0,1-1-1 0 0,-1 0 0 0 0,0 0 0 0 0,0 0 0 0 0,0 0 0 0 0,0 0 0 0 0,0 0 0 0 0,0 0 0 0 0,0 0 0 0 0,0 0 0 0 0,0 1 1 0 0,0-1-1 0 0,0 0 0 0 0,0 0 0 0 0,1 0 0 0 0,-1 0 0 0 0,0 0 0 0 0,0 0 0 0 0,0 0 0 0 0,13 1 826 0 0,20-3-662 0 0,21-6 1413 0 0,82-22-1 0 0,-98 20-949 0 0,7-3-358 0 0,0-2 0 0 0,-1-1-1 0 0,68-38 1 0 0,-90 41-259 0 0,-10 4-403 0 0,-12 9 253 0 0,0-1 0 0 0,0 1 1 0 0,0 0-1 0 0,0 0 1 0 0,0 0-1 0 0,1-1 0 0 0,-1 1 1 0 0,0 0-1 0 0,0 0 1 0 0,0-1-1 0 0,0 1 0 0 0,0 0 1 0 0,0 0-1 0 0,0-1 1 0 0,0 1-1 0 0,0 0 0 0 0,0 0 1 0 0,0-1-1 0 0,0 1 1 0 0,-1 0-1 0 0,1 0 0 0 0,0 0 1 0 0,0-1-1 0 0,0 1 1 0 0,0 0-1 0 0,0 0 1 0 0,0-1-1 0 0,0 1 0 0 0,-1 0 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6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59 3023 0 0,'0'0'264'0'0,"-2"12"-88"0"0</inkml:trace>
  <inkml:trace contextRef="#ctx0" brushRef="#br0" timeOffset="1">388 0 10879 0 0,'2'31'1074'0'0,"-4"34"0"0"0,-16 79 8234 0 0,8-91-5948 0 0,-29 90 1 0 0,28-112-2751 0 0,-2-1 0 0 0,-1 0 0 0 0,-1-1 1 0 0,-22 31-1 0 0,-91 115-197 0 0,68-103-9194 0 0,17-24-1415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6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 6735 0 0,'68'-8'6211'0'0,"-4"-9"-469"0"0,-47 12-4525 0 0,26-13 0 0 0,-41 17-1314 0 0,14-7-6087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7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35 6679 0 0,'-9'29'238'0'0,"1"0"-1"0"0,-4 35 0 0 0,-4 14 1533 0 0,-1 15 4480 0 0,11-57-3447 0 0,4-28-2101 0 0,0 1 0 0 0,1-1 0 0 0,0 0 0 0 0,1 1 0 0 0,0-1 0 0 0,0 0 0 0 0,1 10 0 0 0,0-16-354 0 0,-1 0 0 0 0,1 0 1 0 0,-1 1-1 0 0,0-1 0 0 0,1 0 1 0 0,-1 0-1 0 0,-1 4 0 0 0,2-6-210 0 0,0 1 0 0 0,0 0 0 0 0,0-1 0 0 0,-1 1 0 0 0,1-1 0 0 0,0 1 0 0 0,0-1-1 0 0,0 1 1 0 0,0-1 0 0 0,0 0 0 0 0,0 0 0 0 0,0 1 0 0 0,0-1 0 0 0,0 0 0 0 0,0 0 0 0 0,1 0-1 0 0,-1 0 198 0 0,17-16 781 0 0,-15 13-968 0 0,0-1-74 0 0,1 0-1 0 0,-1 0 0 0 0,-1 0 1 0 0,1-1-1 0 0,0 1 1 0 0,-1-1-1 0 0,3-7 1 0 0,10-38 139 0 0,-7 19-139 0 0,28-80-1289 0 0,-1 5-3321 0 0,-13 36-3957 0 0,-13 33 1038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7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23 6647 0 0,'-59'186'10571'0'0,"44"-147"-6983"0"0,-1-1-1 0 0,-35 58 0 0 0,49-94-2337 0 0,4-3-1208 0 0,-1 0 0 0 0,1 0 1 0 0,-1 0-1 0 0,0 0 1 0 0,1 0-1 0 0,-1-1 0 0 0,0 1 1 0 0,0 0-1 0 0,0-1 0 0 0,0 1 1 0 0,0-1-1 0 0,1-2 1 0 0,0 2 14 0 0,107-171 448 0 0,-90 146-546 0 0,37-42 0 0 0,-32 40 27 0 0,-12 15 19 0 0,0 0 1 0 0,20-17-1 0 0,-31 30-2 0 0,0 1 0 0 0,-1-1-1 0 0,1 1 1 0 0,0-1 0 0 0,0 1 0 0 0,-1-1-1 0 0,1 1 1 0 0,0 0 0 0 0,0-1 0 0 0,-1 1 0 0 0,1 0-1 0 0,0 0 1 0 0,1-1 0 0 0,2 3-39 0 0,-3-1 33 0 0,9 5-13 0 0,-4 1 82 0 0,0 0 0 0 0,-1 0 1 0 0,0 1-1 0 0,0 0 0 0 0,0 0 0 0 0,-1 0 0 0 0,0 1 0 0 0,-1 0 1 0 0,4 13-1 0 0,1 12 402 0 0,5 42 0 0 0,-9-49-274 0 0,37 352 407 0 0,-26-218-474 0 0,-8-105-127 0 0,-7-56 0 0 0,0 0 0 0 0,0 0 0 0 0,0 0 0 0 0,0 0 0 0 0,0 0 0 0 0,0 0 0 0 0,-1 0 0 0 0,1 0 0 0 0,0 0 0 0 0,0 0 0 0 0,0 0 0 0 0,0 0 0 0 0,0 0 0 0 0,0 0 0 0 0,0 0 0 0 0,0 0 0 0 0,0-1 0 0 0,0 1 0 0 0,-1 0 0 0 0,1 0 0 0 0,0 0 0 0 0,0 0 0 0 0,0 1 0 0 0,0-1 0 0 0,0 0 0 0 0,0 0 0 0 0,0 0 0 0 0,0 0 0 0 0,0 0 0 0 0,0 0 0 0 0,-1 0 0 0 0,1 0 0 0 0,0 0 0 0 0,0 0 0 0 0,0 0 0 0 0,0 0 0 0 0,0 0 0 0 0,0 0 0 0 0,0 0 0 0 0,0 0 0 0 0,0 0 0 0 0,0 0 0 0 0,0 0 0 0 0,0 1 0 0 0,0-1 0 0 0,0 0 0 0 0,0 0 0 0 0,0 0 0 0 0,0 0 0 0 0,0 0 0 0 0,-5-7 0 0 0,-21-48-1602 0 0,13 27-574 0 0,0 0 1 0 0,-24-35 0 0 0,-3 6-1757 0 0,-43-59-1174 0 0,79 112 5053 0 0,1 0 0 0 0,0-1 0 0 0,0 1 0 0 0,1-1 0 0 0,-1 0 0 0 0,-2-9 1 0 0,4 13 70 0 0,1-1 0 0 0,-1 0 1 0 0,1 0-1 0 0,0 1 0 0 0,0-1 1 0 0,0 0-1 0 0,0 0 0 0 0,0 1 1 0 0,0-1-1 0 0,0 0 1 0 0,0 0-1 0 0,1 1 0 0 0,-1-1 1 0 0,1 0-1 0 0,0 1 0 0 0,-1-1 1 0 0,1 0-1 0 0,0 1 0 0 0,0-1 1 0 0,0 1-1 0 0,0-1 1 0 0,0 1-1 0 0,2-3 0 0 0,1 1 101 0 0,0-1-1 0 0,0 1 0 0 0,0 0 0 0 0,0 0 1 0 0,0 1-1 0 0,0-1 0 0 0,1 1 0 0 0,-1 0 0 0 0,1 0 1 0 0,0 0-1 0 0,0 1 0 0 0,-1 0 0 0 0,1 0 1 0 0,0 0-1 0 0,10 0 0 0 0,-13 1 316 0 0,-2 0-387 0 0,0 0 0 0 0,0 1 0 0 0,1-1 1 0 0,-1 1-1 0 0,0-1 0 0 0,0 0 1 0 0,0 1-1 0 0,1-1 0 0 0,-1 1 1 0 0,0-1-1 0 0,0 0 0 0 0,1 1 0 0 0,-1-1 1 0 0,0 0-1 0 0,1 0 0 0 0,-1 1 1 0 0,0-1-1 0 0,1 0 0 0 0,0 1 1 0 0,0-1 8 0 0,-1 1 0 0 0,1-1 0 0 0,0 1 0 0 0,-1-1 0 0 0,1 1 0 0 0,0-1 0 0 0,-1 1 0 0 0,1 0 0 0 0,-1-1 0 0 0,1 1 0 0 0,-1 0 0 0 0,1-1 0 0 0,-1 1 0 0 0,0 0 0 0 0,1 0 0 0 0,0 1 0 0 0,-1 3 127 0 0,1 1-1 0 0,-1 0 0 0 0,1 0 1 0 0,-2 0-1 0 0,1-1 1 0 0,-1 1-1 0 0,1 0 0 0 0,-2 0 1 0 0,1-1-1 0 0,-1 1 1 0 0,1-1-1 0 0,-2 1 0 0 0,1-1 1 0 0,-6 10-1 0 0,-8 11 399 0 0,9-14-258 0 0,0 0-1 0 0,-1-1 1 0 0,0 0-1 0 0,-1 0 1 0 0,-11 10-1 0 0,-33 25 956 0 0,-35 33 3895 0 0,89-81-4979 0 0,7-9-156 0 0,1 1-1 0 0,1-1 0 0 0,-1 2 1 0 0,2-1-1 0 0,-1 1 0 0 0,17-10 1 0 0,27-25 43 0 0,-24 17 35 0 0,-8 7-1172 0 0,23-27 0 0 0,-24 24-6285 0 0,1-1-2458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8319 0 0,'-7'122'3264'0'0,"-4"42"7675"0"0,-6 0-4914 0 0,14-97-3975 0 0,2-31-944 0 0,1-34-1022 0 0,0 0 0 0 0,0 1 0 0 0,0-1-1 0 0,1 1 1 0 0,-1-1 0 0 0,1 0 0 0 0,1 5 0 0 0,-2-5 285 0 0,2-2-348 0 0,3 3-109 0 0,-4-3 21 0 0,-1 0-1 0 0,1-1 1 0 0,0 1 0 0 0,-1-1-1 0 0,1 1 1 0 0,0-1-1 0 0,-1 1 1 0 0,1-1-1 0 0,0 0 1 0 0,-1 1 0 0 0,1-1-1 0 0,-1 0 1 0 0,0 0-1 0 0,2-1 1 0 0,-2 2-20 0 0,8-15-2380 0 0,-1-2-4317 0 0,-1-8-2824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0 168 9615 0 0,'75'-28'1334'0'0,"-22"8"3523"0"0,38-17 4319 0 0,20-6-3560 0 0,-98 39-4842 0 0,19-12 1 0 0,-25 13-523 0 0,-6 2 92 0 0,1 0-323 0 0,5-4-18 0 0,-6 5-161 0 0,0 0-1 0 0,-1-1 1 0 0,1 1-1 0 0,-1-1 1 0 0,1 1 0 0 0,0-1-1 0 0,-1 1 1 0 0,1-1 0 0 0,-1 1-1 0 0,1-1 1 0 0,-1 1-1 0 0,0-1 1 0 0,1 0 0 0 0,-1 1-1 0 0,1-1 1 0 0,-1 0-1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9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 2039 0 0,'4'18'201'0'0,"-2"1"0"0"0,0 0 0 0 0,0 0 0 0 0,-2 0 0 0 0,-3 28 0 0 0,2-24 996 0 0,-8 67 6017 0 0,-20 95 0 0 0,7-61-1941 0 0,9-60-1902 0 0,-25 76 1 0 0,32-114-2332 0 0,6-24-620 0 0,0-5-594 0 0,3-23-23 0 0,19-268-16340 0 0,-22 285 16079 0 0,6-82-1523 0 0,-5 81 1984 0 0,1 0 0 0 0,0 0 1 0 0,1 1-1 0 0,0-1 0 0 0,0 1 1 0 0,9-17-1 0 0,-10 23 104 0 0,0 0 0 0 0,0 1 0 0 0,0 0-1 0 0,1-1 1 0 0,-1 1 0 0 0,1 0 0 0 0,-1 0 0 0 0,1 0 0 0 0,0 0 0 0 0,0 1 0 0 0,0-1-1 0 0,0 1 1 0 0,3-1 0 0 0,6-3 1607 0 0,25-4 1 0 0,-31 8-1099 0 0,50-12 3507 0 0,-54 13-3642 0 0,17-4 999 0 0,-16 3-1379 0 0,-1 1 4 0 0,0 0-1 0 0,0 0 1 0 0,1 0 0 0 0,-1 0-1 0 0,0 0 1 0 0,0 0 0 0 0,0 0 0 0 0,0 1-1 0 0,0-1 1 0 0,1 1 0 0 0,-1 0-1 0 0,0-1 1 0 0,0 1 0 0 0,0 0-1 0 0,0 0 1 0 0,-1 0 0 0 0,3 2-1 0 0,-1 1 31 0 0,0 1 0 0 0,0-1 0 0 0,-1 1 0 0 0,0 0 0 0 0,0-1 0 0 0,0 1 0 0 0,-1 0 0 0 0,1 0 0 0 0,-1 6 0 0 0,2 6 419 0 0,-2 25-1 0 0,1-1 77 0 0,-1-27-283 0 0,-2-1-1 0 0,-3 26 1 0 0,0 10 277 0 0,1 27 106 0 0,1 24-85 0 0,2-93-637 0 0,1-3-8 0 0,-1 1 0 0 0,1-1 0 0 0,0 0 0 0 0,0 0 1 0 0,0-1-1 0 0,0 1 0 0 0,3 6 0 0 0,-1-6-11 0 0,-3-3 7 0 0,1-1 0 0 0,-1 1 1 0 0,1 0-1 0 0,-1 0 0 0 0,1-1 1 0 0,-1 1-1 0 0,0 0 0 0 0,1 0 1 0 0,-1 0-1 0 0,0 0 0 0 0,0-1 0 0 0,0 1 1 0 0,1 0-1 0 0,-1 2 0 0 0,-7-41-2425 0 0,3 21-1534 0 0,-9-24 1 0 0,2 16-1589 0 0,-18-31 0 0 0,2 5 870 0 0,0 1 2783 0 0,17 32 1854 0 0,0-1 0 0 0,-11-30 0 0 0,12 33 204 0 0,0-1 69 0 0,9 17-221 0 0,0 0 0 0 0,0-1-1 0 0,0 1 1 0 0,0-1 0 0 0,0 1 0 0 0,0 0-1 0 0,0-1 1 0 0,0 1 0 0 0,0 0-1 0 0,0-1 1 0 0,0 1 0 0 0,0 0 0 0 0,0-1-1 0 0,1 1 1 0 0,-1 0 0 0 0,0-1 0 0 0,0 1-1 0 0,0 0 1 0 0,1-1 0 0 0,-1 1 0 0 0,0 0-1 0 0,0-1 1 0 0,1 1 0 0 0,-1 0 0 0 0,0 0-1 0 0,1 0 1 0 0,-1-1 0 0 0,0 1 0 0 0,1 0-1 0 0,-1 0 1 0 0,0 0 0 0 0,1 0 0 0 0,-1 0-1 0 0,0-1 1 0 0,1 1 0 0 0,-1 0-1 0 0,1 0 1 0 0,-1 0 0 0 0,0 0 0 0 0,1 0-1 0 0,8-7 937 0 0,-2 8-217 0 0,-1 0-1 0 0,0 0 0 0 0,1 1 0 0 0,9 4 0 0 0,-15-5 181 0 0,1 12 1097 0 0,-2-12-1900 0 0,0 1-1 0 0,1-1 1 0 0,-1 1 0 0 0,0-1-1 0 0,0 1 1 0 0,0-1 0 0 0,0 1 0 0 0,0-1-1 0 0,0 0 1 0 0,-1 1 0 0 0,1-1-1 0 0,0 1 1 0 0,-1-1 0 0 0,0 2 0 0 0,-4 8 730 0 0,0 1 0 0 0,-1-1 0 0 0,-13 18 0 0 0,18-27-554 0 0,1-2-506 0 0,1 1 180 0 0,-1-1 0 0 0,1 1 0 0 0,-1 0 0 0 0,1-1 0 0 0,-1 1 0 0 0,1-1 0 0 0,-1 1 0 0 0,1-1 0 0 0,-1 1 0 0 0,1-1 0 0 0,-1 1 0 0 0,1-1 0 0 0,0 1 0 0 0,-1-1 0 0 0,1 0 0 0 0,0 1 0 0 0,0-1 0 0 0,-1 0 0 0 0,1 0 0 0 0,1 0 0 0 0,22 7-103 0 0,-14-4 204 0 0,-8-3 55 0 0,7 2-312 0 0,-9-2 201 0 0,0 0-1 0 0,1 0 1 0 0,-1 1-1 0 0,1-1 1 0 0,-1 0-1 0 0,0 0 1 0 0,1 0-1 0 0,-1 0 1 0 0,1 0-1 0 0,-1 1 1 0 0,1-1-1 0 0,-1 0 1 0 0,1 0-1 0 0,-1 0 1 0 0,1 0-1 0 0,-1-1 1 0 0,0 1-1 0 0,1 0 1 0 0,-1 0-1 0 0,1 0 1 0 0,-1 0-1 0 0,1 0 1 0 0,-1 0-1 0 0,1-1 1 0 0,-1 1-1 0 0,0 0 1 0 0,1 0-1 0 0,-1-1 1 0 0,0 1-1 0 0,1 0 1 0 0,-1-1-1 0 0,1 0 1 0 0,-1 1 0 0 0,0 0 1 0 0,0 0-1 0 0,0 0 1 0 0,1 0 0 0 0,-1-1-1 0 0,0 1 1 0 0,0 0 0 0 0,0 0-1 0 0,0 0 1 0 0,0 0 0 0 0,1 0-1 0 0,-1-1 1 0 0,0 1 0 0 0,0 0-1 0 0,0 0 1 0 0,1 0 0 0 0,-1 0-1 0 0,0 0 1 0 0,0 0 0 0 0,0 0-1 0 0,1 0 1 0 0,-1 0 0 0 0,0 0-1 0 0,0 0 1 0 0,0 0-1 0 0,1 0 1 0 0,-1 0 0 0 0,0 0-1 0 0,0 0 1 0 0,0 0 0 0 0,1 0-1 0 0,-1 0 1 0 0,0 0 0 0 0,0 0-1 0 0,0 0 1 0 0,1 1 0 0 0,-1-1-1 0 0,0 0 1 0 0,0 0 0 0 0,1 0-1 0 0,2 1 1 0 0,2 2 0 0 0,10 9-10 0 0,-14-11-61 0 0,-2 1 27 0 0,0 0 0 0 0,0 0 0 0 0,-1 0 0 0 0,1 0 0 0 0,-1 0 0 0 0,1 0 0 0 0,-1-1 0 0 0,0 1 0 0 0,-3 2 0 0 0,4-3-3 0 0,-9 6-146 0 0,1 0 0 0 0,-15 8 0 0 0,-9 4-154 0 0,1 4 750 0 0,-1-3 1 0 0,-40 19 0 0 0,47-27 835 0 0,0-2 0 0 0,-1 0-1 0 0,-43 8 1 0 0,68-17-310 0 0,-7 2 3782 0 0,57-7-3563 0 0,-5 0 190 0 0,56 2 0 0 0,415 16 838 0 0,-494-15-2176 0 0,1-1 0 0 0,-1 0 0 0 0,0-2 0 0 0,20-6 0 0 0,-32 7 0 0 0,-1 0 0 0 0,0-1 0 0 0,11-7 0 0 0,11-4 0 0 0,-16 8-1204 0 0,1-1 1 0 0,-2 0-1 0 0,20-16 0 0 0,-9 6-3009 0 0,-3 3-5983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29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5727 0 0,'-62'76'1412'0'0,"20"-28"3779"0"0,23-18 1113 0 0,21-30-6125 0 0,23 5 170 0 0,-9-1-325 0 0,1 3 19 0 0,-14-4-40 0 0,1 0 0 0 0,-1 0 0 0 0,0 0 0 0 0,0 0 0 0 0,-1 0 0 0 0,1 1 0 0 0,-1-1 0 0 0,1 1 0 0 0,-1 0 0 0 0,0 0 0 0 0,-1 0 0 0 0,1 0 0 0 0,-1 0 1 0 0,1 0-1 0 0,-1 0 0 0 0,-1 1 0 0 0,2 7 0 0 0,-1 8 127 0 0,0 0 0 0 0,-4 32 0 0 0,1-28 117 0 0,-13 159 4888 0 0,-29 48-48 0 0,40-214-4919 0 0,2 0 0 0 0,-1 23 0 0 0,4-27-81 0 0,0-3-163 0 0,-1-8-414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1072 6647 0 0,'-12'-26'346'0'0,"2"0"-1"0"0,0-1 0 0 0,-11-50 0 0 0,13 32 669 0 0,-5-73-1 0 0,13 79-233 0 0,9-69 0 0 0,-7 85-588 0 0,6-29 408 0 0,3 0 0 0 0,1 0 0 0 0,3 1 0 0 0,32-71 0 0 0,-26 76 188 0 0,53-83-1 0 0,-67 119-652 0 0,0 0 0 0 0,0 1 0 0 0,11-10 0 0 0,-15 16-88 0 0,0 0-1 0 0,1 0 0 0 0,0 0 1 0 0,-1 0-1 0 0,1 1 1 0 0,0-1-1 0 0,0 1 1 0 0,0 0-1 0 0,1 0 0 0 0,-1 1 1 0 0,5-2-1 0 0,-6 3-25 0 0,0 0 0 0 0,-1 0 0 0 0,1 1 0 0 0,0-1 0 0 0,0 0 0 0 0,-1 1 0 0 0,1 0 0 0 0,-1 0 0 0 0,1 0 0 0 0,-1 0 0 0 0,1 0 0 0 0,-1 0 0 0 0,0 1 0 0 0,1-1 0 0 0,-1 1 0 0 0,0 0-1 0 0,0 0 1 0 0,0-1 0 0 0,0 1 0 0 0,0 0 0 0 0,-1 1 0 0 0,3 2 0 0 0,4 6 139 0 0,0 1-1 0 0,11 23 0 0 0,-4-3 414 0 0,20 67 0 0 0,1 39 262 0 0,-9-31-317 0 0,-15-59-331 0 0,9 76-1 0 0,-19-94-149 0 0,0 0-1 0 0,-2 0 1 0 0,-1 0-1 0 0,-1 0 1 0 0,-2 0 0 0 0,-9 38-1 0 0,7-46 34 0 0,-1 5 122 0 0,-14 36-1 0 0,17-54-74 0 0,0 0 1 0 0,-1 0-1 0 0,0-1 1 0 0,0 0 0 0 0,-1 1-1 0 0,0-2 1 0 0,-12 12-1 0 0,14-15-12 0 0,0 0 0 0 0,-1 0 0 0 0,0-1-1 0 0,0 1 1 0 0,0-1 0 0 0,0 0 0 0 0,0-1-1 0 0,-1 1 1 0 0,1-1 0 0 0,-11 3 0 0 0,12-5-52 0 0,0 1 1 0 0,0-1 0 0 0,0 1-1 0 0,0-1 1 0 0,0 0 0 0 0,0-1-1 0 0,0 1 1 0 0,0-1-1 0 0,0 0 1 0 0,0 0 0 0 0,0 0-1 0 0,0 0 1 0 0,1-1 0 0 0,-1 0-1 0 0,0 1 1 0 0,-5-5-1 0 0,3 1-25 0 0,0 1 0 0 0,0-1 0 0 0,0 0 0 0 0,1-1 0 0 0,-1 1 0 0 0,1-1 0 0 0,1 0-1 0 0,-1 0 1 0 0,1-1 0 0 0,-6-12 0 0 0,6 9-12 0 0,0-1 1 0 0,1 1-1 0 0,0-1 0 0 0,1 0 1 0 0,0 0-1 0 0,-1-20 0 0 0,3 5 49 0 0,2-1-1 0 0,0 0 1 0 0,2 1-1 0 0,1-1 1 0 0,12-35-1 0 0,-10 42 62 0 0,0 0 0 0 0,2 1 0 0 0,1 0-1 0 0,0 0 1 0 0,1 1 0 0 0,1 1-1 0 0,0 0 1 0 0,2 0 0 0 0,0 1-1 0 0,22-18 1 0 0,-31 29-147 0 0,1 0-1 0 0,0 0 1 0 0,0 1-1 0 0,1 0 1 0 0,-1 1 0 0 0,1-1-1 0 0,0 1 1 0 0,0 1-1 0 0,8-3 1 0 0,21-1-7963 0 0,-23 5-202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4831 0 0,'0'0'375'0'0,"3"-1"-244"0"0,21-7 348 0 0,-1 0 3193 0 0,0 0 0 0 0,46-7-1 0 0,-66 15-3378 0 0,-1-1 0 0 0,1 1-1 0 0,0 1 1 0 0,-1-1 0 0 0,1 0 0 0 0,-1 1-1 0 0,1-1 1 0 0,-1 1 0 0 0,1 0 0 0 0,-1-1-1 0 0,1 1 1 0 0,-1 1 0 0 0,1-1 0 0 0,-1 0-1 0 0,4 3 1 0 0,-5-3 511 0 0,-1 2-4 0 0,-1 6-434 0 0,0 0 1 0 0,0 0-1 0 0,-1 0 0 0 0,-1 0 1 0 0,1 0-1 0 0,-1-1 0 0 0,-1 1 0 0 0,1-1 1 0 0,-2 0-1 0 0,1 0 0 0 0,-1 0 1 0 0,0 0-1 0 0,-11 12 0 0 0,8-11-62 0 0,1 0 141 0 0,0 1-1 0 0,-1-2 0 0 0,0 1 1 0 0,-1-1-1 0 0,0-1 0 0 0,-11 9 1 0 0,19-16 572 0 0,13-7-953 0 0,-6 2-79 0 0,0 0 1 0 0,-1-1-1 0 0,7-7 1 0 0,5-5-27 0 0,30-32-147 0 0,-32 33-187 0 0,0 1 0 0 0,31-25 0 0 0,-36 33 175 0 0,-3 2 13 0 0,1 1 1 0 0,0 0 0 0 0,0 0-1 0 0,0 0 1 0 0,11-3-1 0 0,-8 4 189 0 0,0 0-1 0 0,1 1 1 0 0,-1 1-1 0 0,1 0 1 0 0,0 1-1 0 0,-1 0 1 0 0,1 0-1 0 0,0 1 0 0 0,0 1 1 0 0,20 3-1 0 0,-5 2 241 0 0,30 10 0 0 0,-55-15 77 0 0,1 0 1 0 0,23 9 303 0 0,-24-9 165 0 0,-3 1-714 0 0,0 2-70 0 0,0-1-1 0 0,-1 0 0 0 0,1 0 0 0 0,-1 0 0 0 0,0 0 1 0 0,0 0-1 0 0,0 0 0 0 0,0 0 0 0 0,0-1 1 0 0,-1 1-1 0 0,1-1 0 0 0,-1 1 0 0 0,0-1 1 0 0,1 0-1 0 0,-1 0 0 0 0,0 0 0 0 0,-5 2 0 0 0,-9 4 19 0 0,0-1-1 0 0,-21 6 1 0 0,12-4-14 0 0,9-4-8 0 0,1-2 0 0 0,16-3-55 0 0,-1 0 0 0 0,1 0 1 0 0,-1 0-1 0 0,0 0 0 0 0,1 0 0 0 0,-1 0 0 0 0,1 0 1 0 0,-1 0-1 0 0,1 0 0 0 0,-1 0 0 0 0,0 0 0 0 0,1 0 1 0 0,-1-1-1 0 0,1 1 0 0 0,-1 0 0 0 0,1 0 0 0 0,-1-1 0 0 0,1 1 1 0 0,-1 0-1 0 0,1-1 0 0 0,-1 1 0 0 0,1 0 0 0 0,0-1 1 0 0,-1 1-1 0 0,1-1 0 0 0,0 1 0 0 0,-1 0 0 0 0,1-1 1 0 0,0 1-1 0 0,-1-1 0 0 0,1 1 0 0 0,0-1 0 0 0,0 1 1 0 0,-1-1-1 0 0,1 0 0 0 0,0 1 0 0 0,0-1 0 0 0,0 1 1 0 0,0-1-1 0 0,0-1-579 0 0,0 0 0 0 0,1 0 0 0 0,-1 0 0 0 0,1 0 0 0 0,-1 0 0 0 0,1 0 0 0 0,0 1 0 0 0,0-1 0 0 0,0 0 0 0 0,2-3-1 0 0,8-9-9502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0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0 4831 0 0,'-1'1'5823'0'0,"-33"17"2195"0"0,-18 15-4264 0 0,28-17-2602 0 0,-21 15-333 0 0,2 3 1 0 0,-39 38-1 0 0,77-69-809 0 0,-11 18 79 0 0,15-18-2 0 0,4-4-19 0 0,10 0-90 0 0,0-2 0 0 0,-1 0 1 0 0,1 0-1 0 0,-1-1 0 0 0,19-9 1 0 0,62-35 47 0 0,-32 14 174 0 0,-42 24-160 0 0,-9 4-18 0 0,0 1 0 0 0,0 1 0 0 0,14-5 0 0 0,-24 9-16 0 0,0 0 0 0 0,0 0 0 0 0,0 0 0 0 0,0 0 0 0 0,1-1 0 0 0,-1 1 0 0 0,0 0 0 0 0,0 0 0 0 0,0 0 0 0 0,0 0 0 0 0,0 0 0 0 0,1 0 0 0 0,-1 0 0 0 0,0 0 0 0 0,0 0 1 0 0,0 0-1 0 0,0 0 0 0 0,1 1 0 0 0,-1-1 0 0 0,0 0 0 0 0,0 0 0 0 0,0 0 0 0 0,0 0 0 0 0,0 0 0 0 0,0 0 0 0 0,1 0 0 0 0,-1 0 0 0 0,0 0 0 0 0,0 0 0 0 0,0 0 0 0 0,0 1 0 0 0,0-1 0 0 0,0 0 0 0 0,0 0 0 0 0,0 0 1 0 0,1 0-1 0 0,-1 0 0 0 0,0 1 0 0 0,0-1 0 0 0,0 0 0 0 0,0 0 0 0 0,0 0 0 0 0,0 0 0 0 0,0 0 0 0 0,0 1 0 0 0,0-1 0 0 0,0 0 0 0 0,-1 12 66 0 0,-8 13-26 0 0,-5-2 3 0 0,0-1 0 0 0,-2-1 0 0 0,-27 30 0 0 0,26-33-3 0 0,1 2 1 0 0,0 0-1 0 0,-24 42 0 0 0,30-37-35 0 0,10-24-9 0 0,0 0 0 0 0,0-1 0 0 0,0 1 0 0 0,1-1 0 0 0,-1 1 0 0 0,0-1 0 0 0,0 1 0 0 0,0 0 0 0 0,1-1 1 0 0,-1 1-1 0 0,0-1 0 0 0,1 1 0 0 0,-1-1 0 0 0,0 0 0 0 0,1 1 0 0 0,-1-1 0 0 0,1 1 0 0 0,-1-1 0 0 0,1 0 0 0 0,-1 1 0 0 0,1-1 0 0 0,-1 0 1 0 0,1 1-1 0 0,0-1 1 0 0,12 6-3 0 0,-7-4 0 0 0,0-1 1 0 0,1 0-1 0 0,-1-1 0 0 0,0 1 0 0 0,0-1 1 0 0,1 0-1 0 0,-1-1 0 0 0,7-1 1 0 0,53-13-22 0 0,-23 4-129 0 0,-28 7 62 0 0,0 1 96 0 0,24-2 0 0 0,-35 4 17 0 0,0 1 0 0 0,0 0-1 0 0,0 0 1 0 0,0 1 0 0 0,0-1 0 0 0,0 1-1 0 0,0 0 1 0 0,0 0 0 0 0,0 0-1 0 0,6 4 1 0 0,-8-4 2 0 0,1 0-1 0 0,-1 1 1 0 0,0 0 0 0 0,0-1-1 0 0,0 1 1 0 0,0 0-1 0 0,0 0 1 0 0,0 0 0 0 0,-1 0-1 0 0,1 0 1 0 0,-1 1-1 0 0,1-1 1 0 0,1 5 0 0 0,-1-2 47 0 0,-1 0 1 0 0,1 0 0 0 0,-1 0-1 0 0,0 1 1 0 0,0-1 0 0 0,-1 8-1 0 0,0 5 279 0 0,-1 0 0 0 0,-1-1 0 0 0,-5 20-1 0 0,7-37-347 0 0,-7 25 1182 0 0,-10 30 1 0 0,6-22-667 0 0,2-10-501 0 0,0 1 0 0 0,-2-1 0 0 0,0-1 0 0 0,-1 0 1 0 0,-2 0-1 0 0,0-1 0 0 0,-22 24 0 0 0,33-42-20 0 0,1 0 0 0 0,-1 0 0 0 0,1 0 0 0 0,-1-1 0 0 0,0 1 0 0 0,0-1 0 0 0,0 0 0 0 0,0 0 0 0 0,0 0 0 0 0,-1 0 0 0 0,1-1 0 0 0,-1 1 0 0 0,1-1 0 0 0,-1 0 0 0 0,1 0 0 0 0,-1 0 0 0 0,0-1 0 0 0,1 1 0 0 0,-1-1 0 0 0,0 0 0 0 0,0 0 0 0 0,-6 0 0 0 0,7-1-29 0 0,-1 0 0 0 0,0 0 0 0 0,0 0 0 0 0,1 0 0 0 0,-1 0 0 0 0,1-1 0 0 0,-1 0 0 0 0,1 0 0 0 0,-1 0 0 0 0,1 0 0 0 0,0 0 0 0 0,0 0 0 0 0,0-1 0 0 0,1 0 1 0 0,-1 1-1 0 0,0-1 0 0 0,1 0 0 0 0,-4-6 0 0 0,2 3-160 0 0,0-1 1 0 0,0 1-1 0 0,1-1 1 0 0,0 0-1 0 0,0 0 1 0 0,1-1-1 0 0,0 1 1 0 0,-2-15-1 0 0,0-4-1943 0 0,2 9-2943 0 0,-1-31 0 0 0,4 15-2844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1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515 1 2879 0 0,'-3'6'381'0'0,"0"1"0"0"0,1-1 0 0 0,-1 1-1 0 0,1 0 1 0 0,-1 8 0 0 0,-1 2 1336 0 0,-4 8 1061 0 0,0 0 0 0 0,-2 0 0 0 0,-18 30 0 0 0,23-46-1988 0 0,-2 0 0 0 0,0 0 0 0 0,0 0 0 0 0,-12 11 0 0 0,-12 15 1175 0 0,16-15-861 0 0,9-11-539 0 0,0-1-1 0 0,0 0 1 0 0,-10 8 0 0 0,-8 5 476 0 0,14-13-543 0 0,1 0 0 0 0,-11 12 0 0 0,-20 30 1187 0 0,26-30-1326 0 0,-2-1 0 0 0,-22 22 0 0 0,27-30-326 0 0,-1 0 1 0 0,-1-1-1 0 0,0 0 0 0 0,0-1 0 0 0,-22 11 0 0 0,15-14-44 0 0,19-5 1 0 0,0-1 0 0 0,0 0 0 0 0,0 0 0 0 0,0 0 0 0 0,1 1 0 0 0,-1-1 0 0 0,0 0 0 0 0,0 0-1 0 0,0 0 1 0 0,0-1 0 0 0,0 1 0 0 0,0 0 0 0 0,1 0 0 0 0,-1 0 0 0 0,0-1 0 0 0,0 1 0 0 0,0 0 0 0 0,0-1 0 0 0,1 1-1 0 0,-1-1 1 0 0,0 1 0 0 0,0-1 0 0 0,1 1 0 0 0,-1-1 0 0 0,0 1 0 0 0,1-1 0 0 0,-1 0 0 0 0,1 1 0 0 0,-1-1-1 0 0,1 0 1 0 0,-1 0 0 0 0,1 1 0 0 0,-1-1 0 0 0,1-1 0 0 0,-2-13-2506 0 0,6-2-3803 0 0,5-8-3802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1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8175 0 0,'0'0'2920'0'0,"6"15"-256"0"0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1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28 2359 0 0,'-1'0'-6'0'0,"5"-4"1399"0"0,32-14 676 0 0,-34 16-1589 0 0,-2 3-468 0 0,0-1 0 0 0,1 0-1 0 0,-1 0 1 0 0,0 0-1 0 0,1 0 1 0 0,-1 0-1 0 0,0 0 1 0 0,1 0 0 0 0,-1 0-1 0 0,0 0 1 0 0,1 0-1 0 0,-1 0 1 0 0,0 0 0 0 0,1 0-1 0 0,-1 0 1 0 0,0 0-1 0 0,1 0 1 0 0,-1-1-1 0 0,0 1 1 0 0,0 0 0 0 0,1 0-1 0 0,-1 0 1 0 0,0 0-1 0 0,0-1 1 0 0,1 1 0 0 0,-1 0 36 0 0,1 0 0 0 0,-1-1 0 0 0,0 1 0 0 0,0 0 0 0 0,1 0 0 0 0,-1 0 0 0 0,0-1 0 0 0,1 1 1 0 0,-1 0-1 0 0,0 0 0 0 0,0 0 0 0 0,1 0 0 0 0,-1 0 0 0 0,0 0 0 0 0,1 0 0 0 0,-1 0 0 0 0,0 0 1 0 0,1 0-1 0 0,-1 0 0 0 0,0 0 0 0 0,1 0 0 0 0,-1 0 0 0 0,0 0 0 0 0,1 0 0 0 0,-1 0 0 0 0,-6 12 570 0 0,-5 5 229 0 0,0-1 0 0 0,-2-1 1 0 0,-27 28 1215 0 0,43-43-1990 0 0,4-1-27 0 0,0 0 0 0 0,-1 0 0 0 0,1-1 0 0 0,6-2 0 0 0,-11 4 90 0 0,-14 18 210 0 0,-2-5 548 0 0,-22 14-1 0 0,21-16 754 0 0,-21 19-1 0 0,35-29-734 0 0,-1 4-180 0 0,-1 5-413 0 0,3-10-279 0 0,0 1 0 0 0,0-1 0 0 0,0 0 0 0 0,0 0 0 0 0,0 1 0 0 0,0-1-1 0 0,0 0 1 0 0,0 0 0 0 0,0 1 0 0 0,0-1 0 0 0,0 0 0 0 0,0 0 0 0 0,0 0 0 0 0,1 1 0 0 0,-1-1 0 0 0,0 0 0 0 0,0 0 0 0 0,0 1 0 0 0,0-1-1 0 0,0 0 1 0 0,0 0 0 0 0,1 0 0 0 0,-1 0 0 0 0,0 1 0 0 0,0-1 0 0 0,0 0 0 0 0,0 0 0 0 0,1 0 0 0 0,-1 0 0 0 0,0 0 0 0 0,0 0 0 0 0,1 1-1 0 0,-1-1 1 0 0,0 0 0 0 0,0 0 0 0 0,0 0 0 0 0,1 0 0 0 0,8 1 157 0 0,1-1 1 0 0,-1 0-1 0 0,0-1 0 0 0,0 0 0 0 0,0 0 0 0 0,1-1 0 0 0,-1 0 1 0 0,10-4-1 0 0,-17 5-65 0 0,1 0-48 0 0,73-29 241 0 0,-75 29-317 0 0,1 0 68 0 0,4 0 31 0 0,9-5 1 0 0,-24 25-43 0 0,2-11-47 0 0,-1 0 0 0 0,0 0 0 0 0,-1-1 0 0 0,0 0 0 0 0,0-1 0 0 0,0 0 0 0 0,-11 5 0 0 0,-27 18 70 0 0,1 8 224 0 0,44-36-120 0 0,1 1-61 0 0,-5 5 1489 0 0,8-7-1340 0 0,31-2 1343 0 0,53-11 0 0 0,-13 1-197 0 0,-64 12-1285 0 0,1-3-111 0 0,0 0 23 0 0,10-5-161 0 0,-18 7-500 0 0,7-4-3428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2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10735 0 0,'-32'34'1056'0'0,"16"-16"138"0"0,-35 29 0 0 0,22-20 2616 0 0,21-20-2386 0 0,1 0 0 0 0,-1 0 1 0 0,-16 9-1 0 0,-22 11 3809 0 0,46-27-5200 0 0,0 1-1 0 0,0-1 1 0 0,0 0 0 0 0,1 0-1 0 0,-1 0 1 0 0,0 1 0 0 0,0-1-1 0 0,0 0 1 0 0,0 0-1 0 0,0 0 1 0 0,0 0 0 0 0,1 0-1 0 0,-1 1 1 0 0,0-1-1 0 0,0 0 1 0 0,0 0 0 0 0,0 0-1 0 0,1 0 1 0 0,-1 0-1 0 0,0 0 1 0 0,0 0 0 0 0,0 0-1 0 0,0 0 1 0 0,1 0-1 0 0,-1 1 1 0 0,0-1 0 0 0,0 0-1 0 0,0 0 1 0 0,1 0 0 0 0,-1 0-1 0 0,0 0 1 0 0,0 0-1 0 0,0 0 1 0 0,1-1 0 0 0,-1 1-1 0 0,0 0 1 0 0,0 0-1 0 0,1 0 1 0 0,72-40 1256 0 0,11-8-562 0 0,-56 31-1248 0 0,40-19 1 0 0,-53 29-866 0 0,10-4-2452 0 0,-9 6-7995 0 0,-16 23 4167 0 0,-1-9 8273 0 0,-1 0 1 0 0,0-1-1 0 0,-1 1 0 0 0,-3 8 0 0 0,-1 4 2355 0 0,4-12-2399 0 0,-1-1 1 0 0,1 0-1 0 0,-2 1 1 0 0,1-2 0 0 0,-1 1-1 0 0,-8 9 1 0 0,-36 36 41 0 0,29-35 1083 0 0,-1 0 0 0 0,-35 21 0 0 0,11-7 2383 0 0,43-31-2782 0 0,7 8-352 0 0,-3-8-842 0 0,0 1 0 0 0,0-1 1 0 0,0 1-1 0 0,1-1 0 0 0,-1 1 0 0 0,0-1 0 0 0,1 0 0 0 0,-1 0 0 0 0,0-1 0 0 0,1 1 0 0 0,4 1 0 0 0,32 2 752 0 0,-28-3-543 0 0,28 2 121 0 0,-1-3-1 0 0,0 0 1 0 0,0-3-1 0 0,45-8 1 0 0,-51 6-425 0 0,46-10 0 0 0,-68 13 0 0 0,1-2 0 0 0,-1 1 0 0 0,0-2 0 0 0,0 1 0 0 0,11-8 0 0 0,-19 11 0 0 0,-1 0 0 0 0,1-1 0 0 0,0 1 0 0 0,-1-1 0 0 0,1 0 0 0 0,0 1 0 0 0,-1-1 0 0 0,0 0 0 0 0,0 0 0 0 0,1 0 0 0 0,-1 0 0 0 0,0 0 0 0 0,0 0 0 0 0,0-3 0 0 0,3 0-480 0 0,-2 2-945 0 0,0-1 1 0 0,1 1-1 0 0,-2-1 0 0 0,1 1 1 0 0,2-6-1 0 0,-2-3-8771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0 7975 0 0,'-26'27'5338'0'0,"2"2"-1"0"0,-38 57 0 0 0,22-27-1586 0 0,-45 75 1053 0 0,84-132-4648 0 0,2-1-95 0 0,-1 0-61 0 0,0-1 0 0 0,1 1 1 0 0,-1 0-1 0 0,0-1 0 0 0,1 1 0 0 0,-1-1 1 0 0,1 1-1 0 0,-1-1 0 0 0,1 1 0 0 0,-1-1 1 0 0,1 1-1 0 0,-1-1 0 0 0,1 0 0 0 0,-1 1 0 0 0,1-1 1 0 0,-1 0-1 0 0,1 1 0 0 0,0-1 0 0 0,-1 0 1 0 0,1 0-1 0 0,0 0 0 0 0,-1 1 0 0 0,1-1 0 0 0,0 0 1 0 0,-1 0-1 0 0,1 0 0 0 0,0 0 0 0 0,-1 0 1 0 0,1 0-1 0 0,-1 0 0 0 0,1 0 0 0 0,0-1 1 0 0,-1 1-1 0 0,1 0 0 0 0,0 0 0 0 0,0-1 0 0 0,1 0 0 0 0,5-1 0 0 0,0 0 0 0 0,0-1 0 0 0,-1 0 0 0 0,0-1 0 0 0,0 1 0 0 0,7-6 0 0 0,16-9 0 0 0,-24 15 0 0 0,20-10 0 0 0,-7 7 0 0 0,-1 3 0 0 0,-13 3 0 0 0,1 0 0 0 0,-1 1 0 0 0,0-1 0 0 0,1 1 0 0 0,6 2 0 0 0,3 4 0 0 0,-11-4 0 0 0,0 0 0 0 0,0 1 0 0 0,0-1 0 0 0,0 1 0 0 0,0 0 0 0 0,-1 0 0 0 0,0-1 0 0 0,1 2 0 0 0,1 4 0 0 0,11 42 0 0 0,-5-16 0 0 0,-5-23 0 0 0,-3-10 0 0 0,-1 0 0 0 0,1 0 0 0 0,0-1 0 0 0,0 1 0 0 0,-1-1 0 0 0,1 0 0 0 0,0 1 0 0 0,0-1 0 0 0,0 0 0 0 0,0 0 0 0 0,1 0 0 0 0,-1 0 0 0 0,0-1 0 0 0,0 1 0 0 0,0 0 0 0 0,1-1 0 0 0,-1 0 0 0 0,0 1 0 0 0,1-1 0 0 0,3 0 0 0 0,4-1 0 0 0,1 0 0 0 0,0-1 0 0 0,13-4 0 0 0,2 0 0 0 0,-16 4 0 0 0,0 1 0 0 0,1 0 0 0 0,-1 0 0 0 0,1 1 0 0 0,13 2 0 0 0,-20-2 0 0 0,0 1 0 0 0,0 0 0 0 0,0 0 0 0 0,-1 0 0 0 0,1 1 0 0 0,0-1 0 0 0,-1 1 0 0 0,1 0 0 0 0,-1 0 0 0 0,0 0 0 0 0,0 0 0 0 0,1 0 0 0 0,-1 1 0 0 0,-1 0 0 0 0,1-1 0 0 0,0 1 0 0 0,-1 0 0 0 0,3 4 0 0 0,-1 0 0 0 0,1 0 0 0 0,-1 0 0 0 0,-1 0 0 0 0,0 1 0 0 0,0-1 0 0 0,0 1 0 0 0,-1 0 0 0 0,2 10 0 0 0,-4-17 0 0 0,1 1 0 0 0,-1-1 0 0 0,0 1 0 0 0,0-1 0 0 0,1 1 0 0 0,-1-1 0 0 0,0 0 0 0 0,0 1 0 0 0,0-1 0 0 0,-1 1 0 0 0,1-1 0 0 0,0 1 0 0 0,-1 1 0 0 0,0 1 0 0 0,1-3 0 0 0,0 0 0 0 0,0 1 0 0 0,0-1 0 0 0,0 1 0 0 0,-1-1 0 0 0,1 1 0 0 0,0-1 0 0 0,-1 0 0 0 0,1 1 0 0 0,-1-1 0 0 0,1 0 0 0 0,-1 1 0 0 0,0-1 0 0 0,0 0 0 0 0,1 0 0 0 0,-1 0 0 0 0,0 0 0 0 0,0 0 0 0 0,0 1 0 0 0,0-2 0 0 0,0 1 0 0 0,0 0 0 0 0,-1 0 0 0 0,1 0 0 0 0,0 0 0 0 0,0-1 0 0 0,-1 1 0 0 0,1-1 0 0 0,0 1 0 0 0,-1-1 0 0 0,1 1 0 0 0,0-1 0 0 0,-3 1 0 0 0,-3 0 0 0 0,-8 7 0 0 0,4-2 0 0 0,8-3 0 0 0,-1 0 0 0 0,-1-1 0 0 0,1 1 0 0 0,0-1 0 0 0,0 0 0 0 0,-1-1 0 0 0,1 1 0 0 0,-1-1 0 0 0,0 1 0 0 0,0-1 0 0 0,1-1 0 0 0,-10 1 0 0 0,11 0-482 0 0,3-1 33 0 0,-1 0-1 0 0,1 0 0 0 0,-1 0 0 0 0,0 0 0 0 0,1 0 1 0 0,-1 0-1 0 0,1 0 0 0 0,-1 0 0 0 0,1 0 0 0 0,-1 0 1 0 0,1 0-1 0 0,-1 0 0 0 0,0 0 0 0 0,1 0 0 0 0,-1 0 1 0 0,-1-2-901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3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0 7367 0 0,'0'0'568'0'0,"-1"2"-373"0"0,-3 5 1290 0 0,0-1-1 0 0,0 0 1 0 0,0 0 0 0 0,-1-1 0 0 0,0 1-1 0 0,0-1 1 0 0,-10 8 0 0 0,-48 30 5427 0 0,14-10-4944 0 0,16-6-1493 0 0,-17 12 847 0 0,14-17-10507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3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46 10135 0 0,'18'-3'-100'0'0,"55"-10"4458"0"0,-1-5 6807 0 0,-52 13-8726 0 0,0 0-585 0 0,-15 4-5206 0 0,-41 33-13976 0 0,-1 9 13601 0 0,-32 46 5420 0 0,62-77-1509 0 0,-185 227 16870 0 0,114-143-11327 0 0,75-89-5417 0 0,-1-1 0 0 0,1 1 1 0 0,0 0-1 0 0,-2 6 0 0 0,-1 0 104 0 0,5-9 262 0 0,4-1-655 0 0,0 0-21 0 0,0-1 1 0 0,0 1-1 0 0,0 0 0 0 0,0-1 0 0 0,0 0 0 0 0,0 0 0 0 0,0 0 1 0 0,0 0-1 0 0,0 0 0 0 0,0 0 0 0 0,0-1 0 0 0,1 0 0 0 0,-2 0 1 0 0,1 0-1 0 0,0 0 0 0 0,0 0 0 0 0,0 0 0 0 0,5-4 0 0 0,3-2 0 0 0,1-2 0 0 0,-1 0 0 0 0,11-11 0 0 0,18-14 0 0 0,-24 22 0 0 0,-10 7 0 0 0,1 1 0 0 0,-1-1 0 0 0,1 2 0 0 0,0-1 0 0 0,0 1 0 0 0,0 0 0 0 0,1 0 0 0 0,13-3 0 0 0,-6 3 0 0 0,-11 3 0 0 0,-1 1 0 0 0,0-1 0 0 0,-1 0 0 0 0,1 0 0 0 0,0 1 0 0 0,-1-1 0 0 0,1 0 0 0 0,-1 1 0 0 0,1 0 0 0 0,3 1 0 0 0,2 1 0 0 0,-7-3 0 0 0,0 0 0 0 0,1 0 0 0 0,-1 1 0 0 0,0-1 0 0 0,1 1 0 0 0,-1-1 0 0 0,0 1 0 0 0,0-1 0 0 0,1 1 0 0 0,-1 0 0 0 0,0 0 0 0 0,0 0 0 0 0,0-1 0 0 0,0 1 0 0 0,0 0 0 0 0,0 0 0 0 0,0 0 0 0 0,0 1 0 0 0,1 1 0 0 0,0 0 0 0 0,-1-2 0 0 0,1 0 0 0 0,-1 1 0 0 0,0-1 0 0 0,0 0 0 0 0,0 1 0 0 0,0-1 0 0 0,0 0 0 0 0,-1 1 0 0 0,1-1 0 0 0,0 1 0 0 0,-1-1 0 0 0,1 1 0 0 0,-1 0 0 0 0,1-1 0 0 0,-1 1 0 0 0,0 0 0 0 0,1 3 0 0 0,-1-1 0 0 0,1 16 0 0 0,-3-13 0 0 0,-6 15 0 0 0,6-12-165 0 0,1-8-694 0 0,14-3-9733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7687 0 0,'64'-24'866'0'0,"30"-15"11517"0"0,-25 9-2225 0 0,-42 19-9441 0 0,-10 5-398 0 0,0-1-1 0 0,28-17 1 0 0,-31 14-297 0 0,-4 1-135 0 0,-9 8-4 0 0,0 0-1 0 0,-1 0 0 0 0,1 0 1 0 0,0 0-1 0 0,0 0 0 0 0,-1 0 1 0 0,1-1-1 0 0,-1 1 0 0 0,1 0 0 0 0,0-2 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12695 0 0,'0'0'978'0'0,"7"25"2850"0"0,-3-7-2517 0 0,24 133 2724 0 0,73 587 1141 0 0,-76-606-4463 0 0,-11-61-146 0 0,-7-39-254 0 0,0-1 0 0 0,2 0 0 0 0,2 0 0 0 0,15 31 0 0 0,-26-61-669 0 0,7-23-8890 0 0,-1 6 91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2359 0 0,'7'74'192'0'0,"6"41"5280"0"0,-1-59-411 0 0,3 0-1 0 0,29 70 0 0 0,-25-82-2700 0 0,1-1 0 0 0,3-1 0 0 0,33 47 0 0 0,-50-80-2342 0 0,1-1-1 0 0,0 1 1 0 0,1-2-1 0 0,-1 1 1 0 0,1-1-1 0 0,13 9 1 0 0,0-4-18 0 0,1 0 0 0 0,-1-5 0 0 0,-16-6 0 0 0,0 0 0 0 0,1 0 0 0 0,-1 0 0 0 0,11-1 0 0 0,-1-3 0 0 0,-13 3 1 0 0,0-1 0 0 0,-1 0 0 0 0,1 0 0 0 0,0-1 0 0 0,-1 1 0 0 0,0 0-1 0 0,1 0 1 0 0,-1-1 0 0 0,0 1 0 0 0,1 0 0 0 0,-1-1 0 0 0,0 0 0 0 0,0 1 0 0 0,0-1 0 0 0,-1 1 0 0 0,1-1 0 0 0,1-3 0 0 0,0-1-550 0 0,-1 0 0 0 0,1 0 0 0 0,0-13 0 0 0,1 0-6908 0 0,3-2-2483 0 0</inkml:trace>
  <inkml:trace contextRef="#ctx0" brushRef="#br0" timeOffset="1">469 0 13103 0 0,'0'0'1006'0'0,"-7"5"-620"0"0,-42 24 6239 0 0,32-19-4597 0 0,-22 16-1 0 0,-15 12-1933 0 0,-36 30-6262 0 0,67-48 1181 0 0,-6-1-1128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1:35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2759 0 0,'2'-1'207'0'0,"32"-21"816"0"0,1 2 1 0 0,39-16-1 0 0,-50 26 1354 0 0,1 1-1 0 0,28-6 1 0 0,-49 14-1713 0 0,0 0 0 0 0,-1 0-1 0 0,1 1 1 0 0,0-1 0 0 0,0 1 0 0 0,-1 0-1 0 0,1 0 1 0 0,0 0 0 0 0,-1 1 0 0 0,1-1-1 0 0,6 3 1 0 0,-10-3-472 0 0,0 0-1 0 0,1 1 1 0 0,-1-1 0 0 0,1 1-1 0 0,-1-1 1 0 0,0 1-1 0 0,0-1 1 0 0,1 1 0 0 0,-1-1-1 0 0,0 1 1 0 0,0-1-1 0 0,1 1 1 0 0,-1-1 0 0 0,0 1-1 0 0,0 0 1 0 0,0-1-1 0 0,0 1 1 0 0,0-1 0 0 0,0 1-1 0 0,0-1 1 0 0,0 1-1 0 0,0 0 1 0 0,0-1 0 0 0,0 1-1 0 0,0-1 1 0 0,-1 1-1 0 0,1 0 1 0 0,-6 17 2049 0 0,5-16-2019 0 0,0 0 26 0 0,-1 7 191 0 0,-2-1 1 0 0,1 0 0 0 0,-1 0 0 0 0,0 0-1 0 0,-1-1 1 0 0,1 1 0 0 0,-10 9-1 0 0,14-15-414 0 0,5-4-12 0 0,7-5-8 0 0,23-23-4073 0 0,-18 16-892 0 0,4-4-5236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17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0 492 3311 0 0,'0'0'251'0'0,"1"1"-160"0"0,9 23 910 0 0,-2 1 1 0 0,0 0-1 0 0,7 46 1 0 0,-9-41-500 0 0,1 9 98 0 0,16 65 1413 0 0,-17-86-1506 0 0,0 1 1 0 0,1-1 0 0 0,13 25 0 0 0,-6-18-197 0 0,1-1 0 0 0,1-1 1 0 0,1-1-1 0 0,1 0 1 0 0,2-1-1 0 0,0-1 0 0 0,0-1 1 0 0,2 0-1 0 0,0-2 0 0 0,2-1 1 0 0,-1 0-1 0 0,28 12 1 0 0,-32-21-208 0 0,1 1 1 0 0,-1-2 0 0 0,1-1 0 0 0,1 0-1 0 0,-1-2 1 0 0,0 0 0 0 0,1-1 0 0 0,0-1-1 0 0,0-1 1 0 0,-1-1 0 0 0,1-1 0 0 0,-1 0-1 0 0,33-9 1 0 0,-27 4-82 0 0,0-1-1 0 0,0-1 1 0 0,0-1-1 0 0,-2-1 1 0 0,1-1-1 0 0,-1-1 1 0 0,-1-2 0 0 0,0 0-1 0 0,-1-1 1 0 0,36-36-1 0 0,338-309 32 0 0,-17 96 395 0 0,-287 205-426 0 0,95-64-2 0 0,-118 78 218 0 0,121-60-1 0 0,-128 77 394 0 0,-52 21-275 0 0,5-6-206 0 0,-8 8-95 0 0,4-4-1460 0 0,-2 6-3032 0 0,3 1-1984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0 657 2815 0 0,'2'-1'214'0'0,"9"-5"294"0"0,0 1 0 0 0,0-2 0 0 0,0 0-1 0 0,-1 0 1 0 0,17-16 0 0 0,42-50 2779 0 0,-43 43-2771 0 0,-10 11-8 0 0,-2 0 0 0 0,0 0-1 0 0,16-32 1 0 0,26-67 441 0 0,8-49-23 0 0,-50 128-965 0 0,-10 25 93 0 0,5-28 0 0 0,-9 42-33 0 0,0-1 0 0 0,0 1 0 0 0,0 0 0 0 0,0-1 0 0 0,0 1 0 0 0,0 0 0 0 0,0-1 0 0 0,0 1 0 0 0,0 0 0 0 0,0-1 0 0 0,-1 1 0 0 0,1 0 0 0 0,0 0 0 0 0,0-1 1 0 0,0 1-1 0 0,0 0 0 0 0,0-1 0 0 0,0 1 0 0 0,-1 0 0 0 0,1 0 0 0 0,0-1 0 0 0,0 1 0 0 0,-1 0 0 0 0,1 0 0 0 0,0-1 0 0 0,0 1 0 0 0,0 0 0 0 0,-1 0 0 0 0,1 0 0 0 0,0 0 0 0 0,-1-1 0 0 0,1 1 0 0 0,0 0 0 0 0,-1 0 0 0 0,1 0 0 0 0,0 0 0 0 0,0 0 0 0 0,-1 0 0 0 0,1 0 0 0 0,0 0 0 0 0,-1 0 0 0 0,1 0 1 0 0,0 0-1 0 0,-1 0 0 0 0,1 0 0 0 0,0 0 0 0 0,-1 0 0 0 0,1 0 0 0 0,0 0 0 0 0,-1 0 0 0 0,1 1 0 0 0,0-1 0 0 0,-21 7 232 0 0,18-6-124 0 0,0 1-79 0 0,-1 0-1 0 0,1 0 0 0 0,0 0 0 0 0,-1 0 1 0 0,1 1-1 0 0,1-1 0 0 0,-1 1 1 0 0,0 0-1 0 0,-4 5 0 0 0,4-4-18 0 0,0 0 0 0 0,-1-1-1 0 0,0 1 1 0 0,-6 4 0 0 0,7-4 11 0 0,-1-1 1 0 0,1 1-1 0 0,1 0 0 0 0,-1 0 0 0 0,0 0 1 0 0,1 0-1 0 0,0 0 0 0 0,0 0 1 0 0,-2 8-1 0 0,-1-1 64 0 0,2-3-46 0 0,-8 14 45 0 0,2 0 0 0 0,0 1 0 0 0,1 0-1 0 0,-7 41 1 0 0,10-32 33 0 0,2-18-63 0 0,1 1 1 0 0,1 0 0 0 0,0 15-1 0 0,2 9 258 0 0,-1 0-1 0 0,-6 46 1 0 0,1-37 265 0 0,2 0 0 0 0,3 49 0 0 0,1-81-380 0 0,1-1 0 0 0,3 17 0 0 0,-4-27-157 0 0,0 0 0 0 0,1-1 0 0 0,0 1 0 0 0,-1 0 0 0 0,2-1 0 0 0,-1 1 0 0 0,0-1 0 0 0,1 1 0 0 0,0-1 0 0 0,4 5 1 0 0,-5-8-58 0 0,-1 0 0 0 0,1 1 0 0 0,-1-1 0 0 0,1 0 0 0 0,0 0 0 0 0,-1 0 0 0 0,1-1 0 0 0,0 1 1 0 0,0 0-1 0 0,0-1 0 0 0,0 1 0 0 0,-1-1 0 0 0,1 0 0 0 0,0 1 0 0 0,0-1 0 0 0,0 0 0 0 0,0 0 1 0 0,0 0-1 0 0,0 0 0 0 0,0-1 0 0 0,0 1 0 0 0,0-1 0 0 0,-1 1 0 0 0,1-1 0 0 0,0 1 0 0 0,0-1 1 0 0,0 0-1 0 0,-1 0 0 0 0,4-2 0 0 0,5-3-129 0 0,-1-1 0 0 0,0 1 0 0 0,15-17 1 0 0,-18 18-67 0 0,0-2-350 0 0,1-1 1 0 0,10-15-1 0 0,7-9-2441 0 0,-11 17-1294 0 0,-3 2-1019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0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54 3423 0 0,'0'0'2914'0'0,"-7"-6"1236"0"0,-4 17-2209 0 0,1 1 0 0 0,-12 16 0 0 0,17-21-1545 0 0,0 1 0 0 0,1 0-1 0 0,0 0 1 0 0,0 0 0 0 0,-4 15 0 0 0,5-10-122 0 0,1 1 0 0 0,0 0 0 0 0,1 0 0 0 0,0 0 1 0 0,1 0-1 0 0,1 0 0 0 0,0 0 0 0 0,1 0 1 0 0,1-1-1 0 0,0 1 0 0 0,6 17 0 0 0,-8-28-243 0 0,0-1-1 0 0,0 1 1 0 0,0-1 0 0 0,1 1-1 0 0,-1-1 1 0 0,1 0 0 0 0,-1 0-1 0 0,1 1 1 0 0,0-1 0 0 0,0 0-1 0 0,0-1 1 0 0,0 1-1 0 0,0 0 1 0 0,0 0 0 0 0,0-1-1 0 0,1 1 1 0 0,-1-1 0 0 0,1 0-1 0 0,-1 0 1 0 0,1 0 0 0 0,-1 0-1 0 0,1 0 1 0 0,0-1-1 0 0,0 1 1 0 0,-1-1 0 0 0,1 1-1 0 0,0-1 1 0 0,0 0 0 0 0,-1 0-1 0 0,1 0 1 0 0,0-1 0 0 0,-1 1-1 0 0,1-1 1 0 0,0 1-1 0 0,0-1 1 0 0,-1 0 0 0 0,1 0-1 0 0,-1 0 1 0 0,1-1 0 0 0,-1 1-1 0 0,0 0 1 0 0,3-3-1 0 0,0 0 10 0 0,1-1 0 0 0,-2 1-1 0 0,1-1 1 0 0,0-1-1 0 0,-1 1 1 0 0,0 0 0 0 0,3-7-1 0 0,2-5 17 0 0,7-21 1 0 0,-11 26-47 0 0,-2 4 37 0 0,-1 0 0 0 0,0 0 1 0 0,2-16-1 0 0,4-17 247 0 0,-6 33-323 0 0,0 1-1 0 0,-1-1 1 0 0,1 0 0 0 0,-2 0-1 0 0,1 0 1 0 0,-1 0 0 0 0,0 0-1 0 0,-1 0 1 0 0,-1-8 0 0 0,1 10 32 0 0,-1 0 0 0 0,1 0 0 0 0,-1 0 0 0 0,0 0 0 0 0,-1 1 0 0 0,1-1 0 0 0,-1 0 1 0 0,0 1-1 0 0,-1 0 0 0 0,1 0 0 0 0,-8-8 0 0 0,10 12 72 0 0,0 0-107 0 0,-12-6-469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1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2359 0 0,'1'9'1392'0'0,"-14"39"5260"0"0,8-31-3645 0 0,-4 21 0 0 0,8-33-2618 0 0,1 1 0 0 0,-1-1 0 0 0,1 0 1 0 0,0 0-1 0 0,0 1 0 0 0,1-1 0 0 0,0 0 0 0 0,2 8 0 0 0,-2-9-186 0 0,0-1 1 0 0,1 0-1 0 0,-1 1 0 0 0,1-1 0 0 0,4 5 1 0 0,-6-7-155 0 0,1 0 0 0 0,0 0 1 0 0,0 0-1 0 0,0 0 1 0 0,-1 0-1 0 0,1 0 0 0 0,0 0 1 0 0,0 0-1 0 0,1-1 0 0 0,-1 1 1 0 0,0 0-1 0 0,0-1 0 0 0,0 1 1 0 0,0-1-1 0 0,1 1 0 0 0,-1-1 1 0 0,3 1-1 0 0,-3-1-20 0 0,1 1 1 0 0,-1-1-1 0 0,1 1 0 0 0,-1 0 0 0 0,1-1 0 0 0,-1 1 0 0 0,0 0 1 0 0,1 0-1 0 0,-1 0 0 0 0,2 2 0 0 0,0-1 37 0 0,-2-1 14 0 0,2 0-26 0 0,25 16 37 0 0,13 9-75 0 0,-13-9-16 0 0,-25-15 14 0 0,1 1 0 0 0,-1-1 0 0 0,1 1 0 0 0,-1 0 0 0 0,0 0 0 0 0,0 0 1 0 0,0 0-1 0 0,0 0 0 0 0,-1 1 0 0 0,0-1 0 0 0,1 1 0 0 0,2 6 0 0 0,-5-9 21 0 0,0 1 0 0 0,-1-1 0 0 0,1 0 0 0 0,0 0 0 0 0,0 0 0 0 0,-1 0 0 0 0,1 0 0 0 0,-1 0 0 0 0,1 1 0 0 0,-1-1 0 0 0,0 0 0 0 0,1-1 0 0 0,-1 1 0 0 0,0 0 0 0 0,0 0 0 0 0,1 0 0 0 0,-1 0 0 0 0,0 0 0 0 0,0-1-1 0 0,-2 2 1 0 0,-3 2 129 0 0,0 0 0 0 0,0-1 0 0 0,0 0 0 0 0,-10 4 0 0 0,0-1 102 0 0,1 2 1 0 0,-21 12-1 0 0,35-20-282 0 0,0 1-1 0 0,0-1 1 0 0,1 1 0 0 0,-1-1-1 0 0,0 1 1 0 0,0-1 0 0 0,0 0-1 0 0,0 1 1 0 0,0-1-1 0 0,0 0 1 0 0,0 0 0 0 0,0 0-1 0 0,0 1 1 0 0,0-1 0 0 0,0 0-1 0 0,0 0 1 0 0,-2-1-1 0 0,2 1-112 0 0,-1-14-2052 0 0,7-3-4979 0 0,-2 8 501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9615 0 0,'0'0'742'0'0,"-11"6"841"0"0,7-4 1680 0 0,3-1-2992 0 0,0 0 0 0 0,0 0 0 0 0,0 0 0 0 0,0 0 1 0 0,0 0-1 0 0,0 0 0 0 0,0 0 0 0 0,0 0 0 0 0,1 0 0 0 0,-1 1 0 0 0,0-1 0 0 0,1 0 0 0 0,-1 1 0 0 0,1-1 0 0 0,-1 0 0 0 0,1 1 0 0 0,0-1 0 0 0,0 1 0 0 0,-1-1 0 0 0,1 3 0 0 0,1-1-17 0 0,-1 0-1 0 0,0 0 1 0 0,1 0 0 0 0,0 0-1 0 0,0 0 1 0 0,0 0-1 0 0,0 0 1 0 0,0 0 0 0 0,2 3-1 0 0,4 4 61 0 0,-1-1 0 0 0,1 1 0 0 0,1-1 0 0 0,9 9-1 0 0,3 5-114 0 0,12 9 97 0 0,-14-19-170 0 0,-11-8-55 0 0,-1 0 0 0 0,1 0 1 0 0,8 9-1 0 0,-10-7 199 0 0,0 0 1 0 0,0 0 0 0 0,5 10-1 0 0,-9-16 105 0 0,-1 12 442 0 0,0-9-594 0 0,1 1 0 0 0,-1-1 0 0 0,-1 0 0 0 0,1 0 0 0 0,-1 0 1 0 0,1 0-1 0 0,-1 0 0 0 0,0 0 0 0 0,-1 0 0 0 0,-1 4 0 0 0,-6 8 199 0 0,0 0 1 0 0,-1-1-1 0 0,-16 17 1 0 0,16-18-415 0 0,1-3-46 0 0,-1 0-1 0 0,-21 19 0 0 0,6-12-8693 0 0,12-10-1353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 5727 0 0,'-14'29'907'0'0,"8"-14"321"0"0,-2-1 0 0 0,-11 19 0 0 0,-13 8-595 0 0,-38 38-1 0 0,7-13-1936 0 0,-44 49-1917 0 0,45-33 3738 0 0,60-80-440 0 0,1 1-1 0 0,-1-1 1 0 0,1 1-1 0 0,0-1 1 0 0,0 1-1 0 0,-1 3 0 0 0,2-6-36 0 0,0 1 0 0 0,0-1 0 0 0,0 0 0 0 0,0 1-1 0 0,0-1 1 0 0,0 1 0 0 0,0-1 0 0 0,0 1 0 0 0,0-1-1 0 0,0 0 1 0 0,0 1 0 0 0,0-1 0 0 0,0 1-1 0 0,0-1 1 0 0,0 1 0 0 0,0-1 0 0 0,0 0 0 0 0,1 1-1 0 0,-1-1 1 0 0,0 1 0 0 0,0-1 0 0 0,0 0-1 0 0,1 1 1 0 0,-1-1 0 0 0,0 0 0 0 0,1 1 0 0 0,-1-1-1 0 0,0 0 1 0 0,0 0 0 0 0,1 1 0 0 0,-1-1-1 0 0,1 0 1 0 0,-1 0 0 0 0,0 1 0 0 0,1-1 0 0 0,-1 0-1 0 0,0 0 1 0 0,1 0 0 0 0,-1 0 0 0 0,1 0 0 0 0,-1 0-1 0 0,1 0 1 0 0,-1 0 0 0 0,0 0 0 0 0,1 0-1 0 0,-1 0 1 0 0,1 0 0 0 0,-1 0 0 0 0,1 0 0 0 0,0 0-1 0 0,18-2 1380 0 0,-1-1-1 0 0,23-7 1 0 0,74-31 761 0 0,-85 28-1730 0 0,33-23 0 0 0,12-5-267 0 0,-69 38-559 0 0,1-1 0 0 0,-1 0 0 0 0,0 0 0 0 0,0 0 0 0 0,9-10 0 0 0,-14 10-2407 0 0,-2-2 1167 0 0,1 0 1 0 0,-1 0-1 0 0,0 0 1 0 0,-2-7 0 0 0,2 11 1506 0 0,1 0 0 0 0,-1 0 1 0 0,0 0-1 0 0,-1 0 1 0 0,1 0-1 0 0,0 0 0 0 0,0 1 1 0 0,-1-1-1 0 0,1 0 1 0 0,-1 1-1 0 0,0-1 1 0 0,1 1-1 0 0,-1-1 0 0 0,-4-1 1 0 0,3 1 147 0 0,0 0 0 0 0,-1 0 1 0 0,1 1-1 0 0,-1-1 1 0 0,0 1-1 0 0,1 0 0 0 0,-7-1 1 0 0,9 2 42 0 0,0 0 1 0 0,0 0 0 0 0,0 0 0 0 0,0 0-1 0 0,0 0 1 0 0,0 0 0 0 0,0 0-1 0 0,0 0 1 0 0,0 0 0 0 0,0 1 0 0 0,0-1-1 0 0,0 0 1 0 0,0 1 0 0 0,0-1 0 0 0,0 1-1 0 0,0-1 1 0 0,0 1 0 0 0,1-1 0 0 0,-1 1-1 0 0,0-1 1 0 0,0 1 0 0 0,0 0 0 0 0,1 0-1 0 0,-1-1 1 0 0,0 1 0 0 0,1 0 0 0 0,-1 0-1 0 0,1 0 1 0 0,-1 0 0 0 0,1 0 0 0 0,-1 1-1 0 0,-2 7 672 0 0,2 0 0 0 0,-1 0 0 0 0,1 0 0 0 0,0 0 0 0 0,1 10 0 0 0,0-4 465 0 0,-5 81 2983 0 0,-2 77-544 0 0,1-53-2446 0 0,6-110-1221 0 0,0-1 1 0 0,3 17 0 0 0,-2-25-616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2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430 1 2383 0 0,'-68'71'3316'0'0,"-19"19"2298"0"0,54-57-3831 0 0,2-4 610 0 0,-60 48 0 0 0,71-62-2044 0 0,-19 13 449 0 0,37-27-762 0 0,-1 1-1 0 0,0-1 1 0 0,0 0-1 0 0,0 1 1 0 0,0-1-1 0 0,-1 0 1 0 0,1-1-1 0 0,0 1 1 0 0,0-1-1 0 0,-1 1 1 0 0,-4-1-1 0 0,8 0-105 0 0,-1 0 1 0 0,0-1-1 0 0,0 1 0 0 0,0 0 0 0 0,0 0 0 0 0,1-1 1 0 0,-1 1-1 0 0,0 0 0 0 0,0-1 0 0 0,1 1 0 0 0,-1 0 1 0 0,0-1-1 0 0,0 0 0 0 0,1 1 0 0 0,-1-1 0 0 0,1 1 1 0 0,-1-1-1 0 0,0 0 0 0 0,1 1 0 0 0,-1-1 0 0 0,1 0 1 0 0,0 1-1 0 0,-1-1 0 0 0,1 0 0 0 0,-1 0 0 0 0,1 0 1 0 0,0 1-1 0 0,0-1 0 0 0,-1-1 0 0 0,1-1-516 0 0,-1 0 0 0 0,1 0 0 0 0,0 0-1 0 0,0 0 1 0 0,0 0 0 0 0,0 0 0 0 0,2-4-1 0 0,3-11-4877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2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6391 0 0,'0'0'492'0'0,"3"0"-322"0"0,0 1-148 0 0,0 0 0 0 0,0 0 0 0 0,0 1 0 0 0,-1-1 1 0 0,1 1-1 0 0,0-1 0 0 0,0 1 0 0 0,-1 0 0 0 0,1 0 0 0 0,-1 0 0 0 0,0 0 1 0 0,0 1-1 0 0,1-1 0 0 0,-1 1 0 0 0,-1-1 0 0 0,1 1 0 0 0,0 0 1 0 0,-1-1-1 0 0,1 1 0 0 0,1 5 0 0 0,2 6 1109 0 0,0-1-1 0 0,-1 1 1 0 0,0 0 0 0 0,2 22 0 0 0,0 56 2549 0 0,-4-57-2678 0 0,-2-32-893 0 0,0 0 0 0 0,1 0 0 0 0,0 0 0 0 0,-1 0 0 0 0,1-1 0 0 0,2 5 0 0 0,-2-6-91 0 0,-1 0 0 0 0,0 0 0 0 0,1 0 0 0 0,-1 0-1 0 0,1-1 1 0 0,-1 1 0 0 0,1 0 0 0 0,-1 0 0 0 0,1-1-1 0 0,0 1 1 0 0,-1 0 0 0 0,1-1 0 0 0,0 1 0 0 0,0-1-1 0 0,-1 1 1 0 0,1-1 0 0 0,0 1 0 0 0,0-1 0 0 0,0 1-1 0 0,0-1 1 0 0,0 0 0 0 0,-1 0 0 0 0,2 1 0 0 0,-1-1-13 0 0,-1-1 0 0 0,1 1 1 0 0,-1 0-1 0 0,0-1 1 0 0,1 1-1 0 0,-1 0 1 0 0,0-1-1 0 0,0 1 1 0 0,1 0-1 0 0,-1-1 1 0 0,0 1-1 0 0,0-1 0 0 0,0 1 1 0 0,1 0-1 0 0,-1-1 1 0 0,0 1-1 0 0,0-1 1 0 0,0 1-1 0 0,0-1 1 0 0,0 1-1 0 0,0-1 1 0 0,9-56-264 0 0,-7 45 13 0 0,-1 0 1 0 0,0 0-1 0 0,-1-1 0 0 0,-2-21 0 0 0,0-7-111 0 0,2 25 304 0 0,0 0-1 0 0,1-1 1 0 0,1 1-1 0 0,1 0 1 0 0,0 0 0 0 0,1 0-1 0 0,0 0 1 0 0,10-21-1 0 0,-12 34 64 0 0,-1 1 0 0 0,1-1 0 0 0,0 1 0 0 0,0-1 0 0 0,0 1 0 0 0,0 0 0 0 0,0 0-1 0 0,1 0 1 0 0,-1 0 0 0 0,0 1 0 0 0,1-1 0 0 0,0 1 0 0 0,-1-1 0 0 0,1 1 0 0 0,0 0 0 0 0,0 0 0 0 0,5-1-1 0 0,-4 1 2 0 0,0 0 0 0 0,-1 0 0 0 0,1 1 0 0 0,0 0 0 0 0,0 0 0 0 0,0 0 0 0 0,0 0 0 0 0,0 1 0 0 0,0-1 0 0 0,0 1 0 0 0,0 0 0 0 0,6 3 0 0 0,-6-3 67 0 0,-1 1-1 0 0,1 0 1 0 0,-1 0 0 0 0,1 0-1 0 0,-1 0 1 0 0,0 1-1 0 0,0 0 1 0 0,0-1-1 0 0,0 1 1 0 0,0 0 0 0 0,-1 0-1 0 0,1 1 1 0 0,-1-1-1 0 0,2 4 1 0 0,-3-5 33 0 0,0 1 0 0 0,0 0-1 0 0,0-1 1 0 0,-1 1 0 0 0,1 0 0 0 0,-1-1 0 0 0,0 1 0 0 0,1 0 0 0 0,-1 0 0 0 0,0 0-1 0 0,-1-1 1 0 0,1 1 0 0 0,0 0 0 0 0,-1 0 0 0 0,0-1 0 0 0,1 1 0 0 0,-1 0 0 0 0,0-1-1 0 0,-1 1 1 0 0,-1 3 0 0 0,0-1 23 0 0,-1-1 0 0 0,0 0-1 0 0,1 0 1 0 0,-1-1 0 0 0,-1 1-1 0 0,1-1 1 0 0,0 0 0 0 0,-1 0 0 0 0,0 0-1 0 0,1 0 1 0 0,-10 2 0 0 0,-1 3-1 0 0,13-7-56 0 0,0 0 0 0 0,-1 0 1 0 0,1 0-1 0 0,-1 0 0 0 0,1-1 1 0 0,-1 1-1 0 0,0-1 0 0 0,-3 1 1 0 0,5-1-200 0 0,0 0 1 0 0,0-1-1 0 0,0 1 1 0 0,0 0-1 0 0,0 0 1 0 0,-1 0-1 0 0,1-1 1 0 0,0 1-1 0 0,0 0 1 0 0,0-1 0 0 0,0 1-1 0 0,-1-2 1 0 0,-5-7-5078 0 0,3-3-1854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2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0 424 3311 0 0,'0'0'251'0'0,"2"-2"-160"0"0,-1 2-75 0 0,-1 0 1 0 0,0-1 0 0 0,0 1-1 0 0,1 0 1 0 0,-1 0-1 0 0,0-1 1 0 0,1 1 0 0 0,-1 0-1 0 0,0 0 1 0 0,1 0-1 0 0,-1 0 1 0 0,1 0-1 0 0,-1-1 1 0 0,0 1 0 0 0,1 0-1 0 0,-1 0 1 0 0,1 0-1 0 0,-1 0 1 0 0,0 0 0 0 0,1 0-1 0 0,-1 0 1 0 0,1 0-1 0 0,-1 0 1 0 0,0 0 0 0 0,1 1-1 0 0,6 9 639 0 0,5 12 4197 0 0,-9-35-3307 0 0,0 5-951 0 0,2-39 1780 0 0,-3-26-976 0 0,1-17-714 0 0,4 31-489 0 0,18-71-1 0 0,-20 117-152 0 0,-3 11 5 0 0,-1 0 0 0 0,-1 1-1 0 0,1-1 1 0 0,0 0 0 0 0,0 0 0 0 0,-1 0-1 0 0,1-4 1 0 0,14 16 439 0 0,-1 5-54 0 0,0 0 0 0 0,-1 1 0 0 0,15 23 0 0 0,2 2 308 0 0,22 29 1527 0 0,69 119 0 0 0,-57-74-1160 0 0,-56-100-1046 0 0,0 0-1 0 0,1-1 1 0 0,1 0 0 0 0,1-1 0 0 0,0 0-1 0 0,14 14 1 0 0,0-11-37 0 0,-24-16-25 0 0,-1 0 1 0 0,1 1-1 0 0,-1-1 0 0 0,1 0 1 0 0,-1 0-1 0 0,1 1 0 0 0,-1-1 0 0 0,1 0 1 0 0,-1 0-1 0 0,1 0 0 0 0,0 0 1 0 0,-1 1-1 0 0,1-1 0 0 0,-1 0 0 0 0,1 0 1 0 0,-1 0-1 0 0,1 0 0 0 0,0-1 1 0 0,-1 1-1 0 0,1 0 0 0 0,0 0 0 0 0,1-5-64 0 0,-2 5 51 0 0,2-4-140 0 0,0 0 0 0 0,-1 0 0 0 0,0 0 0 0 0,1-1-1 0 0,-1 1 1 0 0,-1 0 0 0 0,1 0 0 0 0,-1-1-1 0 0,1-6 1 0 0,-2-1-2599 0 0,0 1-1 0 0,-4-16 1 0 0,0 2-4218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37 5783 0 0,'2'-12'477'0'0,"-7"26"-315"0"0,-1 5 110 0 0,1-10 64 0 0,0 1 0 0 0,-1-1 1 0 0,0 0-1 0 0,-15 15 0 0 0,4-2 595 0 0,-33 47 1508 0 0,-30 38 939 0 0,64-94-2769 0 0,16-13-585 0 0,-1 0 0 0 0,1 1 0 0 0,0-1 0 0 0,0 0 0 0 0,-1 0 0 0 0,1 0 0 0 0,0 0-1 0 0,-1 0 1 0 0,1 0 0 0 0,0 0 0 0 0,-1 0 0 0 0,1 0 0 0 0,0 0 0 0 0,-1 0 0 0 0,1 0 0 0 0,0 0 0 0 0,0 0 0 0 0,-1 0 0 0 0,1 0-1 0 0,0 0 1 0 0,-1 0 0 0 0,1 0 0 0 0,0 0 0 0 0,-1-1 0 0 0,1 1 0 0 0,0 0 0 0 0,0 0 0 0 0,-1 0 0 0 0,1 0 0 0 0,0-1 0 0 0,0 1-1 0 0,0 0 1 0 0,-1 0 0 0 0,1-1 0 0 0,0 1 0 0 0,0 0 0 0 0,0 0 0 0 0,-1-1 0 0 0,1 1 0 0 0,0 0 0 0 0,0-1 0 0 0,0 1-1 0 0,0 0 1 0 0,0 0 0 0 0,0-1 0 0 0,0 1 0 0 0,0 0 0 0 0,0-1 0 0 0,0 1 0 0 0,0 0 0 0 0,0-1 0 0 0,0 1 0 0 0,0 0 0 0 0,0-1-1 0 0,0 1 1 0 0,0 0 0 0 0,0-1 0 0 0,0-1 21 0 0,1 1-1 0 0,-1-1 1 0 0,0 1-1 0 0,0 0 1 0 0,0-1-1 0 0,1 1 1 0 0,-1-1 0 0 0,1 1-1 0 0,-1-1 1 0 0,1 1-1 0 0,0 0 1 0 0,-1-1-1 0 0,1 1 1 0 0,0 0-1 0 0,0 0 1 0 0,0 0-1 0 0,0-1 1 0 0,0 1-1 0 0,0 0 1 0 0,2-1 0 0 0,-2 1-43 0 0,0 1 1 0 0,0-1-1 0 0,0 1 1 0 0,0 0-1 0 0,0 0 1 0 0,-1-1-1 0 0,1 1 1 0 0,0 0-1 0 0,0 0 1 0 0,0 0-1 0 0,0 0 1 0 0,0 0-1 0 0,0 0 1 0 0,0 0 0 0 0,0 0-1 0 0,0 0 1 0 0,-1 1-1 0 0,1-1 1 0 0,0 0-1 0 0,0 0 1 0 0,0 1-1 0 0,0-1 1 0 0,0 1-1 0 0,-1-1 1 0 0,1 1-1 0 0,0-1 1 0 0,0 1-1 0 0,-1-1 1 0 0,1 1 0 0 0,0 0-1 0 0,-1-1 1 0 0,1 1-1 0 0,-1 0 1 0 0,1 0-1 0 0,8 11 170 0 0,-2-1-1 0 0,0 1 0 0 0,0 0 1 0 0,-1 1-1 0 0,0 0 0 0 0,-1 0 1 0 0,-1 0-1 0 0,0 0 1 0 0,-1 1-1 0 0,0 0 0 0 0,-1-1 1 0 0,0 1-1 0 0,-2 0 0 0 0,1 0 1 0 0,-2 0-1 0 0,0 0 0 0 0,0 0 1 0 0,-6 21-1 0 0,-2 0 640 0 0,5-19-177 0 0,-8 21 0 0 0,12-35-505 0 0,2-48-1942 0 0,10-5-3290 0 0,3 0 1 0 0,27-63-1 0 0,-38 103 4735 0 0,0 0 0 0 0,1 1 0 0 0,0-1 0 0 0,1 1 0 0 0,0 1 0 0 0,1-1 0 0 0,10-11 0 0 0,-16 21 388 0 0,-1-1 0 0 0,0 1 0 0 0,1 0 0 0 0,-1 0 0 0 0,0 0 0 0 0,1 0 0 0 0,-1-1-1 0 0,0 1 1 0 0,1 0 0 0 0,-1 0 0 0 0,0 0 0 0 0,1 0 0 0 0,-1 0 0 0 0,0 0 0 0 0,1 0 0 0 0,-1 0 0 0 0,0 0 0 0 0,1 0 0 0 0,-1 0 0 0 0,0 0-1 0 0,1 0 1 0 0,-1 1 0 0 0,0-1 0 0 0,1 0 0 0 0,-1 0 0 0 0,0 0 0 0 0,1 0 0 0 0,-1 1 0 0 0,0-1 0 0 0,1 0 0 0 0,-1 0 0 0 0,0 0 0 0 0,0 1-1 0 0,1-1 1 0 0,-1 0 0 0 0,0 0 0 0 0,0 1 0 0 0,0-1 0 0 0,1 0 0 0 0,-1 1 0 0 0,0-1 0 0 0,0 0 0 0 0,0 1 0 0 0,0 0 0 0 0,8 14 1458 0 0,-8-14-1352 0 0,3 11 1374 0 0,0 1-1 0 0,-1-1 1 0 0,-1 1 0 0 0,0-1-1 0 0,0 17 1 0 0,-2 3 644 0 0,0-20-1155 0 0,0 0 0 0 0,1 0 0 0 0,3 17 0 0 0,-3-28-661 0 0,7 0 114 0 0,-6-1-425 0 0,1-1 0 0 0,-1 1 0 0 0,1 0 0 0 0,-1-1 0 0 0,1 0 0 0 0,-1 1 0 0 0,0-1 0 0 0,1 0 0 0 0,-1 0 0 0 0,0 0 0 0 0,0 0 0 0 0,1 0 0 0 0,-1 0 0 0 0,0 0 0 0 0,0 0 0 0 0,0-1 0 0 0,1-1 0 0 0,14-28-21 0 0,-11 22 1 0 0,21-53-2387 0 0,21-73 1 0 0,-38 109 1100 0 0,13-53-1807 0 0,-15 49 2920 0 0,2 0 1 0 0,22-52-1 0 0,-31 81 258 0 0,0 0 0 0 0,0 1 0 0 0,1-1-1 0 0,-1 0 1 0 0,1 0 0 0 0,-1 0-1 0 0,1 0 1 0 0,-1 1 0 0 0,1-1 0 0 0,-1 0-1 0 0,1 1 1 0 0,0-1 0 0 0,-1 0 0 0 0,1 1-1 0 0,0-1 1 0 0,-1 1 0 0 0,1-1 0 0 0,0 1-1 0 0,0-1 1 0 0,0 1 0 0 0,0-1 0 0 0,-1 1-1 0 0,1 0 1 0 0,0 0 0 0 0,0-1-1 0 0,0 1 1 0 0,0 0 0 0 0,0 0 0 0 0,0 0-1 0 0,0 0 1 0 0,0 0 0 0 0,0 0 0 0 0,-1 0-1 0 0,1 0 1 0 0,0 1 0 0 0,0-1 0 0 0,1 1-1 0 0,1 0 88 0 0,-1 0-1 0 0,0 1 0 0 0,0 0 1 0 0,0-1-1 0 0,0 1 0 0 0,0 0 1 0 0,0 0-1 0 0,0 0 0 0 0,-1 0 1 0 0,1 0-1 0 0,-1 1 1 0 0,2 2-1 0 0,0 2 63 0 0,0 0 0 0 0,0 1 0 0 0,-1-1 0 0 0,0 1 0 0 0,0 0 0 0 0,-1-1 0 0 0,0 1 0 0 0,-1 0 0 0 0,1 0 0 0 0,-3 14 0 0 0,0 2 376 0 0,-2 0-1 0 0,-8 28 1 0 0,-4 1-143 0 0,-3-1 0 0 0,-2-1-1 0 0,-2-1 1 0 0,-2-1 0 0 0,-33 48 0 0 0,52-87-422 0 0,-1 2 25 0 0,-1 0-1 0 0,0-1 1 0 0,-1 1 0 0 0,0-1 0 0 0,0-1-1 0 0,-17 14 1 0 0,23-24-88 0 0,3-5-177 0 0,4-6-575 0 0,0 5 346 0 0,-1 0 0 0 0,1 1 0 0 0,-1 0 0 0 0,2 0 0 0 0,-1 0 1 0 0,0 0-1 0 0,1 1 0 0 0,0 0 0 0 0,0-1 0 0 0,0 2 0 0 0,8-5 0 0 0,-5 3 106 0 0,0 1 0 0 0,0 0 0 0 0,0 1 0 0 0,1 0 0 0 0,-1 0 0 0 0,1 1 1 0 0,15-2-1 0 0,-13 3 247 0 0,1 0 1 0 0,0 2-1 0 0,-1-1 1 0 0,1 1-1 0 0,0 1 1 0 0,-1 0-1 0 0,1 1 1 0 0,16 6-1 0 0,5 5 1806 0 0,45 26 0 0 0,-39-20 488 0 0,-17-10-1005 0 0,0-1 0 0 0,1-2 0 0 0,32 8-1 0 0,-39-12-722 0 0,-12-2-359 0 0,0 0-1 0 0,0 0 1 0 0,0-1 0 0 0,0 0 0 0 0,7 0 0 0 0,5-5-1410 0 0,-15 5 670 0 0,0-1-1 0 0,0 1 1 0 0,-1-1 0 0 0,1 0-1 0 0,0 1 1 0 0,0-1 0 0 0,0 0-1 0 0,0 1 1 0 0,-1-1 0 0 0,1 0-1 0 0,1-2 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7023 0 0,'0'0'852'0'0,"-1"10"1498"0"0,-17 32 774 0 0,-18 58 0 0 0,11-25-1278 0 0,-59 155 3270 0 0,79-216-4566 0 0,-4 24 0 0 0,9-38-548 0 0,0 0 1 0 0,0 0-1 0 0,0 1 0 0 0,0-1 0 0 0,0 0 1 0 0,0 0-1 0 0,0 0 0 0 0,0 0 0 0 0,0 0 1 0 0,0 1-1 0 0,0-1 0 0 0,0 0 0 0 0,0 0 1 0 0,0 0-1 0 0,0 0 0 0 0,0 0 0 0 0,0 1 1 0 0,0-1-1 0 0,0 0 0 0 0,0 0 0 0 0,0 0 1 0 0,0 0-1 0 0,0 0 0 0 0,0 1 0 0 0,0-1 1 0 0,0 0-1 0 0,0 0 0 0 0,0 0 0 0 0,0 0 1 0 0,0 0-1 0 0,0 0 0 0 0,1 1 0 0 0,-1-1 0 0 0,0 0 1 0 0,0 0-1 0 0,0 0 0 0 0,0 0 0 0 0,0 0 1 0 0,0 0-1 0 0,0 0 0 0 0,1 0 0 0 0,-1 0 1 0 0,0 0-1 0 0,0 1 0 0 0,0-1 0 0 0,0 0 1 0 0,0 0-1 0 0,1 0 0 0 0,-1 0 0 0 0,0 0 1 0 0,0 0-1 0 0,0 0 0 0 0,0 0 0 0 0,0 0 1 0 0,1 0-1 0 0,-1 0 0 0 0,7-4 78 0 0,3-6-140 0 0,-1 0 0 0 0,0 0 0 0 0,0-1 0 0 0,14-24 0 0 0,2-3-145 0 0,-8 16-399 0 0,23-24 1 0 0,-38 44 520 0 0,0 0-1 0 0,0 0 1 0 0,0 0-1 0 0,1 0 1 0 0,-1 1 0 0 0,6-3-1 0 0,3-1-33 0 0,-6 7 127 0 0,0 1 8 0 0,-4-1 39 0 0,1 0 0 0 0,-1 0 1 0 0,0 0-1 0 0,0 0 0 0 0,0 0 1 0 0,0 0-1 0 0,0 1 0 0 0,0-1 1 0 0,0 0-1 0 0,-1 1 0 0 0,1-1 1 0 0,-1 3-1 0 0,1 3 318 0 0,0 1 0 0 0,-1 0 0 0 0,-1 14 0 0 0,1 12 514 0 0,0-31-783 0 0,0-1 0 0 0,1 0-1 0 0,-1 0 1 0 0,1 1 0 0 0,0-1-1 0 0,0 0 1 0 0,0 0-1 0 0,3 4 1 0 0,-3-6 30 0 0,1-1-37 0 0,41-4-19 0 0,-34 3-66 0 0,0 0 0 0 0,0 0-1 0 0,0 1 1 0 0,0 0 0 0 0,0 0 0 0 0,17 3 0 0 0,-16 1-21 0 0,-1-1 1 0 0,1 2-1 0 0,-1-1 0 0 0,0 1 1 0 0,0 1-1 0 0,0 0 0 0 0,-1 0 1 0 0,1 0-1 0 0,-2 1 0 0 0,1 0 1 0 0,10 13-1 0 0,-16-17 20 0 0,-1-2-3 0 0,1 1-1 0 0,0-1 1 0 0,0 1-1 0 0,-1-1 1 0 0,1 0 0 0 0,0 0-1 0 0,4 2 1 0 0,-4-2-9 0 0,1 2 20 0 0,-2-3-112 0 0,-14 19-16586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19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20 5119 0 0,'9'-19'5591'0'0,"-10"21"-4566"0"0,-5 12 421 0 0,-1-1-1 0 0,-17 24 1 0 0,-8 14 632 0 0,-47 93 1988 0 0,75-137-3616 0 0,0 1-1 0 0,1 0 0 0 0,-1 0 0 0 0,1 0 0 0 0,1 1 0 0 0,-2 9 0 0 0,3-12-258 0 0,1-1 0 0 0,-1 0-1 0 0,1 1 1 0 0,1-1 0 0 0,-1 1 0 0 0,1-1 0 0 0,0 0 0 0 0,0 1 0 0 0,1-1 0 0 0,-1 0 0 0 0,4 6 0 0 0,0-1 116 0 0,1 1-1 0 0,1-1 1 0 0,0 0-1 0 0,15 17 1 0 0,3 4 404 0 0,35 42 921 0 0,47 65-392 0 0,-85-117-1240 0 0,6 3 0 0 0,-20-18 0 0 0,-1-2-240 0 0,-15-28-20960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1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7567 0 0,'4'0'228'0'0,"20"-1"330"0"0,224-37 19767 0 0,-186 20-18247 0 0,80-34 0 0 0,-105 38-2149 0 0,14-9 75 0 0,-37 16-4 0 0,0-3-1461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1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473 1 6159 0 0,'1'2'472'0'0,"3"5"-209"0"0,-1 0 0 0 0,0 0-1 0 0,0 0 1 0 0,1 10-1 0 0,-1-4 985 0 0,-1 0-1 0 0,-1 0 1 0 0,0 0-1 0 0,-1 13 0 0 0,-1-4 672 0 0,-1-1 0 0 0,-2 0-1 0 0,0 0 1 0 0,-7 23-1 0 0,-1-14 39 0 0,0 1-1 0 0,-32 55 0 0 0,32-68-1697 0 0,-1 0-1 0 0,0 0 1 0 0,-24 23 0 0 0,-54 43 1097 0 0,-5 6-604 0 0,-50 51-3883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0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6967 0 0,'0'0'535'0'0,"1"2"-347"0"0,14 18 8901 0 0,-11-21-8764 0 0,0 1 0 0 0,0 0 0 0 0,0-1 0 0 0,-1 0 0 0 0,1 1 0 0 0,0-1 0 0 0,-1-1 0 0 0,1 1 0 0 0,-1-1 0 0 0,1 1 0 0 0,3-3 0 0 0,0-2-123 0 0,0 1 0 0 0,0-1 0 0 0,11-12 0 0 0,-11 11-147 0 0,1-1-1 0 0,0 1 1 0 0,0 1-1 0 0,0-1 1 0 0,1 2-1 0 0,0-1 1 0 0,0 1 0 0 0,1 0-1 0 0,16-5 1 0 0,-19 8 75 0 0,1 0 1 0 0,-1 0 0 0 0,1 1 0 0 0,0 0-1 0 0,-1 0 1 0 0,1 1 0 0 0,0 0 0 0 0,0 1-1 0 0,-1-1 1 0 0,1 1 0 0 0,0 1 0 0 0,-1 0-1 0 0,15 5 1 0 0,-19-6 192 0 0,0 1 1 0 0,0 0-1 0 0,1 0 0 0 0,-1 0 0 0 0,-1 0 1 0 0,1 1-1 0 0,0-1 0 0 0,3 5 0 0 0,-4-5 171 0 0,0 11 407 0 0,-2-11-814 0 0,0 1 1 0 0,0-1-1 0 0,0 0 0 0 0,0 0 0 0 0,-1 1 1 0 0,1-1-1 0 0,-1 0 0 0 0,1 0 1 0 0,-1 0-1 0 0,0 1 0 0 0,0-1 0 0 0,0 0 1 0 0,0 0-1 0 0,0 0 0 0 0,0 0 0 0 0,0-1 1 0 0,-1 1-1 0 0,1 0 0 0 0,-3 2 0 0 0,-2 0 146 0 0,0 1-1 0 0,0-2 0 0 0,0 1 0 0 0,-12 5 0 0 0,-7 4 206 0 0,16-9-298 0 0,1 0 1 0 0,-16 5-1 0 0,15-5-97 0 0,1-1-1 0 0,-1 1 1 0 0,-8 5 0 0 0,15-8-69 0 0,0 0 0 0 0,0 0 0 0 0,0-1 0 0 0,0 1 0 0 0,0 0 0 0 0,0-1 0 0 0,0 1 0 0 0,0-1 0 0 0,-1 0 0 0 0,1 0 0 0 0,-2 1 0 0 0,-8-1-497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50 3711 0 0,'-6'-4'284'0'0,"5"4"-279"0"0,1 1 0 0 0,0-1 0 0 0,-1 0 0 0 0,1 0 0 0 0,-1 0 0 0 0,1 0 0 0 0,-1 0-1 0 0,1 0 1 0 0,-1 0 0 0 0,1 1 0 0 0,-1-1 0 0 0,1 0 0 0 0,0 0 0 0 0,-1 1-1 0 0,1-1 1 0 0,-1 0 0 0 0,1 1 0 0 0,0-1 0 0 0,-1 1 0 0 0,-17 20 794 0 0,-17 17 6758 0 0,34-37-7377 0 0,0 0 0 0 0,0 1 0 0 0,-1-1 1 0 0,1 0-1 0 0,0 0 0 0 0,0 0 1 0 0,0 1-1 0 0,0-1 0 0 0,0 1 0 0 0,1-1 1 0 0,-1 1-1 0 0,0-1 0 0 0,1 1 1 0 0,-1-1-1 0 0,1 1 0 0 0,-1-1 0 0 0,1 1 1 0 0,0 0-1 0 0,0-1 0 0 0,0 1 0 0 0,0 0 1 0 0,0-1-1 0 0,0 1 0 0 0,0 0 1 0 0,0-1-1 0 0,1 1 0 0 0,-1-1 0 0 0,1 1 1 0 0,-1 0-1 0 0,1-1 0 0 0,-1 1 1 0 0,1-1-1 0 0,0 1 0 0 0,0-1 0 0 0,0 0 1 0 0,0 1-1 0 0,2 1 0 0 0,18 17 895 0 0,-8-9-293 0 0,-1 1-1 0 0,12 15 1 0 0,-13-12 84 0 0,0 0 0 0 0,10 21 1 0 0,-17-29-499 0 0,-1 1 0 0 0,0-1 0 0 0,-1 1 0 0 0,1-1 1 0 0,-1 1-1 0 0,-1 0 0 0 0,2 16 0 0 0,-3-8 276 0 0,0 0-1 0 0,-1 1 1 0 0,-3 20 0 0 0,-1-12-45 0 0,5-18-486 0 0,-2 1 0 0 0,1 0 0 0 0,-1-1 0 0 0,0 1 0 0 0,0-1 0 0 0,-1 0 0 0 0,0 0 0 0 0,0 0 0 0 0,-7 10 0 0 0,-4 0-286 0 0,8-14-35 0 0,2-2 58 0 0</inkml:trace>
  <inkml:trace contextRef="#ctx0" brushRef="#br0" timeOffset="1">323 56 6967 0 0,'28'-7'723'0'0,"9"-2"1950"0"0,43-14 9839 0 0,-43 14-8887 0 0,-27 8-2430 0 0,-8 0-219 0 0,2 1-221 0 0,4-2-328 0 0,-5 1-283 0 0,0 0 0 0 0,0 0 1 0 0,1 1-1 0 0,-1 0 0 0 0,0-1 0 0 0,1 1 0 0 0,-1 0 1 0 0,0 1-1 0 0,4 0 0 0 0,-7 1-1425 0 0,0 10-1091 0 0,-3 2-4655 0 0,-3-2-1877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1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0 4319 0 0,'2'1'332'0'0,"6"2"350"0"0,-1 0 0 0 0,0 0 0 0 0,-1 0-1 0 0,1 1 1 0 0,0 0 0 0 0,-1 0 0 0 0,0 1 0 0 0,9 8-1 0 0,-14-11-298 0 0,0 0 0 0 0,0 0-1 0 0,0 0 1 0 0,0 0 0 0 0,-1 0-1 0 0,1 0 1 0 0,-1 1 0 0 0,1-1-1 0 0,-1 0 1 0 0,0 1 0 0 0,1-1-1 0 0,-1 0 1 0 0,-1 1 0 0 0,1-1-1 0 0,0 0 1 0 0,0 0 0 0 0,-2 4-1 0 0,1 0 308 0 0,-1 0 0 0 0,-1-1-1 0 0,1 1 1 0 0,-1-1 0 0 0,1 1-1 0 0,-2-1 1 0 0,-6 9 0 0 0,-31 31 1920 0 0,31-34-2239 0 0,-76 72 1806 0 0,75-75-2079 0 0,1 0 0 0 0,-2 0-1 0 0,1-1 1 0 0,-1 0 0 0 0,0-1-1 0 0,-25 9 1 0 0,34-15-204 0 0,0 1 0 0 0,0 0 0 0 0,0-1 0 0 0,0 0 1 0 0,0 0-1 0 0,-4 0 0 0 0,-10-4-7570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1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295 215 7687 0 0,'19'34'758'0'0,"-13"-25"-192"0"0,-1 0 0 0 0,6 14 0 0 0,1 3 2324 0 0,-9-18-2010 0 0,1-1 1 0 0,-1 0-1 0 0,-1 1 1 0 0,4 11-1 0 0,-6-16-679 0 0,3 10 848 0 0,-1-1 1 0 0,-1 1-1 0 0,0-1 1 0 0,0 1-1 0 0,-3 22 0 0 0,0-25-636 0 0,1 0-1 0 0,-2 0 1 0 0,1-1-1 0 0,-1 1 0 0 0,-1-1 1 0 0,0 1-1 0 0,0-1 0 0 0,-1 0 1 0 0,0-1-1 0 0,0 1 0 0 0,-1-1 1 0 0,0 0-1 0 0,-1 0 0 0 0,-10 9 1 0 0,7-8-137 0 0,0-1 0 0 0,0 0 0 0 0,-1-1 0 0 0,0 0 0 0 0,0-1 0 0 0,-1 0 0 0 0,0-1 0 0 0,0 0 0 0 0,-16 3 0 0 0,19-5-485 0 0,0-2 0 0 0,0 1 0 0 0,0-1 0 0 0,0-1 0 0 0,-1 1 0 0 0,1-2 0 0 0,0 1 0 0 0,0-1 0 0 0,0-1 0 0 0,0 0 0 0 0,0 0 0 0 0,1 0 0 0 0,-18-8 0 0 0,10-1-7151 0 0,5-2-2361 0 0</inkml:trace>
  <inkml:trace contextRef="#ctx0" brushRef="#br0" timeOffset="1">832 0 2991 0 0,'-1'1'9'0'0,"1"0"-1"0"0,0 0 0 0 0,0 0 0 0 0,-1 0 0 0 0,1 0 0 0 0,0 0 0 0 0,0 0 0 0 0,0 0 1 0 0,0 0-1 0 0,0 0 0 0 0,0 0 0 0 0,0 0 0 0 0,1 0 0 0 0,-1 0 0 0 0,0 0 0 0 0,0 0 0 0 0,1-1 1 0 0,-1 1-1 0 0,1 0 0 0 0,-1 0 0 0 0,1 0 0 0 0,-1 0 0 0 0,1 0 0 0 0,-1-1 0 0 0,1 1 1 0 0,0 0-1 0 0,-1-1 0 0 0,1 1 0 0 0,1 1 0 0 0,0-1 38 0 0,-1 1-1 0 0,1 0 1 0 0,-1-1 0 0 0,0 1 0 0 0,0 0-1 0 0,0 0 1 0 0,1 2 0 0 0,5 35 4351 0 0,-4-19-2136 0 0,-2-8-1230 0 0,-1 0-1 0 0,-1 0 1 0 0,0 0-1 0 0,0 0 1 0 0,-1 0 0 0 0,-5 15-1 0 0,1 0 575 0 0,-2 4 48 0 0,-1 0 1 0 0,-14 30 0 0 0,11-30-583 0 0,1-5-588 0 0,-2-1 0 0 0,0 0 0 0 0,-2-1 1 0 0,0-1-1 0 0,-2 0 0 0 0,0-1 0 0 0,-2-1 0 0 0,0-1 1 0 0,-38 30-1 0 0,54-47-918 0 0,0-1 1 0 0,0 0 0 0 0,0 0 0 0 0,-1-1 0 0 0,-5 3-1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1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1 504 6559 0 0,'28'21'62'0'0,"9"6"4742"0"0,-21-16 1620 0 0,25 13-1 0 0,8-2 107 0 0,-48-22-5910 0 0,11-9 420 0 0,-4-5-2188 0 0,4-5-1845 0 0,-7 6-4195 0 0,-4-2-1930 0 0</inkml:trace>
  <inkml:trace contextRef="#ctx0" brushRef="#br0" timeOffset="1">468 1 8663 0 0,'3'4'90'0'0,"0"0"0"0"0,0 0 0 0 0,0 1 0 0 0,0-1 0 0 0,-1 1 0 0 0,0 0 0 0 0,2 6 1 0 0,-2-3 777 0 0,0 1 0 0 0,0-1 1 0 0,-1 1-1 0 0,0-1 0 0 0,-1 1 1 0 0,-1 15-1 0 0,-1-5 974 0 0,-2 0 1 0 0,0-1-1 0 0,-1 1 0 0 0,-11 28 1 0 0,1-10 227 0 0,-2-1-1 0 0,-27 43 1 0 0,26-51-1601 0 0,-2-2 0 0 0,0 0 0 0 0,-28 27 0 0 0,14-18-466 0 0,14-14-37 0 0,0 0 0 0 0,-33 24 0 0 0,50-44-519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3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12 6991 0 0,'-5'-4'731'0'0,"-3"0"-710"0"0,0 1 142 0 0,7 3 684 0 0,-21 2 6478 0 0,20 1-7047 0 0,0 0-1 0 0,-1 0 1 0 0,2-1-1 0 0,-1 1 1 0 0,0 1 0 0 0,0-1-1 0 0,1 0 1 0 0,0 0-1 0 0,0 1 1 0 0,-2 5 0 0 0,-3 40 1010 0 0,4-28-885 0 0,-56 346 2453 0 0,32-209-2344 0 0,-23 145 1245 0 0,31-163-962 0 0,15-74 376 0 0,4-77-2261 0 0,3 1-377 0 0,1 0-1362 0 0,0 3-2808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3223 0 0,'32'17'-153'0'0,"0"2"4287"0"0,7 5 8665 0 0,-35-22-11836 0 0,0 0 1 0 0,0-1-1 0 0,0 1 0 0 0,0-1 1 0 0,0 0-1 0 0,0 0 0 0 0,0 0 1 0 0,0-1-1 0 0,8 0 0 0 0,-7 0-451 0 0,1 0 0 0 0,-1-1 0 0 0,1 0 0 0 0,-1 0 0 0 0,11-3 0 0 0,-5-2-449 0 0,-9 4-175 0 0,0 1-1 0 0,0 0 1 0 0,-1 1 0 0 0,1-1-1 0 0,0 0 1 0 0,0 0 0 0 0,0 1 0 0 0,0-1-1 0 0,0 1 1 0 0,1 0 0 0 0,-1 0-1 0 0,3 0 1 0 0,5 0-7460 0 0,3 2-2624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3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0 3247 0 0,'0'0'251'0'0,"2"2"-160"0"0,0 2 419 0 0,0 0-1 0 0,0 1 1 0 0,-1-1 0 0 0,1 0-1 0 0,-1 1 1 0 0,0-1 0 0 0,0 1 0 0 0,-1-1-1 0 0,1 1 1 0 0,-1-1 0 0 0,0 1 0 0 0,0 0-1 0 0,0-1 1 0 0,-1 1 0 0 0,0-1 0 0 0,0 1-1 0 0,0-1 1 0 0,-2 8 0 0 0,-5 6 1182 0 0,0 1 0 0 0,-21 34 0 0 0,14-28-996 0 0,1 2 390 0 0,-2-1-1 0 0,-23 29 1 0 0,-41 47 3666 0 0,88-113-4583 0 0,-2 5-154 0 0,77-101 113 0 0,-69 87-128 0 0,2 2 0 0 0,1 0 0 0 0,0 0 0 0 0,1 2 0 0 0,0 0 0 0 0,41-25 0 0 0,-31 28 0 0 0,-18 11 0 0 0,-2 4 16 0 0,-6-2 64 0 0,-2 2 16 0 0,2 5-1 0 0,0 0 0 0 0,-1 0 0 0 0,0 0 0 0 0,0 0 0 0 0,-1 1 0 0 0,0-1 0 0 0,0 0 0 0 0,-1 0 1 0 0,0 0-1 0 0,0 0 0 0 0,0 0 0 0 0,-1 0 0 0 0,0 0 0 0 0,-1 0 0 0 0,-4 9 0 0 0,-4 7 427 0 0,-1-1-1 0 0,-1 0 1 0 0,-17 22 0 0 0,28-39-172 0 0,7-7 381 0 0,7-5-396 0 0,2-7-293 0 0,0 0 0 0 0,21-28 1 0 0,19-34-210 0 0,-38 55 1 0 0,18-18 1 0 0,-18 21 48 0 0,-12 12 116 0 0,-3 4-3 0 0,1 0 0 0 0,-1 1 0 0 0,0-1 1 0 0,0 1-1 0 0,1-1 0 0 0,-1 1 0 0 0,0 0 0 0 0,1 0 0 0 0,0 0 0 0 0,-1-1 0 0 0,1 1 0 0 0,0 1 0 0 0,-1-1 0 0 0,1 0 0 0 0,0 0 0 0 0,3 0 0 0 0,-4 1 15 0 0,-1 0 1 0 0,1 0-1 0 0,-1 0 0 0 0,1 0 1 0 0,0 0-1 0 0,-1 1 0 0 0,1-1 0 0 0,-1 0 1 0 0,1 0-1 0 0,-1 1 0 0 0,1-1 1 0 0,-1 0-1 0 0,1 1 0 0 0,-1-1 1 0 0,1 0-1 0 0,-1 1 0 0 0,1-1 0 0 0,-1 1 1 0 0,0-1-1 0 0,1 1 0 0 0,-1-1 1 0 0,0 1-1 0 0,1-1 0 0 0,-1 1 1 0 0,0-1-1 0 0,0 1 0 0 0,1 0 0 0 0,-1-1 1 0 0,0 2-1 0 0,5 15 91 0 0,-1 1-78 0 0,3 12 113 0 0,13 41 1 0 0,-17-61-138 0 0,-2-6 0 0 0,0 0 0 0 0,1 0 0 0 0,-1 0 0 0 0,1 1 0 0 0,2 3 0 0 0,10 16 0 0 0,-4-18 0 0 0,-4-3 0 0 0,-3-1 0 0 0,-1 0 0 0 0,1 0 0 0 0,0-1 0 0 0,0 1 0 0 0,0-1 0 0 0,0 1 0 0 0,1-1 0 0 0,3 1 0 0 0,-1-1 0 0 0,14 3 0 0 0,-16-4 0 0 0,-2 0 0 0 0,1 0 0 0 0,0 0 0 0 0,0 0 0 0 0,0 0 0 0 0,-1 0 0 0 0,1-1 0 0 0,0 1 0 0 0,0-1 0 0 0,-1 0 0 0 0,1 0 0 0 0,0 0 0 0 0,4-2 0 0 0,0-1 0 0 0,3-1 0 0 0,-8 4 0 0 0,0 0 0 0 0,-1 0 0 0 0,1-1 0 0 0,0 1 0 0 0,-1 0 0 0 0,1-1 0 0 0,0 1 0 0 0,-1-1 0 0 0,0 1 0 0 0,1-1 0 0 0,-1 0 0 0 0,0 1 0 0 0,0-1 0 0 0,2-3 0 0 0,0-1 0 0 0,1-3 0 0 0,1 0 0 0 0,-1 0 0 0 0,-1-1 0 0 0,1 1 0 0 0,-2-1 0 0 0,4-14 0 0 0,1-61 0 0 0,-6 82 0 0 0,-1-2 0 0 0,0 2 0 0 0,0 0 0 0 0,0-1 0 0 0,-1 1 0 0 0,1 0 0 0 0,-1 0 0 0 0,0 0 0 0 0,0 0 0 0 0,-1-4 0 0 0,1 6 0 0 0,1-2 0 0 0,-1 1 0 0 0,0 0 0 0 0,0-1 0 0 0,-1 1 0 0 0,1 0 0 0 0,-3-3 0 0 0,-3-2 0 0 0,2 6 0 0 0,0-1 0 0 0,1 1 0 0 0,-1 0 0 0 0,-6-1 0 0 0,-7 1 0 0 0,14 3 0 0 0,0 0 0 0 0,2-1 0 0 0,-1 0 0 0 0,0 0 0 0 0,0 0 0 0 0,0 1 0 0 0,0-1 0 0 0,-2 2 0 0 0,-3 5 0 0 0,3 3 0 0 0,-1-1 0 0 0,2 1 0 0 0,-1 0 0 0 0,1 1 0 0 0,1-1 0 0 0,0 0 0 0 0,-2 18 0 0 0,2-10 0 0 0,0-9 0 0 0,2 0 0 0 0,-1 0 0 0 0,2 0 0 0 0,-1 1 0 0 0,1-1 0 0 0,3 16 0 0 0,5 0 0 0 0,-8-24 0 0 0,0-1 0 0 0,1 0 0 0 0,-1 1 0 0 0,0-1 0 0 0,1 0 0 0 0,0 1 0 0 0,-1-1 0 0 0,1 0 0 0 0,0 0 0 0 0,-1 0 0 0 0,1 0 0 0 0,0 1 0 0 0,0-1 0 0 0,0 0 0 0 0,0-1 0 0 0,0 1 0 0 0,0 0 0 0 0,0 0 0 0 0,3 1 0 0 0,0 0 0 0 0,5 2 0 0 0,0-6 0 0 0,-6 1 0 0 0,0 0 0 0 0,-1 0 0 0 0,1-1 0 0 0,-1 1 0 0 0,0-1 0 0 0,1 1 0 0 0,-1-1 0 0 0,0 0 0 0 0,0 0 0 0 0,0 0 0 0 0,0 0 0 0 0,0-1 0 0 0,-1 1 0 0 0,1 0 0 0 0,-1-1 0 0 0,1 1 0 0 0,1-5 0 0 0,-2 4 0 0 0,1-1 0 0 0,0 0 0 0 0,0 1 0 0 0,0 0 0 0 0,0 0 0 0 0,5-6 0 0 0,-3 5 0 0 0,-1 0 0 0 0,0 0 0 0 0,0 0 0 0 0,2-5 0 0 0,28-53 0 0 0,-29 54 0 0 0,-2 3 0 0 0,1 14 0 0 0,-2 0 0 0 0,0-1 0 0 0,-1 1 0 0 0,0 14 0 0 0,-1-3 0 0 0,2-8 0 0 0,2 0 0 0 0,-1 0 0 0 0,4-2 0 0 0,8-4 0 0 0,5 1 0 0 0,-13-8 0 0 0,-2 0 0 0 0,14-2-2111 0 0,0-3-4806 0 0,-2-3-3279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3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1951 0 0,'1'1'147'0'0,"6"22"767"0"0,5 14 6765 0 0,12 33 3333 0 0,-14-35-7449 0 0,3 12-577 0 0,-11-36-2178 0 0,1 0-1 0 0,5 12 1 0 0,0-1 251 0 0,-7-19-989 0 0,0 1 0 0 0,0-1 1 0 0,0 0-1 0 0,1-1 1 0 0,-1 1-1 0 0,1 0 0 0 0,0 0 1 0 0,-1-1-1 0 0,1 1 1 0 0,1-1-1 0 0,-1 1 0 0 0,0-1 1 0 0,1 0-1 0 0,4 4 1 0 0,-5-5-1203 0 0,0 0 1 0 0,1 0 0 0 0,-1 0-1 0 0,1 0 1 0 0,-1 0 0 0 0,0-1-1 0 0,4 1 1 0 0,6 0-9065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4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 13903 0 0,'-5'10'1240'0'0,"-7"4"-992"0"0,-4 1-248 0 0,-2 1 0 0 0,1 4 1856 0 0,-2-1 328 0 0,-2 1 64 0 0,1-1 16 0 0,-2 0-1040 0 0,4-3-200 0 0,1-1-48 0 0,3-1-8 0 0,2-4-704 0 0,3-1-40 0 0</inkml:trace>
  <inkml:trace contextRef="#ctx0" brushRef="#br0" timeOffset="1">357 92 4055 0 0,'1'3'-3'0'0,"0"0"1"0"0,1 0-1 0 0,-1 0 0 0 0,0 0 0 0 0,0 0 0 0 0,-1 0 0 0 0,2 4 0 0 0,-3 23 3871 0 0,-2-15 35 0 0,-1 0 0 0 0,-5 16 1 0 0,-1 0 454 0 0,10-29-3912 0 0,-1 0-128 0 0,-1 5-265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4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5119 0 0,'0'0'1731'0'0,"3"0"-406"0"0,2-1-31 0 0,0 0 0 0 0,0 0 0 0 0,0 1 0 0 0,1 0 0 0 0,4 0 0 0 0,-8 0 98 0 0,1 1-813 0 0,7 3-56 0 0,-8-3 35 0 0,1 0-335 0 0,9 3-20 0 0,-9-3-65 0 0,0 0-30 0 0,60 11 351 0 0,-60-11-355 0 0,0 0-20 0 0,7 3-11 0 0,-8-3 71 0 0,-1 1-72 0 0,1 1-17 0 0,-1 0 0 0 0,0 0 0 0 0,0 0 0 0 0,0 0 0 0 0,0 1 0 0 0,-1-1 0 0 0,0 0 0 0 0,1 0 0 0 0,-1 0 0 0 0,0 1 0 0 0,0-1 0 0 0,-1 0 0 0 0,1 0 0 0 0,-2 7 0 0 0,-2 4 444 0 0,-1 1-1 0 0,-7 13 0 0 0,0 2 134 0 0,-22 50 674 0 0,1-3-373 0 0,31-72-856 0 0,-6 17 755 0 0,0 0 0 0 0,-7 43 0 0 0,14-63 20 0 0,3-1-428 0 0,0-1-364 0 0,0 0-1 0 0,0 0 1 0 0,-1 1 0 0 0,1-2-1 0 0,0 1 1 0 0,0 0 0 0 0,0 0-1 0 0,-1 0 1 0 0,1-1 0 0 0,0 1-1 0 0,0-1 1 0 0,-1 0 0 0 0,1 1 0 0 0,0-1-1 0 0,-1 0 1 0 0,1 0 0 0 0,-1 0-1 0 0,1 0 1 0 0,-1 0 0 0 0,1 0-1 0 0,-1-1 1 0 0,2 0 0 0 0,7-8 63 0 0,16-19 0 0 0,-21 23-6 0 0,113-142 467 0 0,-72 74-504 0 0,-18 39 112 0 0,-27 33-96 0 0,0 0-16 0 0,4-5-53 0 0,-10 34 154 0 0,-4 8-143 0 0,2-1 0 0 0,1 1 0 0 0,-1 58 0 0 0,7-80-38 0 0,0 0 0 0 0,2 0 0 0 0,0 0 0 0 0,4 17 0 0 0,-5-25 0 0 0,5 7 0 0 0,1-1 0 0 0,0 0 0 0 0,3-2 0 0 0,-8-8-64 0 0,1 0-1 0 0,0-1 1 0 0,-1 1-1 0 0,1 0 1 0 0,0-1-1 0 0,0 1 1 0 0,0-1-1 0 0,-1 0 1 0 0,1 0-1 0 0,0 0 1 0 0,0-1-1 0 0,0 1 1 0 0,0-1 0 0 0,-1 1-1 0 0,1-1 1 0 0,0 0-1 0 0,-1 0 1 0 0,1 0-1 0 0,0 0 1 0 0,-1-1-1 0 0,1 1 1 0 0,3-4-1 0 0,1 0-480 0 0,-1 0-1 0 0,1 0 1 0 0,-1-1-1 0 0,0-1 1 0 0,0 1-1 0 0,6-10 1 0 0,0-1-6426 0 0,0-1-1877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5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53 7567 0 0,'-4'29'519'0'0,"-8"36"-1"0"0,5-34 919 0 0,2-13 136 0 0,0-1 0 0 0,-2 0 0 0 0,0 0 1 0 0,-9 16-1 0 0,2-4 1351 0 0,13-28-2665 0 0,1 0 1 0 0,-1 0-1 0 0,0 0 0 0 0,1 0 0 0 0,-1 0 1 0 0,1 0-1 0 0,0 0 0 0 0,-1 0 0 0 0,1 0 0 0 0,0 0 1 0 0,0 0-1 0 0,0 0 0 0 0,0 1 0 0 0,0 1 1 0 0,0-3-143 0 0,1 0 1 0 0,-1-1-1 0 0,1 1 1 0 0,-1 0-1 0 0,1 0 1 0 0,-1 0-1 0 0,1 0 1 0 0,-1 0-1 0 0,1-1 1 0 0,-1 1-1 0 0,1 0 1 0 0,-1-1-1 0 0,1 1 1 0 0,-1 0 0 0 0,1-1-1 0 0,-1 1 1 0 0,0 0-1 0 0,1-1 1 0 0,-1 1-1 0 0,1-1 1 0 0,25-29 562 0 0,-24 26-678 0 0,0 1 0 0 0,0-1 0 0 0,0 1 0 0 0,-1-1 0 0 0,0 0 0 0 0,1-4 0 0 0,-1 4-3 0 0,1 0 1 0 0,-1-1-1 0 0,0 1 1 0 0,1 0 0 0 0,2-3-1 0 0,59-78-337 0 0,-13 20 53 0 0,-45 58 242 0 0,-1 1 0 0 0,1 1 0 0 0,0-1-1 0 0,10-7 1 0 0,25-26-9 0 0,-32 32 296 0 0,-8 17-58 0 0,-4 5 287 0 0,0 0 0 0 0,-1-1 0 0 0,0 1 0 0 0,-12 21 0 0 0,-3 8 583 0 0,13-29-611 0 0,-12 19-1 0 0,11-21-116 0 0,-10 26-1 0 0,2-13-102 0 0,14-24-212 0 0,0 0-1 0 0,1 1 0 0 0,-1-1 0 0 0,1 1 0 0 0,-1-1 1 0 0,1 1-1 0 0,0-1 0 0 0,0 1 0 0 0,0 0 0 0 0,0 0 1 0 0,1 0-1 0 0,-1 3 0 0 0,-4 5-12 0 0,5-11 0 0 0,1-1 0 0 0,-1 1 0 0 0,0 0 0 0 0,0 0 0 0 0,0 0 0 0 0,0 0 0 0 0,1 0 0 0 0,-1 0 0 0 0,0 0 0 0 0,0 0 0 0 0,0 0 0 0 0,0 0 0 0 0,1 1 0 0 0,-1-1 0 0 0,0 0 0 0 0,0 0 0 0 0,0 0 0 0 0,0 0 0 0 0,0 0 0 0 0,1 0 0 0 0,-1 0 0 0 0,0 0 0 0 0,0 0 0 0 0,0 0 0 0 0,0 0 0 0 0,0 1 0 0 0,0-1 0 0 0,0 0 0 0 0,1 0 0 0 0,-1 0 0 0 0,0 0 0 0 0,0 0 0 0 0,0 1 0 0 0,0-1 0 0 0,0 0 0 0 0,0 0 0 0 0,0 0 0 0 0,0 0 0 0 0,0 0 0 0 0,0 1 0 0 0,0-1 0 0 0,0 0 0 0 0,0 0 0 0 0,0 0 0 0 0,0 0 0 0 0,0 1 0 0 0,0-1 0 0 0,0 0 0 0 0,0 0 0 0 0,0 0 0 0 0,0 0 0 0 0,0 0 0 0 0,0 1 0 0 0,0-1 0 0 0,0 0 0 0 0,0 0 0 0 0,0 0 0 0 0,-1 0 0 0 0,1 0 0 0 0,0 1 0 0 0,3-2 0 0 0,0 1 0 0 0,0-1 0 0 0,0 0 0 0 0,0 0 0 0 0,0 0 0 0 0,0 0 0 0 0,0-1 0 0 0,0 1 0 0 0,0-1 0 0 0,-1 1 0 0 0,1-1 0 0 0,-1 0 0 0 0,4-4 0 0 0,3-3 0 0 0,-1 0 0 0 0,9-12 0 0 0,2-4 0 0 0,18-22 0 0 0,7-8 0 0 0,-7 12 0 0 0,-22 24 0 0 0,1 1 0 0 0,23-21 0 0 0,-37 37 0 0 0,-1 1 0 0 0,0 0 0 0 0,0 0 0 0 0,-1 1 0 0 0,1-1 0 0 0,0 0 0 0 0,0 1 0 0 0,0-1 0 0 0,0 1 0 0 0,0-1 0 0 0,0 1 0 0 0,0-1 0 0 0,0 1 0 0 0,0 0 0 0 0,0-1 0 0 0,2 1 0 0 0,4-2 0 0 0,-1 5 0 0 0,-5-1 0 0 0,0 1 0 0 0,0-1 0 0 0,0 1 0 0 0,-1-1 0 0 0,1 1 0 0 0,-1-1 0 0 0,0 1 0 0 0,1-1 0 0 0,-1 1 0 0 0,0-1 0 0 0,0 1 0 0 0,-1 3 0 0 0,-6 32 0 0 0,7-36 0 0 0,-26 115 0 0 0,25-111 0 0 0,-4 13 0 0 0,2 1 0 0 0,0-1 0 0 0,0 31 0 0 0,3-41 0 0 0,0 0 0 0 0,1 0 0 0 0,0-1 0 0 0,4 14 0 0 0,-4-19 0 0 0,0-1 0 0 0,0 1 0 0 0,0-1 0 0 0,1 1 0 0 0,-1-1 0 0 0,0 0 0 0 0,1 0 0 0 0,0 0 0 0 0,-1 0 0 0 0,1 0 0 0 0,0 0 0 0 0,0 0 0 0 0,0 0 0 0 0,0-1 0 0 0,1 1 0 0 0,-1-1 0 0 0,0 0 0 0 0,1 1 0 0 0,3 0 0 0 0,7 3-302 0 0,1-2 1 0 0,1 1-1 0 0,-1-1 1 0 0,0-1-1 0 0,1-1 1 0 0,16 0-1 0 0,-7-1-2004 0 0,0-2 1 0 0,46-9-1 0 0,-27 1-7890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5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0 568 6967 0 0,'25'-24'752'0'0,"-1"0"0"0"0,27-36 0 0 0,35-61 2828 0 0,-58 82-3060 0 0,102-164 1994 0 0,-117 181-2232 0 0,4-9 254 0 0,-17 29-463 0 0,1 0 1 0 0,0 0-1 0 0,-1 0 1 0 0,0 0 0 0 0,1 0-1 0 0,-1 0 1 0 0,0 1 0 0 0,0-1-1 0 0,0 0 1 0 0,0 0 0 0 0,0 0-1 0 0,0 0 1 0 0,-1 0 0 0 0,0-4-1 0 0,0 6-12 0 0,1-1 0 0 0,0 0-1 0 0,-1 0 1 0 0,1 1 0 0 0,-1-1 0 0 0,1 1-1 0 0,-1-1 1 0 0,0 0 0 0 0,1 1-1 0 0,-1-1 1 0 0,1 1 0 0 0,-1-1-1 0 0,0 1 1 0 0,1-1 0 0 0,-1 1 0 0 0,0 0-1 0 0,0-1 1 0 0,0 1 0 0 0,1 0-1 0 0,-1 0 1 0 0,0 0 0 0 0,0-1 0 0 0,0 1-1 0 0,1 0 1 0 0,-1 0 0 0 0,-1 0 0 0 0,-20 4 1673 0 0,21-4-1658 0 0,-4 1 256 0 0,0 1 0 0 0,0 0 0 0 0,0 1 0 0 0,0-1 0 0 0,0 1 0 0 0,0 0 0 0 0,1 0 0 0 0,0 0 0 0 0,-1 1 0 0 0,1-1 0 0 0,0 1 1 0 0,1 0-1 0 0,-1 1 0 0 0,-4 6 0 0 0,-2 3 51 0 0,1-1 0 0 0,1 1 1 0 0,1 1-1 0 0,-11 28 0 0 0,-16 66 779 0 0,22-65-575 0 0,-57 269 2321 0 0,68-298-2907 0 0,0-1 0 0 0,1 1-1 0 0,0-1 1 0 0,4 20 0 0 0,-3-21-1 0 0,2 0 0 0 0,-2-12 0 0 0,-1 0 0 0 0,1 1 0 0 0,-1-1 0 0 0,1 0 0 0 0,0 0 0 0 0,-1 0 0 0 0,1 1 0 0 0,0-1 0 0 0,0 0 0 0 0,0 0 0 0 0,0 0 0 0 0,0-1 0 0 0,1 2 0 0 0,6-1 0 0 0,-5-3 0 0 0,1 1 0 0 0,-1-1 0 0 0,0 0 0 0 0,0 0 0 0 0,0 0 0 0 0,0-1 0 0 0,0 1 0 0 0,0-1 0 0 0,2-2 0 0 0,23-30 0 0 0,-27 33 0 0 0,41-55-2788 0 0,-31 39-905 0 0,13-26-1 0 0,-15 23-6027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6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43 470 10479 0 0,'-3'12'928'0'0,"0"-1"-736"0"0,-2 4-192 0 0,1 0 1976 0 0,-2 0 360 0 0,1-3 64 0 0,1-1 24 0 0,-1-2-1080 0 0,2-2 1968 0 0,-1 1-2800 0 0</inkml:trace>
  <inkml:trace contextRef="#ctx0" brushRef="#br0" timeOffset="1">289 0 2991 0 0,'0'0'264'0'0,"-3"2"-264"0"0,-6 5 7360 0 0,5 1-6488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6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5783 0 0,'2'0'12688'0'0,"-1"2"-11634"0"0,-1-2-937 0 0,1 1 1 0 0,-1-1 0 0 0,0 1 0 0 0,0 0-1 0 0,1-1 1 0 0,-1 1 0 0 0,0 0 0 0 0,0-1 0 0 0,0 1-1 0 0,1 0 1 0 0,-1-1 0 0 0,0 1 0 0 0,0 0-1 0 0,0-1 1 0 0,0 1 0 0 0,0 0 0 0 0,-1-1 0 0 0,1 1-1 0 0,0 0 1 0 0,0-1 0 0 0,0 1 0 0 0,0 0-1 0 0,-1 0 1 0 0,1 0 116 0 0,0 0 1 0 0,0 0-1 0 0,0 1 0 0 0,0-1 1 0 0,0 0-1 0 0,0 0 0 0 0,1 0 1 0 0,-1 0-1 0 0,0 0 0 0 0,1 0 1 0 0,-1 0-1 0 0,1 0 0 0 0,-1 0 1 0 0,1 0-1 0 0,-1 0 0 0 0,2 1 1 0 0,3 9 661 0 0,-4-6-728 0 0,0 0-1 0 0,0 1 1 0 0,-1-1-1 0 0,1 1 1 0 0,-1-1-1 0 0,-1 1 1 0 0,0 6-1 0 0,-11 39 744 0 0,5-21-98 0 0,-30 114 1376 0 0,-8-7-1906 0 0,16-61-283 0 0,25-65 0 0 0,-2 0 0 0 0,-5 11 0 0 0,3-7 0 0 0,-4 0 328 0 0,9-10-583 0 0,-1-1 0 0 0,1 0 0 0 0,0 1 0 0 0,0 0 1 0 0,0 0-1 0 0,-2 5 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6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0 8231 0 0,'-4'7'168'0'0,"0"-1"-1"0"0,-1 0 0 0 0,0 0 0 0 0,0 0 0 0 0,0 0 0 0 0,-11 7 0 0 0,0 2 1630 0 0,-44 31 7548 0 0,47-37-7398 0 0,10-7-1546 0 0,1-1 1 0 0,0 0-1 0 0,0 1 0 0 0,0-1 1 0 0,0 1-1 0 0,1 0 0 0 0,-1-1 1 0 0,0 1-1 0 0,1 0 0 0 0,-1 0 0 0 0,1 0 1 0 0,-3 4-1 0 0,3-4-140 0 0,1 0 0 0 0,-1 0 0 0 0,0 0 0 0 0,1 0 0 0 0,-1 0 0 0 0,1 0 0 0 0,-1 0 0 0 0,1 0 0 0 0,0 0 0 0 0,0 1 1 0 0,0-1-1 0 0,0 0 0 0 0,0 0 0 0 0,1 0 0 0 0,-1 0 0 0 0,1 0 0 0 0,0 3 0 0 0,-1-5-269 0 0,2 3 40 0 0,1 0 1 0 0,-1 0 0 0 0,0-1 0 0 0,1 1 0 0 0,0-1 0 0 0,0 0-1 0 0,-1 1 1 0 0,1-1 0 0 0,1 0 0 0 0,3 1 0 0 0,-3-1-25 0 0,0 2-8 0 0,0-2 0 0 0,1 1 0 0 0,-1-1 0 0 0,1 1 0 0 0,0-1 0 0 0,0-1 0 0 0,0 1 0 0 0,0-1 0 0 0,0 1 0 0 0,0-1 0 0 0,0-1 0 0 0,0 1 0 0 0,0-1 0 0 0,1 0 0 0 0,-1 0 0 0 0,0-1 0 0 0,0 1 0 0 0,8-3 0 0 0,-12 3 0 0 0,14-3 0 0 0,-12 0 0 0 0,0 0 0 0 0,18-11-2111 0 0,-4-6-4806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7367 0 0,'1'0'40'0'0,"-1"1"-1"0"0,1-1 0 0 0,-1 1 1 0 0,1 0-1 0 0,-1 0 0 0 0,1 0 1 0 0,-1-1-1 0 0,1 1 0 0 0,-1 0 1 0 0,0 0-1 0 0,1 0 1 0 0,-1 0-1 0 0,0-1 0 0 0,0 1 1 0 0,0 0-1 0 0,1 0 0 0 0,-1 0 1 0 0,0 0-1 0 0,-1 1 0 0 0,4 9 21 0 0,3 5 960 0 0,-1 1-1 0 0,-1 0 1 0 0,0 0 0 0 0,-1 0-1 0 0,2 24 1 0 0,-2-12 631 0 0,-1-6-582 0 0,-2-16-583 0 0,1 0 0 0 0,-1 1-1 0 0,4 8 1 0 0,-2-1 434 0 0,-2-12-773 0 0,1 0-1 0 0,-1 0 0 0 0,1-1 1 0 0,-1 1-1 0 0,1 0 0 0 0,0-1 0 0 0,0 1 1 0 0,0 0-1 0 0,1-1 0 0 0,1 4 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49 156 2039 0 0,'1'2'154'0'0,"8"12"1933"0"0,-8-13-903 0 0,1 1-1 0 0,-1 0 0 0 0,1 0 1 0 0,0-1-1 0 0,0 1 0 0 0,0-1 1 0 0,0 0-1 0 0,0 1 1 0 0,0-1-1 0 0,0 0 0 0 0,5 2 1 0 0,6-1-1576 0 0,-11-1 1570 0 0,0-2-111 0 0,5-3-642 0 0,-2 1 0 0 0,1-1 0 0 0,0 0-1 0 0,-1 0 1 0 0,1-1 0 0 0,-1 1 0 0 0,-1-1 0 0 0,1 0 0 0 0,-1-1 0 0 0,1 1 0 0 0,3-9-1 0 0,-4 8-258 0 0,0-1-1 0 0,0 0 0 0 0,0 0 0 0 0,-1 0 0 0 0,-1 0 1 0 0,1 0-1 0 0,2-13 0 0 0,-5 17-142 0 0,1 1-1 0 0,-1 0 1 0 0,0-1-1 0 0,0 1 0 0 0,0-1 1 0 0,0 1-1 0 0,-1 0 1 0 0,1-1-1 0 0,-1 1 1 0 0,1 0-1 0 0,-1-1 1 0 0,0 1-1 0 0,0 0 1 0 0,0 0-1 0 0,0 0 1 0 0,0 0-1 0 0,0-1 0 0 0,-1 2 1 0 0,1-1-1 0 0,-1 0 1 0 0,1 0-1 0 0,-1 0 1 0 0,0 1-1 0 0,0-1 1 0 0,0 1-1 0 0,0-1 1 0 0,-3-1-1 0 0,3 2 53 0 0,-12 1 63 0 0,10-1-115 0 0,0 1 0 0 0,0 0 0 0 0,0 0 0 0 0,0 1 0 0 0,0-1 0 0 0,0 1 0 0 0,0 0 0 0 0,-7 2 0 0 0,6-1-11 0 0,1 1 0 0 0,-1 0 0 0 0,1 0 1 0 0,-1 0-1 0 0,1 0 0 0 0,0 1 0 0 0,0-1 0 0 0,1 1 0 0 0,-1 0 0 0 0,1 0 0 0 0,0 1 0 0 0,0-1 1 0 0,-5 9-1 0 0,1 2 198 0 0,0-1 0 0 0,2 2 0 0 0,-6 19 1 0 0,4-7 1453 0 0,-6 54 1 0 0,12-78-1516 0 0,2 6 157 0 0,8 12-142 0 0,-1-7-158 0 0,-3-12-6 0 0,-2-2-1 0 0,0 0 19 0 0,0 0 0 0 0,0 0 0 0 0,1 0 0 0 0,-1 0 0 0 0,0 0-1 0 0,1-1 1 0 0,-1 0 0 0 0,0 1 0 0 0,1-1 0 0 0,-1 0 0 0 0,0-1 0 0 0,1 1 0 0 0,-1 0 0 0 0,0-1 0 0 0,1 0 0 0 0,-1 0 0 0 0,0 0-1 0 0,5-2 1 0 0,3-2-483 0 0,-1-1 0 0 0,0 1-1 0 0,19-15 1 0 0,-10 6-7110 0 0,0-1-2593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7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47 379 5695 0 0,'7'-4'149'0'0,"1"-1"0"0"0,-1 1 0 0 0,-1-2 0 0 0,1 1-1 0 0,-1-1 1 0 0,1 0 0 0 0,6-10 0 0 0,36-53 2800 0 0,-33 44-1617 0 0,92-156 1824 0 0,-107 179-3104 0 0,0 0 0 0 0,1 0 0 0 0,-1-1 0 0 0,0 1 0 0 0,0 0 0 0 0,0-1 0 0 0,-1 1 0 0 0,1-1 0 0 0,0 1 0 0 0,-1 0 0 0 0,0-1 0 0 0,1 1 0 0 0,-1-1 0 0 0,0 0 0 0 0,-1 1 0 0 0,1-1 0 0 0,0 1 0 0 0,-2-6 1300 0 0,-1 8-658 0 0,-3 1-321 0 0,0 0 1 0 0,0 1 0 0 0,0 0-1 0 0,0 0 1 0 0,0 0 0 0 0,1 1 0 0 0,-1 0-1 0 0,1 0 1 0 0,0 0 0 0 0,-1 1 0 0 0,1 0-1 0 0,1 0 1 0 0,-1 0 0 0 0,1 0-1 0 0,-1 1 1 0 0,-6 9 0 0 0,-3 7 363 0 0,0 1 0 0 0,-19 43 0 0 0,22-41-400 0 0,-9 22 757 0 0,-16 54 1 0 0,22-58-163 0 0,2-1-72 0 0,0 0 0 0 0,3 0 0 0 0,-4 45 0 0 0,13-72-860 0 0,6-1 0 0 0,-6-13 0 0 0,1 1 0 0 0,0 0 0 0 0,-1 0 0 0 0,1-1 0 0 0,0 1 0 0 0,0 0 0 0 0,-1-1 0 0 0,1 1 0 0 0,0-1 0 0 0,0 1 0 0 0,1 0 0 0 0,1-1-117 0 0,-1 1-1 0 0,0-1 1 0 0,0 0 0 0 0,0 1 0 0 0,0-1-1 0 0,1 0 1 0 0,-1-1 0 0 0,0 1 0 0 0,0 0-1 0 0,0-1 1 0 0,0 1 0 0 0,0-1-1 0 0,0 1 1 0 0,0-1 0 0 0,0 0 0 0 0,0 0-1 0 0,3-1 1 0 0,2-3-1612 0 0,-1 1 0 0 0,1-1-1 0 0,7-7 1 0 0,1-1-8467 0 0</inkml:trace>
  <inkml:trace contextRef="#ctx0" brushRef="#br0" timeOffset="1">260 471 11807 0 0,'0'12'1048'0'0,"-1"2"-840"0"0,-5-2-208 0 0,0 1 1760 0 0,0-1 2456 0 0,1 0 1624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8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6415 0 0,'0'0'784'0'0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8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 9959 0 0,'0'9'151'0'0,"0"0"0"0"0,-1 0 0 0 0,0 0 0 0 0,-1-1 0 0 0,1 1 0 0 0,-5 10 0 0 0,0 2 128 0 0,-5 19 2427 0 0,-1-1 1 0 0,-22 44-1 0 0,-42 71 3627 0 0,53-110-4809 0 0,-7 23 3839 0 0,32-69-5289 0 0,31-46-8 0 0,-19 26-127 0 0,0 1 1 0 0,21-21-1 0 0,8-8-186 0 0,-28 32 165 0 0,0 1 1 0 0,30-26-1 0 0,-25 31 223 0 0,-18 11-130 0 0,-1 1 1 0 0,0-1 0 0 0,0 1-1 0 0,1 0 1 0 0,-1-1 0 0 0,0 1-1 0 0,0 0 1 0 0,1 0 0 0 0,-1 0-1 0 0,0 0 1 0 0,1 0 0 0 0,-1 0-1 0 0,0 0 1 0 0,1 0 0 0 0,-1 1-1 0 0,2 0 1 0 0,3 4 68 0 0,-5-1-65 0 0,0 0-1 0 0,-1 0 1 0 0,1 0 0 0 0,-1 1 0 0 0,0-1-1 0 0,0 0 1 0 0,0 0 0 0 0,0 0-1 0 0,-1 1 1 0 0,-1 4 0 0 0,-1 14 40 0 0,1-5-46 0 0,0 0 0 0 0,-10 34-1 0 0,7-36-7 0 0,2 0 1 0 0,-1 0-1 0 0,-1 32 0 0 0,7-36-1 0 0,-2-11-79 0 0,1 1 1 0 0,0-1-1 0 0,-1 0 0 0 0,1 0 0 0 0,0 0 1 0 0,0 0-1 0 0,-1 0 0 0 0,1 0 0 0 0,0 0 1 0 0,0 0-1 0 0,0 0 0 0 0,0-1 0 0 0,0 1 1 0 0,1 0-1 0 0,-1-1 0 0 0,0 1 0 0 0,0 0 1 0 0,0-1-1 0 0,1 0 0 0 0,-1 1 0 0 0,0-1 1 0 0,0 0-1 0 0,1 1 0 0 0,-1-1 0 0 0,0 0 1 0 0,1 0-1 0 0,-1 0 0 0 0,0 0 0 0 0,1 0 1 0 0,-1 0-1 0 0,0-1 0 0 0,2 0 0 0 0,2 0-827 0 0,0 0-1 0 0,-1-1 0 0 0,0 0 0 0 0,1 0 0 0 0,-1 0 0 0 0,0 0 1 0 0,7-6-1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8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2959 0 0,'0'2'220'0'0,"-7"16"-79"0"0,4-11 1118 0 0,0 1 1 0 0,0 0 0 0 0,1 0 0 0 0,0-1 0 0 0,1 1-1 0 0,0 1 1 0 0,0 7 0 0 0,1-1 1040 0 0,0-10-1409 0 0,0 0-1 0 0,0 0 1 0 0,1 0 0 0 0,-1 0-1 0 0,1 0 1 0 0,0 0 0 0 0,1-1-1 0 0,2 8 1 0 0,-3-10 714 0 0,0 0-117 0 0,0-1-1370 0 0,1 0 0 0 0,-1 1 0 0 0,0-1 0 0 0,0 0 0 0 0,1 0 0 0 0,-1 0 0 0 0,0 0 1 0 0,1 0-1 0 0,-1 0 0 0 0,1 0 0 0 0,-1 0 0 0 0,1-1 0 0 0,0 1 0 0 0,-1-1 0 0 0,1 1 0 0 0,0-1 0 0 0,-1 0 0 0 0,1 1 0 0 0,0-1 0 0 0,0 0 0 0 0,-1 0 0 0 0,1 0 0 0 0,0 0 0 0 0,0-1 0 0 0,-1 1 0 0 0,1 0 1 0 0,0-1-1 0 0,-1 1 0 0 0,1-1 0 0 0,0 0 0 0 0,-1 1 0 0 0,1-1 0 0 0,-1 0 0 0 0,1 0 0 0 0,-1 0 0 0 0,2-2 0 0 0,6-6 90 0 0,0-1 0 0 0,8-14 0 0 0,-15 21-226 0 0,0 0 1 0 0,-1 0-1 0 0,1 0 1 0 0,-1 0-1 0 0,0 0 0 0 0,0 0 1 0 0,0 0-1 0 0,0-1 0 0 0,0 1 1 0 0,-1 0-1 0 0,0-1 1 0 0,1 1-1 0 0,-2-7 0 0 0,1 8-139 0 0,-5-11-466 0 0,4 12 551 0 0,0-1 0 0 0,1 1 0 0 0,-1 0 0 0 0,0 0 0 0 0,0 0 0 0 0,0 0 0 0 0,0 0 0 0 0,0 0 0 0 0,0 0 0 0 0,0 1 0 0 0,-1-2 0 0 0</inkml:trace>
  <inkml:trace contextRef="#ctx0" brushRef="#br0" timeOffset="1">262 19 2879 0 0,'-1'2'354'0'0,"0"1"-1"0"0,-1 0 1 0 0,1-1-1 0 0,0 1 0 0 0,-1-1 1 0 0,1 1-1 0 0,-1-1 0 0 0,0 0 1 0 0,-3 4-1 0 0,-4 4 1492 0 0,3 0-219 0 0,0 1-1 0 0,0-1 1 0 0,1 1-1 0 0,1 0 1 0 0,-6 21-1 0 0,8-24-752 0 0,0 0 0 0 0,0 0 0 0 0,1 1 0 0 0,1-1 0 0 0,-1 1 0 0 0,1-1 0 0 0,1 0 0 0 0,2 16 0 0 0,-3-23-726 0 0,1 1 0 0 0,0 0 0 0 0,-1 0 0 0 0,1-1 0 0 0,0 1 0 0 0,0-1 0 0 0,0 1 0 0 0,0-1 0 0 0,0 1 0 0 0,1-1 0 0 0,-1 1 0 0 0,0-1 0 0 0,1 0 0 0 0,-1 0 0 0 0,1 0 0 0 0,-1 0 0 0 0,1 0 0 0 0,-1 0 0 0 0,1 0 0 0 0,0 0-1 0 0,0-1 1 0 0,2 2 0 0 0,-2-2 212 0 0,1-1 1 0 0,6-2-268 0 0,0-1 0 0 0,-1 0 0 0 0,0-1 0 0 0,0 0 0 0 0,0 0 0 0 0,-1 0 0 0 0,0-1 0 0 0,0 0 0 0 0,0 0 0 0 0,0-1 0 0 0,-1 0 0 0 0,-1 0 0 0 0,10-15 0 0 0,-11 15-20 0 0,0 0 0 0 0,-1 0 0 0 0,0-1 0 0 0,0 1 0 0 0,3-15 0 0 0,-6 19-31 0 0,0 1 1 0 0,0 0-1 0 0,0 0 0 0 0,-1 0 0 0 0,1 0 1 0 0,-1-1-1 0 0,1 1 0 0 0,-1 0 1 0 0,0 0-1 0 0,1 0 0 0 0,-1 0 0 0 0,0 0 1 0 0,-1 0-1 0 0,-1-2 0 0 0,-21-26 98 0 0,17 23-172 0 0,-6-4-720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29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157 570 3079 0 0,'0'0'33'0'0,"1"0"-1"0"0,0 0 1 0 0,0-1-1 0 0,0 1 1 0 0,0 0-1 0 0,0 0 1 0 0,0-1-1 0 0,0 1 0 0 0,0-1 1 0 0,0 1-1 0 0,0-1 1 0 0,-1 1-1 0 0,1-1 1 0 0,0 1-1 0 0,0-1 1 0 0,-1 0-1 0 0,1 1 1 0 0,0-1-1 0 0,-1 0 0 0 0,1 0 1 0 0,-1 0-1 0 0,2-1 1 0 0,-1 0 244 0 0,3-3 398 0 0,-1 0-1 0 0,0-1 1 0 0,0 1-1 0 0,0-1 0 0 0,-1 1 1 0 0,0-1-1 0 0,0 0 1 0 0,0 0-1 0 0,-1 0 0 0 0,0 0 1 0 0,1-11-1 0 0,-2 7 319 0 0,0-1 1 0 0,0 0-1 0 0,-1 1 0 0 0,-1-1 0 0 0,-4-18 0 0 0,4 25-852 0 0,0-1 0 0 0,0 0-1 0 0,-1 1 1 0 0,1-1 0 0 0,-1 1-1 0 0,0 0 1 0 0,0 0 0 0 0,-1 0-1 0 0,1 0 1 0 0,-1 1 0 0 0,0-1-1 0 0,0 1 1 0 0,-7-5 0 0 0,9 8-106 0 0,1 0 1 0 0,-1 0-1 0 0,1 0 1 0 0,0 0-1 0 0,-1 0 1 0 0,1 0-1 0 0,-1 0 1 0 0,1 0 0 0 0,-1 0-1 0 0,1 1 1 0 0,0-1-1 0 0,-1 1 1 0 0,1-1-1 0 0,0 1 1 0 0,-1-1-1 0 0,1 1 1 0 0,0 0 0 0 0,0 0-1 0 0,-1-1 1 0 0,-1 3-1 0 0,-3 3 138 0 0,0 0 0 0 0,0 0 1 0 0,1 1-1 0 0,0-1 0 0 0,0 1 0 0 0,0 1 0 0 0,-4 8 0 0 0,-1 1 195 0 0,2-3 76 0 0,0 0 0 0 0,1 0-1 0 0,1 1 1 0 0,0 0-1 0 0,1 0 1 0 0,0 0-1 0 0,2 1 1 0 0,0-1-1 0 0,0 1 1 0 0,0 26-1 0 0,3-41-343 0 0,0 1 1 0 0,0-1-1 0 0,0 0 0 0 0,0 1 0 0 0,0-1 1 0 0,0 1-1 0 0,0-1 0 0 0,1 1 0 0 0,-1-1 0 0 0,0 1 1 0 0,1-1-1 0 0,0 0 0 0 0,-1 1 0 0 0,1-1 1 0 0,0 0-1 0 0,-1 1 0 0 0,1-1 0 0 0,0 0 1 0 0,0 0-1 0 0,0 0 0 0 0,0 0 0 0 0,0 0 1 0 0,0 0-1 0 0,0 0 0 0 0,1 0 0 0 0,-1 0 1 0 0,0 0-1 0 0,0-1 0 0 0,1 1 0 0 0,-1 0 1 0 0,0-1-1 0 0,1 0 0 0 0,-1 1 0 0 0,1-1 1 0 0,-1 0-1 0 0,1 1 0 0 0,-1-1 0 0 0,3 0 0 0 0,1 0-18 0 0,-1-1 0 0 0,1 1-1 0 0,-1-1 1 0 0,1 0-1 0 0,-1 0 1 0 0,1-1-1 0 0,-1 1 1 0 0,0-1-1 0 0,0 0 1 0 0,0 0-1 0 0,4-3 1 0 0,5-5-54 0 0,-1 0 1 0 0,-1 0-1 0 0,0-1 1 0 0,0 0-1 0 0,-1-1 0 0 0,8-13 1 0 0,48-83 131 0 0,-44 68-143 0 0,5-7-34 0 0,43-79-115 0 0,-60 105 109 0 0,0 0 0 0 0,-2-2 1 0 0,11-44-1 0 0,-17 57 29 0 0,-1-1 1 0 0,1-15-1 0 0,-2 23 4 0 0,0 0 0 0 0,0-1 0 0 0,-1 1 0 0 0,1 0 0 0 0,-1 0 0 0 0,1 0 0 0 0,-1 0 0 0 0,0 0 0 0 0,0 0 0 0 0,-1 0 0 0 0,-2-6 0 0 0,3 8 40 0 0,-11 3 1 0 0,0 4-51 0 0,7-2 0 0 0,1 0 0 0 0,-1 0 0 0 0,1 1 0 0 0,0 0 0 0 0,0 0 0 0 0,1 0 0 0 0,-1 0 0 0 0,1 0 0 0 0,0 1 0 0 0,-3 8 0 0 0,-3 9 0 0 0,-6 29 0 0 0,5-18 0 0 0,2 1 0 0 0,2 0 0 0 0,1-1 0 0 0,2 2 0 0 0,1-1 0 0 0,4 59 0 0 0,12-3 0 0 0,-11-80 0 0 0,0-1 0 0 0,0 1 0 0 0,1-1 0 0 0,0 0 0 0 0,1 0 0 0 0,7 12 0 0 0,-10-18 0 0 0,0 0 0 0 0,11 5 0 0 0,-3-4 0 0 0,1-3 0 0 0,-10-2 0 0 0,4-1 0 0 0,4-10 0 0 0,-4 4-647 0 0,9-12-7734 0 0,0 4-1815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11 6967 0 0,'-3'-3'535'0'0,"3"2"-530"0"0,0 1-1 0 0,-1-1 1 0 0,1 1 0 0 0,0-1-1 0 0,-1 1 1 0 0,1-1-1 0 0,-1 1 1 0 0,1 0 0 0 0,-1-1-1 0 0,1 1 1 0 0,-1 0 0 0 0,1-1-1 0 0,-1 1 1 0 0,0 0-1 0 0,1 0 1 0 0,-1-1 0 0 0,1 1-1 0 0,-1 0 1 0 0,0 0 0 0 0,1 0-1 0 0,-1 0 1 0 0,1 0-1 0 0,-1 0 1 0 0,0 0 0 0 0,1 0-1 0 0,-1 0 1 0 0,0 0 0 0 0,1 0-1 0 0,-1 0 1 0 0,0 1-1 0 0,-1 1 103 0 0,0-1-1 0 0,0 1 1 0 0,0 0 0 0 0,0 0-1 0 0,0 0 1 0 0,1 1-1 0 0,-2 2 1 0 0,-4 5 1054 0 0,-27 38 4186 0 0,7-7-2659 0 0,-2-2 0 0 0,-2-1 1 0 0,-45 43-1 0 0,7-21 759 0 0,68-59-3368 0 0,0-1 0 0 0,0 1 1 0 0,0-1-1 0 0,0 1 1 0 0,0 0-1 0 0,1-1 0 0 0,-1 1 1 0 0,0 0-1 0 0,0-1 0 0 0,1 1 1 0 0,-1 0-1 0 0,1 0 1 0 0,-1 0-1 0 0,1 0 0 0 0,-1 0 1 0 0,0 1-1 0 0,1-1-22 0 0,1-1-1 0 0,-1 0 1 0 0,1 1-1 0 0,-1-1 1 0 0,0 0 0 0 0,1 0-1 0 0,-1 0 1 0 0,1 1-1 0 0,-1-1 1 0 0,1 0 0 0 0,-1 0-1 0 0,1 0 1 0 0,-1 0-1 0 0,1 0 1 0 0,-1 0 0 0 0,1 0-1 0 0,-1 0 1 0 0,1 0-1 0 0,-1 0 1 0 0,0 0 0 0 0,1 0-1 0 0,-1 0 1 0 0,2-1-1 0 0,36-9 438 0 0,99-36-138 0 0,-74 26-352 0 0,-41 15-4 0 0,-11 4 0 0 0,-6 2 0 0 0,7 3 0 0 0,-12-3 0 0 0,1 0 0 0 0,0 0 0 0 0,-1 0 0 0 0,1 0 0 0 0,0 0 0 0 0,-1 1 0 0 0,0-1 0 0 0,1 0 0 0 0,-1 0 0 0 0,0 0 0 0 0,1 1 0 0 0,-1-1 0 0 0,0 0 0 0 0,0 0 0 0 0,0 1 0 0 0,0-1 0 0 0,0 0 0 0 0,0 0 0 0 0,-1 1 0 0 0,1-1 0 0 0,0 0 0 0 0,-1 0 0 0 0,0 2 0 0 0,-13 30 0 0 0,13-31 0 0 0,-7 11 0 0 0,0 1 0 0 0,-19 22 0 0 0,6-9 0 0 0,20-27 0 0 0,1 0 0 0 0,0 1 0 0 0,-1-1 0 0 0,1 0 0 0 0,0 1 0 0 0,-1-1 0 0 0,1 0 0 0 0,0 1 0 0 0,0-1 0 0 0,-1 0 0 0 0,1 1 0 0 0,0-1 0 0 0,0 0 0 0 0,0 1 0 0 0,0-1 0 0 0,-1 1 0 0 0,1-1 0 0 0,0 0 0 0 0,0 1 0 0 0,0-1 0 0 0,0 1 0 0 0,0-1 0 0 0,0 1 0 0 0,0-1 0 0 0,0 0 0 0 0,0 1 0 0 0,0-1 0 0 0,0 1 0 0 0,1-1 0 0 0,-1 0 0 0 0,0 1 0 0 0,0-1 0 0 0,0 1 0 0 0,5 0 0 0 0,6 2 0 0 0,-4-3 0 0 0,1-1 0 0 0,-1 0 0 0 0,0 0 0 0 0,0-1 0 0 0,9-2 0 0 0,19-4 0 0 0,50 1 0 0 0,-35 3 0 0 0,-37 3 0 0 0,-1 0 0 0 0,26-7 0 0 0,-18 3 0 0 0,45-10 0 0 0,-61 14 0 0 0,-3 1 0 0 0,0 0 0 0 0,0-1 0 0 0,0 1 0 0 0,1 0 0 0 0,-1 0 0 0 0,0 0 0 0 0,0 0 0 0 0,1 0 0 0 0,-1 0 0 0 0,0 1 0 0 0,0-1 0 0 0,2 1 0 0 0,-2-1 0 0 0,-1 0 0 0 0,0 0 0 0 0,1 0 0 0 0,-1 0 0 0 0,0 0 0 0 0,1 0 0 0 0,-1 0 0 0 0,0 0 0 0 0,1 0 0 0 0,-1 0 0 0 0,0 0 0 0 0,1 0 0 0 0,-1 0 0 0 0,0 0 0 0 0,1 1 0 0 0,-1-1 0 0 0,0 0 0 0 0,1 0 0 0 0,-1 0 0 0 0,0 0 0 0 0,0 1 0 0 0,1-1 0 0 0,-1 0 0 0 0,0 0 0 0 0,0 1 0 0 0,1-1 0 0 0,-1 0 0 0 0,0 0 0 0 0,0 1 0 0 0,0-1 0 0 0,1 0 0 0 0,-1 1 0 0 0,0-1 0 0 0,0 0 0 0 0,0 0 0 0 0,0 1 0 0 0,0-1 0 0 0,0 1 0 0 0,0 0 0 0 0,0 0 0 0 0,1 0 0 0 0,-1 0 0 0 0,-1 0 0 0 0,1 0 0 0 0,0 0 0 0 0,0 0 0 0 0,0 0 0 0 0,0 0 0 0 0,-1 0 0 0 0,1 0 0 0 0,0 0 0 0 0,-1 0 0 0 0,1 0 0 0 0,-1 0 0 0 0,1 0 0 0 0,-2 1 0 0 0,0 0 0 0 0,-6 13 0 0 0,6-12 0 0 0,-9 7 0 0 0,9-8 5 0 0,-9 7-41 0 0,9-8-122 0 0,3-3-54 0 0,1-8-1626 0 0,2-3-5426 0 0,4 0-2729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2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6335 0 0,'0'0'11736'0'0,"2"1"-9858"0"0,2 1-1504 0 0,-1 0 0 0 0,0-1 0 0 0,0 1 1 0 0,1-1-1 0 0,-1 0 0 0 0,1 0 1 0 0,-1 0-1 0 0,1 0 0 0 0,-1-1 1 0 0,1 0-1 0 0,-1 1 0 0 0,1-1 0 0 0,-1-1 1 0 0,6 0-1 0 0,31-8 883 0 0,-22 4-111 0 0,28-3-1 0 0,-30 3-133 0 0,1 1 1039 0 0,-24 15-1950 0 0,6-9-350 0 0,-1 0 1 0 0,0 0-1 0 0,0 0 0 0 0,0 0 1 0 0,0-1-1 0 0,0 1 0 0 0,0-1 0 0 0,-1 1 1 0 0,1-1-1 0 0,0 0 0 0 0,-4 1 1 0 0,-29 9-5045 0 0,23-8 2725 0 0,-3-1-3132 0 0,-4-3-1135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12119 0 0,'-13'96'2991'0'0,"-1"49"9394"0"0,12-131-11418 0 0,-2 37 3095 0 0,4-49-3867 0 0,2 6-147 0 0,1-4-285 0 0,-1-5-997 0 0,10-20-1671 0 0,2-1-5475 0 0,-5 6-272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3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3655 0 0,'0'0'278'0'0,"2"0"-182"0"0,20-3 6488 0 0,33 1 1 0 0,-24 4-3317 0 0,-26-2-2795 0 0,0 0 0 0 0,-1 0 1 0 0,1-1-1 0 0,8-1 0 0 0,3 0 173 0 0,-4 0-366 0 0,1 0 1 0 0,-1-1-1 0 0,1-1 1 0 0,-1 0 0 0 0,0-1-1 0 0,0 0 1 0 0,17-11-1 0 0,-16 9-164 0 0,1 0 1 0 0,-1 1-1 0 0,1 1 0 0 0,29-8 0 0 0,-42 12-105 0 0,1 1 1 0 0,0-1-1 0 0,0 1 1 0 0,0 0-1 0 0,0 0 0 0 0,0-1 1 0 0,-1 1-1 0 0,1 0 0 0 0,0 1 1 0 0,0-1-1 0 0,0 0 0 0 0,0 0 1 0 0,0 1-1 0 0,0-1 0 0 0,-1 1 1 0 0,1 0-1 0 0,0-1 0 0 0,3 3 1 0 0,-1 0 57 0 0,-3-3-26 0 0,0 1 0 0 0,1 0 0 0 0,-1 0 0 0 0,0 0 0 0 0,0 1 0 0 0,0-1 0 0 0,0 0-1 0 0,0 0 1 0 0,0 1 0 0 0,0-1 0 0 0,-1 0 0 0 0,1 1 0 0 0,0 1 0 0 0,8 22 439 0 0,-7-16-103 0 0,2 6 173 0 0,-1 1 1 0 0,0 0 0 0 0,-1 0 0 0 0,-1 27 0 0 0,1 3 132 0 0,1 49 0 0 0,0 7-102 0 0,-1-75-583 0 0,-1 0 0 0 0,-5 46 0 0 0,-2-33 0 0 0,5-30 0 0 0,1-9-2 0 0,-1-1 0 0 0,1 0 0 0 0,0 0 0 0 0,0 1 1 0 0,0-1-1 0 0,-1 0 0 0 0,1 1 0 0 0,0-1 0 0 0,0 0 0 0 0,-1 0 0 0 0,1 1 0 0 0,0-1 1 0 0,-1 0-1 0 0,1 0 0 0 0,0 0 0 0 0,0 1 0 0 0,-1-1 0 0 0,1 0 0 0 0,0 0 0 0 0,-1 0 1 0 0,0 0-1 0 0,0 0-25 0 0,0 0 1 0 0,0 0 0 0 0,0 0-1 0 0,0-1 1 0 0,0 1 0 0 0,0 0-1 0 0,0-1 1 0 0,0 1 0 0 0,0-1-1 0 0,0 1 1 0 0,1-1 0 0 0,-1 1 0 0 0,0-1-1 0 0,0 0 1 0 0,0 0 0 0 0,1 1-1 0 0,-2-2 1 0 0,-5-7-2339 0 0,1 0-4423 0 0,0-4-3144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6415 0 0,'0'0'499'0'0,"6"-2"2628"0"0,4-3-2693 0 0,-1 0-1 0 0,1 0 1 0 0,0 1 0 0 0,1 0 0 0 0,-1 1 0 0 0,15-2 0 0 0,11-7-2454 0 0,-31 10 529 0 0,9-3-2605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3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7 10047 0 0,'3'0'776'0'0,"42"9"1942"0"0,-2-1 3764 0 0,-41-7-4831 0 0,2-1-267 0 0,70 19 4421 0 0,-72-19-5493 0 0,-3 2-245 0 0,-3 2-57 0 0,0 0 1 0 0,0-1-1 0 0,0 1 1 0 0,-1 0-1 0 0,1-1 1 0 0,-1 0-1 0 0,-9 4 0 0 0,-41 16 338 0 0,22-11 42 0 0,-39 22 1850 0 0,70-33-1808 0 0,15 3-400 0 0,-6-3-32 0 0,1-1 0 0 0,-1 1 0 0 0,1-1 0 0 0,-1-1 0 0 0,1 1 0 0 0,13-4 0 0 0,42-15 0 0 0,-52 15-75 0 0,-1 0-1 0 0,16-8 1 0 0,-10 4-100 0 0,-8 4-93 0 0,3 0-2456 0 0,-2-1-3386 0 0</inkml:trace>
  <inkml:trace contextRef="#ctx0" brushRef="#br0" timeOffset="1">125 1 10447 0 0,'-10'71'1811'0'0,"1"-29"4962"0"0,-25 77 0 0 0,33-117-6677 0 0,0 0-1 0 0,0 0 0 0 0,1-1 1 0 0,-1 1-1 0 0,1 0 0 0 0,-1 0 1 0 0,1 0-1 0 0,0 0 0 0 0,0 0 1 0 0,0 0-1 0 0,0 0 0 0 0,0 0 1 0 0,0 0-1 0 0,0 0 0 0 0,1 0 1 0 0,-1 0-1 0 0,1-1 0 0 0,-1 1 1 0 0,1 0-1 0 0,0 0 0 0 0,0 0 1 0 0,0-1-1 0 0,0 1 0 0 0,0 0 1 0 0,1 1-1 0 0,0-1-467 0 0,0-1-225 0 0,12 2-1134 0 0,0 0-4599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3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4607 0 0,'-24'6'1252'0'0,"10"-2"2234"0"0,5 1 486 0 0,9-5-3908 0 0,0 0 1 0 0,0 0-1 0 0,0 0 1 0 0,0 0 0 0 0,-1 0-1 0 0,1 0 1 0 0,0 0 0 0 0,0 1-1 0 0,0-1 1 0 0,0 0 0 0 0,0 0-1 0 0,0 0 1 0 0,0 0 0 0 0,0 1-1 0 0,0-1 1 0 0,0 0 0 0 0,0 0-1 0 0,-1 0 1 0 0,1 0-1 0 0,0 1 1 0 0,0-1 0 0 0,0 0-1 0 0,0 0 1 0 0,0 0 0 0 0,0 0-1 0 0,0 1 1 0 0,1-1 0 0 0,-1 0-1 0 0,0 0 1 0 0,0 0 0 0 0,0 0-1 0 0,0 1 1 0 0,0-1-1 0 0,0 0 1 0 0,0 0 0 0 0,0 0-1 0 0,0 0 1 0 0,0 1 0 0 0,1-1-1 0 0,-1 0 1 0 0,0 0 0 0 0,0 0-1 0 0,0 0 1 0 0,0 0 0 0 0,0 0-1 0 0,0 0 1 0 0,1 1 0 0 0,-1-1-1 0 0,0 0 1 0 0,0 0-1 0 0,0 0 1 0 0,0 0 0 0 0,1 0-1 0 0,-1 0 1 0 0,0 0 0 0 0,0 0-1 0 0,0 0 1 0 0,0 0 0 0 0,1 0-1 0 0,-1 0 1 0 0,0 0 0 0 0,30 0 2679 0 0,-12 0-1198 0 0,32-4 2238 0 0,-32 2-2944 0 0,-15 2-145 0 0,1 0-89 0 0,24-6 253 0 0,-14 3-34 0 0,0 1-1 0 0,19-2 0 0 0,-33 4-1250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4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2759 0 0,'0'3'207'0'0,"5"57"1683"0"0,-4 32 7260 0 0,-3-67-4277 0 0,-7 42 0 0 0,4-48-3398 0 0,-7 22 0 0 0,7-28-721 0 0,2-3-273 0 0,-1 1 1 0 0,0-1-1 0 0,-1 1 1 0 0,-7 10-1 0 0,-21 29 103 0 0,20-29-9089 0 0</inkml:trace>
  <inkml:trace contextRef="#ctx0" brushRef="#br0" timeOffset="1">269 128 7455 0 0,'0'0'792'0'0,"20"-6"-792"0"0,-4 0 5032 0 0,8-1-2216 0 0,-6-1 2280 0 0,-6-1-2688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4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7631 0 0,'-6'8'225'0'0,"0"0"-1"0"0,-13 13 0 0 0,4-4 1245 0 0,1 2 10749 0 0,66-24-8833 0 0,-13 0-2762 0 0,-28 6-462 0 0,-9-1 6 0 0,0 1 1 0 0,-1-1-149 0 0,0 0 0 0 0,-1 0 0 0 0,1 0-1 0 0,0 0 1 0 0,0 0 0 0 0,0 0 0 0 0,-1 1 0 0 0,1-1-1 0 0,0 0 1 0 0,0 1 0 0 0,-1-1 0 0 0,1 0 0 0 0,0 1 0 0 0,-1-1-1 0 0,1 1 1 0 0,0-1 0 0 0,-1 1 0 0 0,1 0 0 0 0,-1-1-1 0 0,1 1 1 0 0,-1-1 0 0 0,1 1 0 0 0,-1 0 0 0 0,1-1 0 0 0,-1 1-1 0 0,0 0 1 0 0,1 0 0 0 0,-1-1 0 0 0,0 1 0 0 0,0 0 0 0 0,0 0-1 0 0,1-1 1 0 0,-1 1 0 0 0,0 0 0 0 0,0 0 0 0 0,0 0-1 0 0,0 0 1 0 0,0-1 0 0 0,0 1 0 0 0,-1 0 0 0 0,1 0 0 0 0,0-1-1 0 0,0 1 1 0 0,0 0 0 0 0,-1 0 0 0 0,1-1 0 0 0,-1 1-1 0 0,1 0 1 0 0,0 0 0 0 0,-1-1 0 0 0,0 2 0 0 0,-11 12 877 0 0,-23 24 0 0 0,24-28-539 0 0,10-9 291 0 0,3 0-659 0 0,0 0-1 0 0,0 0 1 0 0,0-1-1 0 0,1 1 1 0 0,-1-1 0 0 0,0 1-1 0 0,0-1 1 0 0,4 1-1 0 0,25-1-365 0 0,-28 0 360 0 0,0 0 0 0 0,0 0 0 0 0,0 0 0 0 0,0 0 0 0 0,0 0 1 0 0,0 1-1 0 0,0 0 0 0 0,4 1 0 0 0,-1 0-2 0 0,10 5 19 0 0,-15-6 19 0 0,0 0 0 0 0,1 0-1 0 0,-1 0 1 0 0,0 0-1 0 0,1 0 1 0 0,-1 0 0 0 0,0 0-1 0 0,0 0 1 0 0,0 1 0 0 0,0-1-1 0 0,0 0 1 0 0,-1 1-1 0 0,1-1 1 0 0,0 1 0 0 0,-1-1-1 0 0,1 1 1 0 0,-1-1-1 0 0,1 1 1 0 0,-1-1 0 0 0,1 1-1 0 0,-1 0 1 0 0,0-1-1 0 0,0 1 1 0 0,0 0 0 0 0,0-1-1 0 0,0 1 1 0 0,-1-1 0 0 0,1 1-1 0 0,0 0 1 0 0,-1-1-1 0 0,1 1 1 0 0,-1-1 0 0 0,1 1-1 0 0,-1-1 1 0 0,0 1-1 0 0,0-1 1 0 0,1 0 0 0 0,-2 2-1 0 0,-4 6 296 0 0,-1-1-1 0 0,0 0 1 0 0,0 0-1 0 0,-13 10 1 0 0,15-14-141 0 0,-12 10-13 0 0,0-2 0 0 0,-1 0 0 0 0,-39 18-1 0 0,27-15-118 0 0,22-10-39 0 0,-68 31 39 0 0,68-33-65 0 0,1-1 0 0 0,-1 1 0 0 0,0-1-1 0 0,0-1 1 0 0,0 1 0 0 0,0-2 0 0 0,0 1 0 0 0,-10-1-1 0 0,13-1-428 0 0,0 0 0 0 0,0 0 0 0 0,0 0 0 0 0,0-1 0 0 0,0 1 0 0 0,0-1-1 0 0,-8-5 1 0 0,-3-5-7512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5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8951 0 0,'52'55'1487'0'0,"-20"-17"7204"0"0,42 64 0 0 0,-61-81-8141 0 0,2-2 0 0 0,0 0-1 0 0,1 0 1 0 0,1-1 0 0 0,0-2-1 0 0,1 1 1 0 0,1-2-1 0 0,39 24 1 0 0,-48-34-550 0 0,0 0 0 0 0,0 0 0 0 0,1-1 0 0 0,-1 0 0 0 0,1-1 0 0 0,0 0 0 0 0,0-1 0 0 0,15 1 0 0 0,-12-5 0 0 0,-2-4 0 0 0,-11 5-101 0 0,1-1 1 0 0,-1 1-1 0 0,1-1 1 0 0,-1 1-1 0 0,0-1 1 0 0,0 0-1 0 0,0 1 1 0 0,0-1-1 0 0,0 0 1 0 0,0 0-1 0 0,0 0 1 0 0,0 0-1 0 0,-1 1 1 0 0,1-1-1 0 0,-1 0 1 0 0,0 0-1 0 0,1 0 1 0 0,-1 0-1 0 0,0 0 1 0 0,0-3-1 0 0,-1 0-764 0 0,0 0 1 0 0,0 0-1 0 0,0 1 1 0 0,-1-1-1 0 0,1 1 0 0 0,-1-1 1 0 0,-5-7-1 0 0,-4-8-9331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0 8463 0 0,'0'0'652'0'0,"3"1"-425"0"0,15 3 1670 0 0,1 0 0 0 0,0-1 0 0 0,21 0 1 0 0,-24-3-221 0 0,0 2 1 0 0,0-1 0 0 0,0 2 0 0 0,-1 0 0 0 0,28 10 0 0 0,-42-13-1640 0 0,0 1 1 0 0,-1-1 0 0 0,1 0-1 0 0,0 1 1 0 0,0-1 0 0 0,-1 0-1 0 0,1 1 1 0 0,0-1 0 0 0,0 1-1 0 0,-1-1 1 0 0,1 1 0 0 0,-1 0-1 0 0,1-1 1 0 0,0 1 0 0 0,-1 0-1 0 0,1-1 1 0 0,-1 1 0 0 0,1 0-1 0 0,-1-1 1 0 0,0 1 0 0 0,1 0-1 0 0,-1 0 1 0 0,0 0 0 0 0,0-1-1 0 0,1 1 1 0 0,-1 0 0 0 0,0 0-1 0 0,0 0 1 0 0,0 0 0 0 0,0 0-1 0 0,0-1 1 0 0,0 1 0 0 0,0 0-1 0 0,0 0 1 0 0,-1 0 0 0 0,1 1-1 0 0,-1 1-5 0 0,-1 0-1 0 0,1 0 0 0 0,-1 0 1 0 0,0 0-1 0 0,0 0 0 0 0,-4 4 0 0 0,4-4 137 0 0,-9 10 74 0 0,0 0 1 0 0,-12 10-1 0 0,6-6-54 0 0,-94 85 2268 0 0,109-101-2009 0 0,4 0-385 0 0,-2-1-61 0 0,0 1-1 0 0,1-1 1 0 0,-1 1 0 0 0,1-1 0 0 0,-1 0 0 0 0,1 0 0 0 0,0 1 0 0 0,-1-1 0 0 0,1 0 0 0 0,-1 0 0 0 0,1 0-1 0 0,-1 1 1 0 0,1-1 0 0 0,0 0 0 0 0,-1 0 0 0 0,1 0 0 0 0,-1 0 0 0 0,1 0 0 0 0,0 0 0 0 0,-1 0-1 0 0,1 0 1 0 0,-1-1 0 0 0,1 1 0 0 0,-1 0 0 0 0,1 0 0 0 0,0 0 0 0 0,-1-1 0 0 0,1 1 0 0 0,1-1 0 0 0,3 0-2 0 0,16-6 0 0 0,-17 5 0 0 0,1 0 0 0 0,-1-1 0 0 0,0 1 0 0 0,0-1 0 0 0,0 0 0 0 0,0 0 0 0 0,0-1 0 0 0,0 1 0 0 0,-1-1 0 0 0,0 1 0 0 0,0-1 0 0 0,0 0 0 0 0,0-1 0 0 0,-1 1 0 0 0,1 0 0 0 0,1-5 0 0 0,-1 2-123 0 0,1 0-885 0 0,-1-1 0 0 0,0 0 0 0 0,0 0 1 0 0,-1 0-1 0 0,0-1 0 0 0,0 1 1 0 0,0-9-1 0 0,-8 8-5752 0 0,1 2 4836 0 0,-2 4-3701 0 0,-1 2 5516 0 0,-1 0 1 0 0,0 1-1 0 0,1 0 1 0 0,-1 0-1 0 0,0 1 1 0 0,0 0-1 0 0,1 0 1 0 0,-1 1-1 0 0,1 0 1 0 0,0 1-1 0 0,-1 0 1 0 0,1 0-1 0 0,0 1 1 0 0,1 0-1 0 0,-15 9 1 0 0,12-6 365 0 0,0 0 1 0 0,0 0 0 0 0,1 1 0 0 0,0 1 0 0 0,1-1-1 0 0,-1 1 1 0 0,2 1 0 0 0,-11 15 0 0 0,18-24-103 0 0,-1 0 1 0 0,1 0 0 0 0,-1 0-1 0 0,1 0 1 0 0,0 0-1 0 0,0 0 1 0 0,-1 1 0 0 0,1-1-1 0 0,0 0 1 0 0,0 0 0 0 0,0 0-1 0 0,0 0 1 0 0,1 1-1 0 0,-1-1 1 0 0,0 0 0 0 0,0 0-1 0 0,1 0 1 0 0,-1 0 0 0 0,1 0-1 0 0,-1 0 1 0 0,1 0 0 0 0,-1 0-1 0 0,1 0 1 0 0,-1 0-1 0 0,1 0 1 0 0,0 0 0 0 0,0 0-1 0 0,1 1 1 0 0,-1-1 640 0 0,2 1-85 0 0,4 1-382 0 0,0 0 0 0 0,1-1 1 0 0,-1 0-1 0 0,0 0 1 0 0,12 1-1 0 0,42 1 1788 0 0,-17-1-889 0 0,-37-2-1119 0 0,-5-2-45 0 0,1 1-1 0 0,-1 0 1 0 0,0 1-1 0 0,0-1 0 0 0,0 0 1 0 0,0 0-1 0 0,0 1 1 0 0,1 0-1 0 0,2 1 1 0 0,-8 1 32 0 0,-1 0-1 0 0,0 0 1 0 0,1-1 0 0 0,-2 0 0 0 0,1 1-1 0 0,0-1 1 0 0,-6 2 0 0 0,5-2-12 0 0,-37 15 519 0 0,-50 13 0 0 0,-39 17-178 0 0,57-15-231 0 0,-59 28 109 0 0,105-47-214 0 0,-6 4 184 0 0,-40 25-1 0 0,71-40-489 0 0,-4 4 1253 0 0,7-6-974 0 0,1 1 1 0 0,-1-1-1 0 0,1 1 1 0 0,-1-1-1 0 0,0 1 1 0 0,1-1-1 0 0,-1 0 1 0 0,1 1-1 0 0,-1-1 1 0 0,1 0-1 0 0,0 0 1 0 0,-1 1-1 0 0,1-1 1 0 0,-1 0-1 0 0,1 0 1 0 0,-1 0-1 0 0,1 0 1 0 0,1 0-1 0 0,10 2 40 0 0,0-1-1 0 0,0 0 0 0 0,0-1 0 0 0,0 0 1 0 0,0-1-1 0 0,0 0 0 0 0,14-4 0 0 0,9 0 313 0 0,342-53 2545 0 0,-280 35-2947 0 0,135-51 0 0 0,-224 71-12 0 0,11-4 0 0 0,24-14 0 0 0,-34 17-49 0 0,-7 3-207 0 0,-30-5-14729 0 0,14 2 12203 0 0,-43-13-6543 0 0,-24-16 8340 0 0,75 31 1058 0 0,4 1 531 0 0,-4 13 321 0 0,1-3-537 0 0,3 2 215 0 0,0 0 0 0 0,1 0 0 0 0,0 0 0 0 0,1-1 0 0 0,0 1 0 0 0,0 0 0 0 0,3 12 0 0 0,1 27 1711 0 0,-1 206 6164 0 0,-4-255-8435 0 0,1 0 0 0 0,-1 0 0 0 0,1 0 0 0 0,-1 0 0 0 0,1 0-1 0 0,-1 0 1 0 0,0 0 0 0 0,0 0 0 0 0,1 0 0 0 0,-1 0 0 0 0,0 0 0 0 0,0-1-1 0 0,0 1 1 0 0,0 0 0 0 0,-1 0 0 0 0,-1 1 80 0 0,1 0-46 0 0,-1 0 0 0 0,0 0 0 0 0,1-1-1 0 0,-1 1 1 0 0,0-1 0 0 0,0 0-1 0 0,0 1 1 0 0,0-2 0 0 0,0 1 0 0 0,-1 0-1 0 0,1 0 1 0 0,0-1 0 0 0,0 0-1 0 0,0 0 1 0 0,-5 0 0 0 0,-7-1 146 0 0,1-1 1 0 0,-17-3-1 0 0,16 2-13 0 0,11 2-169 0 0,-12-2 168 0 0,-1-1 0 0 0,-20-7 0 0 0,33 10-173 0 0,0-1-1 0 0,1 1 1 0 0,-1-1-1 0 0,1 0 1 0 0,-1 0-1 0 0,1 0 1 0 0,0 0 0 0 0,0-1-1 0 0,0 1 1 0 0,0-1-1 0 0,0 0 1 0 0,1 0-1 0 0,-1 0 1 0 0,1 0-1 0 0,0 0 1 0 0,-2-4-1 0 0,3 5-31 0 0,1 1 0 0 0,-1-1 0 0 0,1 1 0 0 0,0-1 0 0 0,0 1 0 0 0,0-1 0 0 0,0 1 0 0 0,0-1 0 0 0,0 1 0 0 0,0-1 0 0 0,1 1 0 0 0,-1 0 0 0 0,0-1 0 0 0,1 1 0 0 0,-1-1 0 0 0,1 1 0 0 0,0 0 0 0 0,0-2 0 0 0,18-25-764 0 0,-11 18 259 0 0,9-11-1598 0 0,1 1-3335 0 0,5-3-2093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6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4543 0 0,'-2'8'204'0'0,"0"0"0"0"0,1 0 0 0 0,1 0 0 0 0,0 14 0 0 0,2 14 4479 0 0,-1-24-2891 0 0,0 0 1 0 0,0 0-1 0 0,1 0 0 0 0,1-1 1 0 0,0 1-1 0 0,1-1 0 0 0,6 15 0 0 0,-8-22-1491 0 0,0 0-1 0 0,1 0 0 0 0,0 0 0 0 0,0 0 0 0 0,0-1 0 0 0,0 0 0 0 0,0 1 0 0 0,0-1 0 0 0,1 0 0 0 0,0-1 0 0 0,0 1 0 0 0,0 0 0 0 0,0-1 0 0 0,0 0 0 0 0,0 0 1 0 0,0-1-1 0 0,1 1 0 0 0,-1-1 0 0 0,6 2 0 0 0,-3-2-138 0 0,0-1 1 0 0,0 1-1 0 0,-1-1 1 0 0,1 0-1 0 0,0-1 0 0 0,0 0 1 0 0,0 0-1 0 0,0 0 1 0 0,-1-1-1 0 0,1 0 1 0 0,-1 0-1 0 0,9-4 1 0 0,-15 5-229 0 0,46-23 986 0 0,-25 8-2357 0 0,-5-2-7110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7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1 421 2759 0 0,'-1'4'128'0'0,"1"1"-38"0"0,6 11-60 0 0,2-3 1829 0 0,-5-10-308 0 0,0 0-1 0 0,0 0 0 0 0,0-1 1 0 0,0 1-1 0 0,0-1 0 0 0,0 0 0 0 0,1 0 1 0 0,6 3-1 0 0,6 1 1829 0 0,-4-3-2234 0 0,0-1-1 0 0,0 0 1 0 0,1-1 0 0 0,-1 0 0 0 0,0-1 0 0 0,17-1 0 0 0,-3-3 115 0 0,48-12 0 0 0,-66 14-1268 0 0,0-1 1 0 0,-1 0-1 0 0,0 0 0 0 0,0-1 0 0 0,0 0 0 0 0,0 0 0 0 0,-1-1 0 0 0,1 0 0 0 0,9-10 1 0 0,10-15-2949 0 0,-20 19-4367 0 0,-1-2-2309 0 0</inkml:trace>
  <inkml:trace contextRef="#ctx0" brushRef="#br0" timeOffset="1">327 0 4631 0 0,'4'16'535'0'0,"-2"1"0"0"0,0 0-1 0 0,0 20 1 0 0,-2-8 4870 0 0,-5 30-1 0 0,-8 14 617 0 0,1-34-4167 0 0,11-37-1504 0 0,-2 5 191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7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 4607 0 0,'0'2'354'0'0,"-7"33"-263"0"0,-6 0 3336 0 0,-21 34 7007 0 0,14-32-6380 0 0,16-29-3448 0 0,0-1-1 0 0,-1 0 0 0 0,0-1 1 0 0,-9 10-1 0 0,-2 2-481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3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2303 0 0,'2'2'167'0'0,"22"31"915"0"0,-10-9 6974 0 0,18 47 1 0 0,-30-66-7083 0 0,0 0 1 0 0,0 0-1 0 0,-1 0 1 0 0,2 10 0 0 0,-5-10-2663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6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2847 0 0,'0'0'720'0'0,"7"-4"-488"0"0,1 0 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40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1 655 4975 0 0,'35'-43'646'0'0,"32"-50"-1"0"0,5-6 1271 0 0,7-8 1252 0 0,-64 84-1928 0 0,-2 0 1 0 0,21-49-1 0 0,-30 62-892 0 0,4-9 543 0 0,-1-1 1 0 0,5-25-1 0 0,-11 39-579 0 0,0 0 0 0 0,-1 0 0 0 0,1 0 0 0 0,-1 0 0 0 0,0 0 1 0 0,-1 0-1 0 0,1 0 0 0 0,-1 0 0 0 0,0 0 0 0 0,-1 0 0 0 0,1 0 0 0 0,-4-7 0 0 0,-5 0 1089 0 0,9 12-705 0 0,-8-1 573 0 0,6 3-1094 0 0,-1-1-1 0 0,1 1 0 0 0,0 0 0 0 0,-1 0 1 0 0,1 0-1 0 0,0 0 0 0 0,0 1 0 0 0,0-1 0 0 0,0 1 1 0 0,0 0-1 0 0,0 0 0 0 0,0 0 0 0 0,0 0 1 0 0,1 0-1 0 0,-5 5 0 0 0,-3 4 354 0 0,1 0-1 0 0,-10 17 1 0 0,-34 66 552 0 0,41-71-791 0 0,2-1-100 0 0,0 1 0 0 0,1 0 0 0 0,2 0 0 0 0,0 0 0 0 0,2 1-1 0 0,0 0 1 0 0,-1 30 0 0 0,4-24-189 0 0,-2 19 0 0 0,2 1 0 0 0,8 88 0 0 0,-3-104 0 0 0,6 33 0 0 0,-8-62 0 0 0,1 1 0 0 0,0 0 0 0 0,-1-1 0 0 0,2 1 0 0 0,-1-1 0 0 0,1 0 0 0 0,0 0 0 0 0,6 9 0 0 0,8 3 0 0 0,-7-14 0 0 0,-5-2 0 0 0,7-1 0 0 0,-7-1 0 0 0,-1-1 0 0 0,1 1 0 0 0,-1-1 0 0 0,0-1 0 0 0,1 1 0 0 0,-1 0 0 0 0,0-1 0 0 0,-1 0 0 0 0,7-6 0 0 0,30-34 0 0 0,-32 33 0 0 0,1-2 0 0 0,-1-1 0 0 0,0-1 0 0 0,-1 1 0 0 0,-1-1 0 0 0,8-26 0 0 0,-7 23 0 0 0,-5 9 0 0 0,0 1 0 0 0,0-1 0 0 0,-1 0 0 0 0,1-9 0 0 0,-3 3 17 0 0,0 13-22 0 0,1 0 0 0 0,0 1 1 0 0,-1-1-1 0 0,1 0 1 0 0,0 0-1 0 0,0 1 0 0 0,-1-1 1 0 0,1 0-1 0 0,0 0 0 0 0,0 0 1 0 0,0 1-1 0 0,0-1 0 0 0,0 0 1 0 0,0 0-1 0 0,0 0 1 0 0,0 1-1 0 0,1-2 0 0 0,0-19-2042 0 0,4 8-5911 0 0,1 1-1802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3:4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0 5327 0 0,'-1'2'410'0'0,"-29"44"1619"0"0,12-21 5859 0 0,-21 42 0 0 0,37-63-7701 0 0,0 0 1 0 0,1 0 0 0 0,-1 0-1 0 0,1 0 1 0 0,0 0-1 0 0,0 0 1 0 0,1 0 0 0 0,-1 0-1 0 0,1 1 1 0 0,0-1 0 0 0,0 0-1 0 0,0 0 1 0 0,1 1-1 0 0,-1-1 1 0 0,1 0 0 0 0,0 0-1 0 0,1 0 1 0 0,-1 0-1 0 0,0 0 1 0 0,1 0 0 0 0,0 0-1 0 0,0 0 1 0 0,0-1 0 0 0,1 1-1 0 0,-1-1 1 0 0,6 7-1 0 0,2-1 333 0 0,0 0 0 0 0,0 0 0 0 0,1-1 0 0 0,0-1 0 0 0,0 0 0 0 0,1 0 0 0 0,16 6 0 0 0,4 2-520 0 0,16-1 0 0 0,-35-7 0 0 0,-12-6 0 0 0,0 0 0 0 0,0 0 0 0 0,0-1 0 0 0,0 1 0 0 0,-1 0 0 0 0,1 0 0 0 0,0 0 0 0 0,-1 0 0 0 0,1 0 0 0 0,-1 0 0 0 0,1 0 0 0 0,-1 0 0 0 0,0 1 0 0 0,1-1 0 0 0,-1 0 0 0 0,0 0 0 0 0,0 0 0 0 0,0 0 0 0 0,0 0 0 0 0,0 1 0 0 0,0-1 0 0 0,0 0 0 0 0,0 0 0 0 0,0 0 0 0 0,0 0 0 0 0,-1 1 0 0 0,1-1 0 0 0,0 0 0 0 0,-2 1 0 0 0,2-1 0 0 0,0 0 0 0 0,-1 0 0 0 0,1 0 0 0 0,-1 0 0 0 0,1 0 0 0 0,-1 0 0 0 0,0 0 0 0 0,1 0 0 0 0,-1-1 0 0 0,0 1 0 0 0,0 0 0 0 0,0 0 0 0 0,1-1 0 0 0,-1 1 0 0 0,0-1 0 0 0,0 1 0 0 0,0-1 0 0 0,-2 2 0 0 0,-1-1 0 0 0,-24 16 0 0 0,-53 23 0 0 0,3-2 0 0 0,3-4 0 0 0,23-11 0 0 0,36-15 0 0 0,0-1 0 0 0,-1 0 0 0 0,0-2 0 0 0,0 1 0 0 0,-22 2 0 0 0,29-7-2111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15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2258 572 10135 0 0,'-1'-2'73'0'0,"0"-1"-1"0"0,-1 1 1 0 0,0-1-1 0 0,0 1 1 0 0,1-1-1 0 0,-1 1 1 0 0,-1 0-1 0 0,1 0 1 0 0,-2-2-1 0 0,-10-9-598 0 0,8 5 942 0 0,-2-1-1 0 0,1 1 1 0 0,-1 1-1 0 0,0-1 1 0 0,0 2 0 0 0,-17-12-1 0 0,-25-13 1668 0 0,-51-29 279 0 0,87 53-2144 0 0,-1 0-1 0 0,1 2 0 0 0,-1 0 0 0 0,0 0 0 0 0,-25-3 0 0 0,-7 4-23 0 0,-1 1 0 0 0,0 3 0 0 0,-58 6 0 0 0,3-2-106 0 0,-68 7-8 0 0,88 1-16 0 0,1 4 0 0 0,-153 52 0 0 0,148-35 143 0 0,-135 72 0 0 0,-29 49 793 0 0,198-117-573 0 0,1 2 1 0 0,-70 70-1 0 0,104-90-261 0 0,2 0 1 0 0,-1 2-1 0 0,2 0 0 0 0,1 1 0 0 0,1 0 0 0 0,-15 34 1 0 0,16-25-18 0 0,1 0 1 0 0,1 1-1 0 0,1 1 0 0 0,-5 48 1 0 0,13-69-111 0 0,0 0 1 0 0,0 0 0 0 0,2 0-1 0 0,-1 0 1 0 0,2 0 0 0 0,0 1-1 0 0,0-2 1 0 0,1 1 0 0 0,0 0-1 0 0,8 18 1 0 0,-4-16 42 0 0,1 1 0 0 0,0-2-1 0 0,1 1 1 0 0,1-1 0 0 0,0 0 0 0 0,0-1 0 0 0,19 17-1 0 0,8 2 65 0 0,1-1-1 0 0,2-1 0 0 0,1-3 0 0 0,1-1 0 0 0,1-2 0 0 0,67 25 0 0 0,-36-21-62 0 0,1-3-1 0 0,153 28 0 0 0,-188-45-63 0 0,338 53 166 0 0,-75-36-172 0 0,-222-18-14 0 0,373-1 573 0 0,-364-7-464 0 0,1264-89 2023 0 0,-1141 61-1761 0 0,283-76 0 0 0,-353 69-257 0 0,119-36 86 0 0,-171 38-124 0 0,47-15 35 0 0,14 7 2 0 0,148-53-171 0 0,-259 79 22 0 0,0-3 0 0 0,-2-1-1 0 0,0-1 1 0 0,-1-2 0 0 0,56-49-1 0 0,-73 54 35 0 0,0-1-1 0 0,-2 0 0 0 0,0-2 0 0 0,-1 0 1 0 0,-2-1-1 0 0,0-1 0 0 0,-1-1 0 0 0,-2 0 1 0 0,20-51-1 0 0,-29 63 4 0 0,-1-1-1 0 0,0 0 1 0 0,-1 0-1 0 0,-1 0 0 0 0,0 0 1 0 0,-1 0-1 0 0,0 0 1 0 0,-2 0-1 0 0,1 0 1 0 0,-2 0-1 0 0,1 0 1 0 0,-6-14-1 0 0,-2-1 25 0 0,-1 0-1 0 0,-1 1 0 0 0,-2 0 0 0 0,-24-37 0 0 0,20 39 0 0 0,0 1 0 0 0,-2 1 0 0 0,-1 1 0 0 0,-1 1 1 0 0,-1 1-1 0 0,-1 0 0 0 0,0 2 0 0 0,-2 1 0 0 0,0 1 0 0 0,-46-22 0 0 0,-3 5-115 0 0,-1 4 1 0 0,-113-30-1 0 0,-167-20-212 0 0,-215-9-180 0 0,283 59-1711 0 0,-1 6-5492 0 0,89 10-1171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18 6335 0 0,'0'0'486'0'0,"1"2"-318"0"0,4 15 717 0 0,-1 0 0 0 0,-1 0-1 0 0,-1 1 1 0 0,0-1 0 0 0,-1 22 0 0 0,-8 88 2067 0 0,6-122-2919 0 0,-8 62 1129 0 0,-3-1-1 0 0,-23 69 0 0 0,17-65 279 0 0,18-68-760 0 0,0-4-557 0 0,6-29 124 0 0,2 1-1 0 0,1 0 1 0 0,25-55 0 0 0,53-81 699 0 0,-70 137-716 0 0,0 1 1 0 0,40-47-1 0 0,-48 62-217 0 0,3-4-14 0 0,-11 17 2 0 0,-1 0-1 0 0,0-1 1 0 0,1 1-1 0 0,-1 0 0 0 0,1-1 1 0 0,-1 1-1 0 0,1 0 1 0 0,-1 0-1 0 0,1 0 0 0 0,-1-1 1 0 0,1 1-1 0 0,-1 0 0 0 0,1 0 1 0 0,-1 0-1 0 0,1 0 1 0 0,-1 0-1 0 0,1 0 0 0 0,-1 0 1 0 0,1 0-1 0 0,0 0 0 0 0,-1 0 1 0 0,1 0-1 0 0,-1 0 1 0 0,1 1-1 0 0,-1-1 0 0 0,1 0 1 0 0,-1 0-1 0 0,1 0 0 0 0,0 1 1 0 0,0 1 3 0 0,0-1-1 0 0,0 0 1 0 0,1 1 0 0 0,-1-1 0 0 0,-1 1 0 0 0,1 0-1 0 0,0-1 1 0 0,0 1 0 0 0,-1 0 0 0 0,1-1 0 0 0,-1 1-1 0 0,1 3 1 0 0,1 0 0 0 0,3 18 249 0 0,0 0 1 0 0,-2 0-1 0 0,0 0 1 0 0,-2 0-1 0 0,-1 29 0 0 0,0 6 115 0 0,0-4 153 0 0,-1-32-64 0 0,1-1 0 0 0,4 29 0 0 0,-3-49 107 0 0,8-4-320 0 0,-6 0-232 0 0,-1 0 0 0 0,1 1 1 0 0,-1-1-1 0 0,0 0 0 0 0,0 0 0 0 0,0-1 0 0 0,0 1 0 0 0,-1 0 1 0 0,1 0-1 0 0,-1-1 0 0 0,0 1 0 0 0,0-1 0 0 0,1-3 1 0 0,1-2 23 0 0,33-119 175 0 0,-22 71-216 0 0,3 1 1 0 0,27-60-1 0 0,-36 98 5 0 0,-5 11 6 0 0,-3 7-6 0 0,0 0 0 0 0,0 0 1 0 0,1-1-1 0 0,-1 1 0 0 0,0 0 0 0 0,0 0 0 0 0,0-1 1 0 0,0 1-1 0 0,0 0 0 0 0,0 0 0 0 0,0-1 0 0 0,1 1 1 0 0,-1 0-1 0 0,0 0 0 0 0,0 0 0 0 0,0 0 0 0 0,0-1 1 0 0,1 1-1 0 0,-1 0 0 0 0,0 0 0 0 0,0 0 0 0 0,1 0 1 0 0,-1 0-1 0 0,0 0 0 0 0,0-1 0 0 0,1 1 0 0 0,-1 0 1 0 0,7-2 76 0 0,-6 1 133 0 0,1 3-179 0 0,0-1 0 0 0,0 0 0 0 0,0 1 1 0 0,0 0-1 0 0,0-1 0 0 0,0 1 0 0 0,-1 0 1 0 0,1 0-1 0 0,2 3 0 0 0,-3-4-10 0 0,5 9 31 0 0,-1 0 1 0 0,0 1-1 0 0,0-1 0 0 0,-1 1 0 0 0,5 16 1 0 0,-6-18-34 0 0,37 101 384 0 0,-35-99-351 0 0,1-1 1 0 0,0 1-1 0 0,1-1 0 0 0,0-1 1 0 0,1 0-1 0 0,0 0 0 0 0,0 0 1 0 0,1-1-1 0 0,0 0 0 0 0,1-1 0 0 0,-1 0 1 0 0,22 12-1 0 0,-28-18-33 0 0,0 1 0 0 0,0-1-1 0 0,0 1 1 0 0,0-1 0 0 0,0 0 0 0 0,1 0-1 0 0,-1-1 1 0 0,0 1 0 0 0,0-1 0 0 0,1 1-1 0 0,-1-1 1 0 0,1 0 0 0 0,-1 0 0 0 0,0 0 0 0 0,1-1-1 0 0,-1 1 1 0 0,0-1 0 0 0,0 0 0 0 0,1 0-1 0 0,-1 0 1 0 0,0 0 0 0 0,0-1 0 0 0,0 1-1 0 0,0-1 1 0 0,4-3 0 0 0,2-2 48 0 0,-1 0-1 0 0,-1 0 1 0 0,1-1-1 0 0,-1 0 1 0 0,0 0-1 0 0,-1-1 1 0 0,0 0-1 0 0,0 0 1 0 0,-1-1-1 0 0,0 1 1 0 0,4-15-1 0 0,-2 5 56 0 0,-2 0-1 0 0,0 0 1 0 0,-1-1 0 0 0,-1 0-1 0 0,1-26 1 0 0,-3 37-122 0 0,-1 0 0 0 0,-1 0 0 0 0,1-1 0 0 0,-2 1 0 0 0,1 0 0 0 0,-1 0 0 0 0,0 0 0 0 0,-6-12 0 0 0,7 18 0 0 0,-1 0 0 0 0,1 0 0 0 0,-1-1 0 0 0,0 2 0 0 0,0-1 0 0 0,-1 0 0 0 0,1 0 0 0 0,0 1 0 0 0,-1-1 0 0 0,0 1 0 0 0,1 0 0 0 0,-1 0 0 0 0,0 0 0 0 0,0 0 0 0 0,0 0 0 0 0,-1 0 0 0 0,1 1 0 0 0,0 0 0 0 0,-1 0 0 0 0,1 0 0 0 0,0 0 0 0 0,-1 0 0 0 0,0 1 0 0 0,-4-1 0 0 0,4 1 0 0 0,-1 0 0 0 0,1 0 0 0 0,-1 0 0 0 0,1 1 0 0 0,-1-1 0 0 0,1 1 0 0 0,0 0 0 0 0,-1 1 0 0 0,1-1 0 0 0,0 1 0 0 0,0-1 0 0 0,0 1 0 0 0,-5 4 0 0 0,4-2 0 0 0,0-1 0 0 0,0 1 0 0 0,1 1 0 0 0,0-1 0 0 0,0 1 0 0 0,0 0 0 0 0,0-1 0 0 0,-5 12 0 0 0,3-3 0 0 0,0 1 0 0 0,1 0 0 0 0,0 1 0 0 0,1-1 0 0 0,1 1 0 0 0,0 0 0 0 0,0 16 0 0 0,1-7 0 0 0,1 0 0 0 0,2-1 0 0 0,2 25 0 0 0,-1-38 0 0 0,-1 1 0 0 0,2-1 0 0 0,0 1 0 0 0,0-1 0 0 0,1 0 0 0 0,0 0 0 0 0,0 0 0 0 0,1-1 0 0 0,7 10 0 0 0,-11-17 0 0 0,1 0 0 0 0,0 0 0 0 0,0 0 0 0 0,0 0 0 0 0,1 0 0 0 0,3 2 0 0 0,8 2 0 0 0,-9-8 0 0 0,-3 1 0 0 0,1-1 0 0 0,1 1 0 0 0,0-1 0 0 0,-1 0 0 0 0,1-1 0 0 0,-1 1 0 0 0,1-1 0 0 0,-1 1 0 0 0,0-1 0 0 0,0 0 0 0 0,-1 0 0 0 0,1 0 0 0 0,0 0 0 0 0,-1-1 0 0 0,0 1 0 0 0,0-1 0 0 0,0 1 0 0 0,2-8 0 0 0,3-6 0 0 0,-2-1 0 0 0,6-31 0 0 0,-3 13 0 0 0,2-5 0 0 0,-10 41 0 0 0,0 0 0 0 0,1-1 0 0 0,-1 1 0 0 0,0 0 0 0 0,0-1 0 0 0,0 1 0 0 0,0-1 0 0 0,0 1 0 0 0,0 0 0 0 0,0-1 0 0 0,1 1 0 0 0,-1 0 0 0 0,0 0 0 0 0,0-1 0 0 0,0 1 0 0 0,1 0 0 0 0,-1-1 0 0 0,0 1 0 0 0,0 0 0 0 0,1 0 0 0 0,-1 0 0 0 0,0-1 0 0 0,1 1 0 0 0,-1 0 0 0 0,0 0 0 0 0,0 0 0 0 0,1 0 0 0 0,0-1 0 0 0,2 3 0 0 0,3 4 0 0 0,1 6 0 0 0,0 2 0 0 0,-1-1 0 0 0,6 19 0 0 0,2 5 0 0 0,2 2 0 0 0,-7-9 0 0 0,-5-22-49 0 0,-3-7-207 0 0,2 2-332 0 0,-2-2 496 0 0,-1-1 1 0 0,1 1 0 0 0,-1-1-1 0 0,1 1 1 0 0,0-1 0 0 0,-1 1-1 0 0,1-1 1 0 0,-1 1 0 0 0,1-1-1 0 0,0 1 1 0 0,0-1 0 0 0,-1 0-1 0 0,1 0 1 0 0,0 1 0 0 0,-1-1-1 0 0,1 0 1 0 0,1 0 0 0 0,2 0-668 0 0,1-1 1 0 0,-1 0 0 0 0,0 0-1 0 0,0-1 1 0 0,0 1 0 0 0,4-3-1 0 0,13-11-9395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0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8951 0 0,'0'0'1212'0'0,"9"11"4234"0"0,19 22 491 0 0,-17-21-4778 0 0,0 1 1 0 0,10 16-1 0 0,96 159 3908 0 0,-95-152-4671 0 0,-16-24-228 0 0,2 0 0 0 0,-1 0 0 0 0,1 0 0 0 0,1-2 0 0 0,12 13 0 0 0,-21-22-203 0 0,1 0 0 0 0,-1-1 0 0 0,1 1-1 0 0,-1-1 1 0 0,1 1 0 0 0,-1-1 0 0 0,1 1 0 0 0,0-1 0 0 0,-1 1 0 0 0,1-1-1 0 0,0 0 1 0 0,-1 1 0 0 0,1-1 0 0 0,0 0 0 0 0,-1 0 0 0 0,1 1 0 0 0,0-1-1 0 0,0 0 1 0 0,-1 0 0 0 0,1 0 0 0 0,0 0 0 0 0,0 0 0 0 0,-1 0 0 0 0,1 0-1 0 0,0 0 1 0 0,0 0 0 0 0,0-1 0 0 0,1 1-217 0 0,-1-1-4 0 0,0 0 0 0 0,0 0 0 0 0,0 0 0 0 0,0 0 0 0 0,0 0 0 0 0,-1 0 0 0 0,1 0 0 0 0,0 0 0 0 0,0 0 0 0 0,-1 0 0 0 0,1 0 0 0 0,-1-1 0 0 0,1 1 0 0 0,-1 0 0 0 0,1-1 0 0 0,-1-1 0 0 0,1-3-710 0 0,0 1-1 0 0,-1 0 1 0 0,0-1 0 0 0,-1 1-1 0 0,1 0 1 0 0,-1-1-1 0 0,0 1 1 0 0,0 0 0 0 0,0-1-1 0 0,-5-8 1 0 0,1-2-2853 0 0,1-1-1176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2759 0 0,'-1'1'6279'0'0,"-9"18"-2562"0"0,1 0 0 0 0,-10 32 0 0 0,3-6-1322 0 0,-37 76 1540 0 0,-1-5-842 0 0,8-32-1737 0 0,43-78-1281 0 0,2-5-80 0 0,19-16-13194 0 0,-7 3 6767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1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5 242 7599 0 0,'0'1'583'0'0,"-3"31"876"0"0,1-7 1438 0 0,8 52 4996 0 0,-2 9-4449 0 0,-3-40-2216 0 0,0-17-780 0 0,-1-17-416 0 0,0 1 0 0 0,1 0 0 0 0,4 17 0 0 0,-4-26-115 0 0,2 9-1182 0 0,-3-13 1064 0 0</inkml:trace>
  <inkml:trace contextRef="#ctx0" brushRef="#br0" timeOffset="1">66 1 7367 0 0,'-6'1'656'0'0,"5"-2"-528"0"0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7423 0 0,'0'0'575'0'0,"9"-4"724"0"0,12-1 1624 0 0,32-5-1 0 0,-1 7-2407 0 0,-48 2-481 0 0,1 1 1 0 0,-1 1 0 0 0,0-1-1 0 0,0 1 1 0 0,1 0 0 0 0,6 2-1 0 0,-9-3 332 0 0,-1 1-160 0 0,3 3 20 0 0,-1 0-1 0 0,0-1 1 0 0,1 1 0 0 0,-1 0-1 0 0,-1 1 1 0 0,1-1-1 0 0,0 0 1 0 0,-1 1-1 0 0,0-1 1 0 0,0 1-1 0 0,-1 0 1 0 0,1 0 0 0 0,-1 0-1 0 0,0 0 1 0 0,0 7-1 0 0,1 11 444 0 0,-1 0 0 0 0,-2 27 0 0 0,0-25-390 0 0,1-14-130 0 0,-2 27 746 0 0,2 1 0 0 0,10 68 0 0 0,-4-84 127 0 0,-5-22-654 0 0,12 4 590 0 0,-12-5-919 0 0,0 0 0 0 0,0 0 0 0 0,1 0 0 0 0,-1 0 0 0 0,0 0 0 0 0,0-1 0 0 0,0 1 0 0 0,0-1 0 0 0,0 1 0 0 0,0 0 0 0 0,0-1 0 0 0,0 0 0 0 0,0 1 0 0 0,0-1 0 0 0,0 0 0 0 0,0 1 0 0 0,0-1 0 0 0,-1 0 0 0 0,1 0 0 0 0,1-1 0 0 0,13-22 450 0 0,-11 18-370 0 0,62-126 363 0 0,-29 51-324 0 0,-24 54-151 0 0,-4 9 17 0 0,0 0-1 0 0,1 1 1 0 0,13-19-1 0 0,-22 35 121 0 0,0 3-71 0 0,0-1 0 0 0,0 0 0 0 0,0 0 0 0 0,0 1-1 0 0,0-1 1 0 0,-1 1 0 0 0,1-1 0 0 0,-1 1 0 0 0,2 2-1 0 0,0 66 1347 0 0,0 41-715 0 0,0-86-648 0 0,-3-21-56 0 0,1 0 0 0 0,7 13 0 0 0,5 0-135 0 0,-11-16-565 0 0,13 0-2429 0 0,-1-2-4049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2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13391 0 0,'0'0'1027'0'0,"1"1"-670"0"0,2 6 156 0 0,-1 0 0 0 0,1 1 0 0 0,-1-1 0 0 0,0 1 0 0 0,-1-1 0 0 0,0 1-1 0 0,0 0 1 0 0,0-1 0 0 0,-1 1 0 0 0,-1 0 0 0 0,0 8 0 0 0,-3 12 423 0 0,-14 47 0 0 0,14-64-532 0 0,-31 95 1596 0 0,15-48-467 0 0,5-14-74 0 0,28-86-529 0 0,-4 12-888 0 0,1 0 1 0 0,17-34-1 0 0,-22 53-16 0 0,10-18-60 0 0,22-31 1 0 0,-33 53 80 0 0,2 0 1 0 0,-1 0-1 0 0,1 1 1 0 0,0-1-1 0 0,1 1 1 0 0,-1 1-1 0 0,1-1 0 0 0,1 1 1 0 0,8-5-1 0 0,-15 9 72 0 0,-1 1-105 0 0,1 0-1 0 0,-1 0 1 0 0,0 0 0 0 0,1 0-1 0 0,-1 0 1 0 0,0 0 0 0 0,1 0 0 0 0,-1 0-1 0 0,1 0 1 0 0,-1 0 0 0 0,0 0-1 0 0,1 0 1 0 0,-1 0 0 0 0,0 0-1 0 0,1 0 1 0 0,-1 0 0 0 0,0 0-1 0 0,0 0 1 0 0,1 0 0 0 0,-1 1-1 0 0,0-1 1 0 0,1 0 0 0 0,-1 0 0 0 0,0 0-1 0 0,0 1 1 0 0,1-1 0 0 0,-1 0-1 0 0,0 0 1 0 0,0 1 0 0 0,1-1-1 0 0,-1 0 1 0 0,0 0 0 0 0,0 1-1 0 0,0-1 1 0 0,0 0 0 0 0,1 1-1 0 0,-1-1 1 0 0,0 0 0 0 0,0 1 0 0 0,0 0-1 0 0,7 13 266 0 0,-6-7-192 0 0,1 0 1 0 0,-1 0-1 0 0,0 0 1 0 0,-1 0-1 0 0,1 0 0 0 0,-2 8 1 0 0,-5 44 681 0 0,5-56-710 0 0,-4 29 270 0 0,2-20-289 0 0,1 0 1 0 0,0 0-1 0 0,1 1 0 0 0,1-1 0 0 0,0 14 1 0 0,2-15 11 0 0,3-3-4 0 0,-4-7-48 0 0,0 0 0 0 0,0-1 1 0 0,0 1-1 0 0,0 0 0 0 0,0-1 0 0 0,0 1 1 0 0,-1-1-1 0 0,1 0 0 0 0,0 1 1 0 0,0-1-1 0 0,0 0 0 0 0,1 1 1 0 0,-1-1-1 0 0,0 0 0 0 0,0 0 0 0 0,0 0 1 0 0,0 0-1 0 0,0 0 0 0 0,0 0 1 0 0,0 0-1 0 0,0 0 0 0 0,0-1 0 0 0,0 1 1 0 0,0 0-1 0 0,0 0 0 0 0,0-1 1 0 0,0 1-1 0 0,0-1 0 0 0,0 1 1 0 0,0-1-1 0 0,0 1 0 0 0,0-1 0 0 0,-1 0 1 0 0,1 0-1 0 0,0 1 0 0 0,0-1 1 0 0,-1 0-1 0 0,2-1 0 0 0,3-4 0 0 0,1-1-1 0 0,-2 0 1 0 0,9-15-1 0 0,-9 15 1 0 0,32-61 0 0 0,-17 31 0 0 0,42-61 0 0 0,-51 89 0 0 0,-10 9 0 0 0,1-1 0 0 0,0 1 0 0 0,0 0 0 0 0,-1 0 0 0 0,1-1 0 0 0,0 1 0 0 0,-1 0 0 0 0,1 0 0 0 0,0 0 0 0 0,0 0 0 0 0,0 0 0 0 0,-1 0 0 0 0,1 0 0 0 0,0 0 0 0 0,0 0 0 0 0,-1 0 0 0 0,1 1 0 0 0,0-1 0 0 0,-1 0 0 0 0,1 0 0 0 0,0 1 0 0 0,0-1 0 0 0,-1 0 0 0 0,1 1 0 0 0,-1-1 0 0 0,1 1 0 0 0,0-1 0 0 0,-1 1 0 0 0,1-1 0 0 0,-1 1 0 0 0,1 0 0 0 0,12 12 0 0 0,-11-7 0 0 0,-1-2 0 0 0,5 12 0 0 0,-1 0 0 0 0,4 20 0 0 0,4 12 0 0 0,-4-24 301 0 0,-3-17-554 0 0,-1-2-1251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3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210 101 12119 0 0,'-2'-5'337'0'0,"1"3"-253"0"0,0 0 0 0 0,1 0 0 0 0,-1 0 0 0 0,1 0 0 0 0,0-1 0 0 0,0 1 0 0 0,0 0 0 0 0,0 0-1 0 0,0 0 1 0 0,0-3 0 0 0,0 0 17 0 0,0 1 0 0 0,-1-1 0 0 0,0 0-1 0 0,-2-7 1 0 0,0-1 383 0 0,2 12-354 0 0,0 0 0 0 0,1 0 0 0 0,-1-1 0 0 0,0 1-1 0 0,0 0 1 0 0,0 0 0 0 0,0 0 0 0 0,0 0 0 0 0,0 0-1 0 0,0 1 1 0 0,0-1 0 0 0,0 0 0 0 0,-1 0 0 0 0,1 1-1 0 0,0-1 1 0 0,-3 0 0 0 0,-2-2 630 0 0,5 2-677 0 0,-1 0 1 0 0,1 0-1 0 0,-1 0 0 0 0,0 1 0 0 0,1-1 1 0 0,-1 1-1 0 0,0-1 0 0 0,1 1 1 0 0,-1 0-1 0 0,0-1 0 0 0,1 1 1 0 0,-1 0-1 0 0,0 0 0 0 0,0 0 1 0 0,1 0-1 0 0,-1 1 0 0 0,0-1 1 0 0,0 0-1 0 0,1 1 0 0 0,-1-1 1 0 0,1 1-1 0 0,-1 0 0 0 0,0-1 1 0 0,-2 3-1 0 0,-1 1 397 0 0,-1 0 0 0 0,0 1 1 0 0,1 0-1 0 0,-9 10 0 0 0,1 0 565 0 0,2-4 103 0 0,0 1 0 0 0,-14 22 0 0 0,20-27-735 0 0,1 0-1 0 0,0 0 0 0 0,1 0 1 0 0,0 1-1 0 0,0-1 0 0 0,-4 16 1 0 0,6-5 542 0 0,1-17-906 0 0,0-1 1 0 0,0 1 0 0 0,0 0 0 0 0,0 0 0 0 0,0 0 0 0 0,0-1 0 0 0,0 1-1 0 0,1 0 1 0 0,-1 0 0 0 0,0-1 0 0 0,0 1 0 0 0,1 0 0 0 0,-1 0 0 0 0,1-1-1 0 0,-1 1 1 0 0,0 0 0 0 0,1-1 0 0 0,-1 1 0 0 0,2 1 0 0 0,0-2-32 0 0,0 1 1 0 0,0-1 0 0 0,0 0 0 0 0,0 1 0 0 0,0-1-1 0 0,0 0 1 0 0,0 0 0 0 0,0 0 0 0 0,0-1 0 0 0,0 1-1 0 0,1 0 1 0 0,-1-1 0 0 0,0 1 0 0 0,-1-1 0 0 0,1 0-1 0 0,0 0 1 0 0,0 0 0 0 0,0 0 0 0 0,0 0 0 0 0,2-2-1 0 0,2 0 28 0 0,-1-1 0 0 0,0 0 0 0 0,1-1-1 0 0,-2 0 1 0 0,6-5 0 0 0,1-6-61 0 0,-9 13 5 0 0,0 0 0 0 0,0 0 0 0 0,0 0 0 0 0,0 0 0 0 0,0 0 0 0 0,1 1 0 0 0,-1-1 0 0 0,5-2 0 0 0,10-7-95 0 0,-13 8 81 0 0,1 0 0 0 0,0 1 0 0 0,0 0 1 0 0,0 0-1 0 0,0 0 0 0 0,11-3 0 0 0,-15 6 310 0 0,8 8 157 0 0,-7-6-410 0 0,0 1-1 0 0,0-1 1 0 0,0 1-1 0 0,0 0 1 0 0,-1 0-1 0 0,1-1 1 0 0,-1 1-1 0 0,0 0 1 0 0,0 0-1 0 0,1 4 1 0 0,-1-4-11 0 0,-1 0 0 0 0,1 0 0 0 0,0 0 0 0 0,1 0 0 0 0,-1 0 0 0 0,0-1 0 0 0,1 1 0 0 0,0 0 0 0 0,-1-1 0 0 0,4 4 0 0 0,10 7-22 0 0,-4-8 0 0 0,-7-7 0 0 0,-3 2 0 0 0,17-4-947 0 0,-12 3-669 0 0,0 0 0 0 0,0 0 0 0 0,0-1-1 0 0,6-3 1 0 0,1-1-8580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1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4519 0 0,'0'0'9104'0'0,"11"-2"-6448"0"0,1-1-1725 0 0,0 0 0 0 0,23-2-1 0 0,8 0 335 0 0,-1-2-1 0 0,81-25 0 0 0,-73 18-326 0 0,-12 1-518 0 0,13-3 117 0 0,-24 10-227 0 0,12-2-11 0 0,0 1 0 0 0,46-2 0 0 0,-25 5-118 0 0,62-12 0 0 0,59-20 57 0 0,-151 30-208 0 0,21-2 205 0 0,0 2-1 0 0,89 3 0 0 0,-21 0-165 0 0,-75 0 74 0 0,0-2 0 0 0,60-15-1 0 0,-4 3 85 0 0,-37 9-115 0 0,-47 6-92 0 0,0 1 0 0 0,1 1 0 0 0,-1 1 0 0 0,31 4 0 0 0,0 1 8 0 0,135 13-17 0 0,-11-19 303 0 0,-69-3-255 0 0,-50 5-61 0 0,74 11 1 0 0,49 20 68 0 0,254 42 43 0 0,-303-60 187 0 0,181-2 0 0 0,-276-14-251 0 0,0-1 0 0 0,0-1 0 0 0,41-11 0 0 0,-55 9-2821 0 0,0 0 1 0 0,16-8-1 0 0,-4-1-6365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2847 0 0,'9'2'6480'0'0</inkml:trace>
  <inkml:trace contextRef="#ctx0" brushRef="#br0" timeOffset="1">187 1 5671 0 0,'0'0'4056'0'0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29 4519 0 0,'-42'-28'347'0'0,"55"70"525"0"0,-9-24-361 0 0,3 17 1736 0 0,-2 1 0 0 0,-1-1 1 0 0,-1 47-1 0 0,-28 210-593 0 0,19-243-1547 0 0,5-38-211 0 0,-2 10-288 0 0,1-1 1 0 0,1 1-1 0 0,1-1 0 0 0,1 1 0 0 0,4 28 1 0 0,-5-49 273 0 0,0 0 0 0 0,0 0 0 0 0,0 1 0 0 0,0-1 0 0 0,0 0 0 0 0,0 1 0 0 0,0-1 0 0 0,0 0 0 0 0,0 0 0 0 0,0 1 0 0 0,0-1 0 0 0,0 0 0 0 0,1 1 0 0 0,-1-1 0 0 0,0 0 0 0 0,0 0 0 0 0,0 0 0 0 0,0 1 0 0 0,1-1 0 0 0,-1 0 0 0 0,0 0 0 0 0,0 1 0 0 0,1-1 0 0 0,-1 0 0 0 0,0 0 0 0 0,0 0 0 0 0,1 0 0 0 0,-1 0 0 0 0,0 1 0 0 0,0-1 0 0 0,1 0 0 0 0,-1 0 0 0 0,0 0 0 0 0,1 0 0 0 0,-1 0 0 0 0,0 0 0 0 0,0 0 0 0 0,1 0 0 0 0,-1 0 0 0 0,0 0 0 0 0,1 0 0 0 0,-1 0 0 0 0,6-6-3994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3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2303 0 0,'1'-2'218'0'0,"0"-1"0"0"0,0 1 0 0 0,0 0 0 0 0,0 0 0 0 0,0 0-1 0 0,1 0 1 0 0,-1 1 0 0 0,0-1 0 0 0,1 0 0 0 0,0 0 0 0 0,-1 1-1 0 0,1-1 1 0 0,0 1 0 0 0,0 0 0 0 0,0-1 0 0 0,0 1 0 0 0,3-2-1 0 0,14-10 2084 0 0,-15 10-1855 0 0,1-1 0 0 0,0 1 0 0 0,-1 0 0 0 0,1 0 0 0 0,0 1 0 0 0,0-1 0 0 0,0 1 0 0 0,11-3 0 0 0,-6 3 171 0 0,0 0 0 0 0,0 1 0 0 0,20-1 0 0 0,-23 2-455 0 0,-1 1 0 0 0,1-1-1 0 0,-1 1 1 0 0,1 1 0 0 0,-1-1-1 0 0,0 1 1 0 0,1 0-1 0 0,-1 1 1 0 0,0-1 0 0 0,0 1-1 0 0,-1 0 1 0 0,1 1 0 0 0,-1-1-1 0 0,1 1 1 0 0,-1 0 0 0 0,0 1-1 0 0,-1-1 1 0 0,1 1 0 0 0,-1 0-1 0 0,0 0 1 0 0,0 0 0 0 0,0 1-1 0 0,-1-1 1 0 0,0 1 0 0 0,0 0-1 0 0,0 0 1 0 0,-1 0 0 0 0,3 10-1 0 0,-3-8 19 0 0,-1 1-1 0 0,0-1 0 0 0,0 1 1 0 0,-1-1-1 0 0,0 1 0 0 0,0 0 1 0 0,-1-1-1 0 0,0 1 0 0 0,-1-1 1 0 0,0 0-1 0 0,0 1 1 0 0,0-1-1 0 0,-1 0 0 0 0,-1 0 1 0 0,-4 8-1 0 0,-5 7 145 0 0,0-1 0 0 0,-2-1 1 0 0,-30 35-1 0 0,22-32-180 0 0,-34 30 1 0 0,31-36-106 0 0,25-18-55 0 0,0 1-1 0 0,0-1 0 0 0,0 0 1 0 0,0 1-1 0 0,-1-1 0 0 0,1 0 0 0 0,0 1 1 0 0,0-1-1 0 0,0 0 0 0 0,0 0 1 0 0,-1 0-1 0 0,1 0-11 0 0,1 0 0 0 0,-1 0 0 0 0,1 0 1 0 0,-1-1-1 0 0,1 1 0 0 0,0 0 0 0 0,-1 0 0 0 0,1 0 0 0 0,0-1 1 0 0,-1 1-1 0 0,1 0 0 0 0,0-1 0 0 0,-1 1 0 0 0,1 0 0 0 0,0 0 1 0 0,-1-1-1 0 0,1 1 0 0 0,0 0 0 0 0,0-1 0 0 0,-1 1 1 0 0,1-1-1 0 0,0 1 0 0 0,0 0 0 0 0,0-1 0 0 0,0 1 0 0 0,0-1 1 0 0,0 1-1 0 0,-1-1 0 0 0,1 1 0 0 0,1-9-1629 0 0,4 1-3544 0 0,4 0-1817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54 11375 0 0,'0'0'547'0'0,"0"2"-236"0"0,1 2-227 0 0,-1 0 0 0 0,0 0 0 0 0,0 1 1 0 0,0-1-1 0 0,0 0 0 0 0,-1 0 0 0 0,0 0 1 0 0,1 0-1 0 0,-1 0 0 0 0,-1 0 0 0 0,1-1 1 0 0,-1 1-1 0 0,1 0 0 0 0,-1 0 0 0 0,-3 3 1 0 0,1 1 667 0 0,0 0 0 0 0,1-1 1 0 0,-1 1-1 0 0,2 1 0 0 0,-1-1 1 0 0,-1 15-1 0 0,3-19-636 0 0,1 0-1 0 0,0 1 0 0 0,0-1 0 0 0,1 0 1 0 0,-1 0-1 0 0,1 0 0 0 0,0 0 1 0 0,0 0-1 0 0,0 0 0 0 0,1-1 0 0 0,-1 1 1 0 0,1 0-1 0 0,0-1 0 0 0,0 1 1 0 0,0-1-1 0 0,1 1 0 0 0,-1-1 1 0 0,6 5-1 0 0,-7-7-19 0 0,0 0 0 0 0,-1-1 0 0 0,1 1 0 0 0,0-1 1 0 0,0 1-1 0 0,0-1 0 0 0,0 0 0 0 0,0 1 0 0 0,-1-1 0 0 0,1 0 0 0 0,0 1 1 0 0,0-1-1 0 0,0 0 0 0 0,0 0 0 0 0,2 0 0 0 0,2 1 268 0 0,2 1-152 0 0,0 0-1 0 0,0-1 0 0 0,0 0 1 0 0,0 0-1 0 0,0-1 0 0 0,1 0 0 0 0,-1 0 1 0 0,0 0-1 0 0,0-1 0 0 0,0 0 1 0 0,0 0-1 0 0,0-1 0 0 0,0 0 0 0 0,10-5 1 0 0,-8 4-187 0 0,1-2 1 0 0,-2 1 0 0 0,1-1-1 0 0,-1 0 1 0 0,1-1-1 0 0,-1 0 1 0 0,-1 0-1 0 0,1-1 1 0 0,-1 0 0 0 0,0 0-1 0 0,-1 0 1 0 0,0-1-1 0 0,0 0 1 0 0,-1-1 0 0 0,6-10-1 0 0,-9 16-36 0 0,0-1 0 0 0,0 1-1 0 0,-1 0 1 0 0,0 0 0 0 0,0 0 0 0 0,0-1-1 0 0,0 1 1 0 0,0-1 0 0 0,-1 1 0 0 0,1-1-1 0 0,-1 1 1 0 0,0-1 0 0 0,0 1 0 0 0,0-1 0 0 0,-1 1-1 0 0,1-1 1 0 0,-1 1 0 0 0,0 0 0 0 0,0-1-1 0 0,0 1 1 0 0,0 0 0 0 0,0-1 0 0 0,-1 1-1 0 0,0 0 1 0 0,1 0 0 0 0,-1 0 0 0 0,-3-2-1 0 0,-1-2-58 0 0,0 0-1 0 0,-1 1 0 0 0,0 0 1 0 0,0 1-1 0 0,-1-1 0 0 0,1 1 1 0 0,-1 1-1 0 0,0-1 0 0 0,-10-2 1 0 0,14 4-271 0 0,-1 1-479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4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24 5383 0 0,'0'-24'1855'0'0,"-8"48"4198"0"0,2-6-3988 0 0,0 1 0 0 0,-4 30 1 0 0,9-44-1928 0 0,1 0 0 0 0,-1 0 1 0 0,1-1-1 0 0,0 1 1 0 0,0 0-1 0 0,1 0 1 0 0,-1 0-1 0 0,1 0 1 0 0,0-1-1 0 0,1 1 1 0 0,-1 0-1 0 0,1-1 1 0 0,0 1-1 0 0,0-1 1 0 0,0 0-1 0 0,4 6 0 0 0,-2-7-76 0 0,-1 1-1 0 0,1-1 1 0 0,0 0-1 0 0,0 0 0 0 0,0 0 1 0 0,1 0-1 0 0,-1-1 0 0 0,1 0 1 0 0,-1 0-1 0 0,1 0 0 0 0,8 2 1 0 0,-2-1 56 0 0,0-1 0 0 0,1 0 0 0 0,-1-1 0 0 0,12 0 0 0 0,34-2-118 0 0,-48 2 14 0 0,-11 1 21 0 0,-6 2 57 0 0,3-1-50 0 0,-8 3 83 0 0,0 0 0 0 0,-27 7-1 0 0,-70 13 1091 0 0,107-25-1120 0 0,1-1 0 0 0,-1 1 0 0 0,1-1 0 0 0,-1 0 0 0 0,1 0 0 0 0,-1 0 0 0 0,1-1 0 0 0,-1 1 0 0 0,1-1 0 0 0,-1 1 0 0 0,1-1 0 0 0,-3-1 0 0 0,-10-7 101 0 0,5-5-175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4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7111 0 0,'0'0'548'0'0,"7"-4"563"0"0,-5 4-912 0 0,-1 0 0 0 0,1 0-1 0 0,0 1 1 0 0,-1-1 0 0 0,1 1-1 0 0,0-1 1 0 0,-1 1 0 0 0,1 0 0 0 0,0 0-1 0 0,-1 0 1 0 0,1 0 0 0 0,-1 0 0 0 0,1 0-1 0 0,-1 0 1 0 0,0 0 0 0 0,0 0 0 0 0,1 1-1 0 0,-1-1 1 0 0,0 0 0 0 0,0 1 0 0 0,1 1-1 0 0,3 5 142 0 0,-1 0-1 0 0,7 18 0 0 0,-7-16-229 0 0,8 26 548 0 0,0 0 0 0 0,-3 0 0 0 0,-1 1 0 0 0,-1 0 0 0 0,1 52 0 0 0,-12 190 4163 0 0,2-251-4598 0 0,-9 209 487 0 0,11-228-1908 0 0,-1-3-4481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10 124 11575 0 0,'-9'-5'2200'0'0,"9"1"1157"0"0,0 3-3190 0 0,1 1 1 0 0,0-1-1 0 0,-1 1 0 0 0,1-1 1 0 0,0 1-1 0 0,-1 0 0 0 0,1-1 1 0 0,0 1-1 0 0,-1 0 0 0 0,1-1 1 0 0,0 1-1 0 0,0 0 1 0 0,-1 0-1 0 0,1 0 0 0 0,0 0 1 0 0,0 0-1 0 0,0 0 0 0 0,-1 0 1 0 0,2 0-1 0 0,1 0 58 0 0,0 0 0 0 0,1 0 0 0 0,-1-1-1 0 0,0 1 1 0 0,0-1 0 0 0,0 0 0 0 0,0 0 0 0 0,-1 0-1 0 0,5-2 1 0 0,20-6 822 0 0,18-3 376 0 0,-8 2-453 0 0,-24 6-537 0 0,21-8 0 0 0,11-3 92 0 0,-8 1-158 0 0,-28 10-292 0 0,0 0 1 0 0,13-3-1 0 0,-7 4-378 0 0,25-4-479 0 0,-13 8-6721 0 0,-11 2-917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5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13127 0 0,'4'1'304'0'0,"0"-1"0"0"0,-1 1 0 0 0,1-1 0 0 0,0 0 0 0 0,-1 0 0 0 0,1 0 0 0 0,0 0 0 0 0,-1 0 0 0 0,7-2 0 0 0,17-2 1818 0 0,-22 4-1835 0 0,1-2 0 0 0,0 1 0 0 0,-1 0 0 0 0,1-1 0 0 0,-1 0 1 0 0,0-1-1 0 0,10-4 0 0 0,2-2 53 0 0,-12 7-212 0 0,0-1 1 0 0,0 0-1 0 0,0-1 1 0 0,8-7-1 0 0,-9 7-29 0 0,0 1 0 0 0,0 0 0 0 0,0 0 0 0 0,1 0 0 0 0,-1 1-1 0 0,0-1 1 0 0,7-2 0 0 0,-1 1 0 0 0,-1 0 0 0 0,0-1 0 0 0,0 0 0 0 0,-1-1 0 0 0,1 0 0 0 0,-1 0 0 0 0,9-10 0 0 0,-13 12-87 0 0,0-1 1 0 0,0 1-1 0 0,-1-1 0 0 0,6-9 0 0 0,1-10 7 0 0,-10 23-16 0 0,0 0-1 0 0,1 0 1 0 0,-1 0-1 0 0,0 0 1 0 0,0-1 0 0 0,0 1-1 0 0,0 0 1 0 0,0 0-1 0 0,0-1 1 0 0,0 1-1 0 0,0-2 1 0 0,-1 2 4 0 0,1 0 1 0 0,-1 0-1 0 0,1 0 0 0 0,-1 0 1 0 0,1 0-1 0 0,-1 0 0 0 0,0 0 1 0 0,1 0-1 0 0,-1 0 0 0 0,0 0 1 0 0,0 0-1 0 0,0 0 0 0 0,0 1 0 0 0,0-1 1 0 0,-2-1-1 0 0,0 1 14 0 0,-1-1 0 0 0,1 1 1 0 0,-1-1-1 0 0,0 1 0 0 0,0 0 0 0 0,-4 0 0 0 0,2 1-6 0 0,0 0 0 0 0,0 0 0 0 0,0 1 0 0 0,0-1 0 0 0,0 1 0 0 0,0 1 0 0 0,1-1 0 0 0,-1 1 0 0 0,0 0 0 0 0,1 1 0 0 0,-10 4 0 0 0,-14 6 165 0 0,22-10-97 0 0,-1 1-1 0 0,0 0 1 0 0,1 0 0 0 0,0 0-1 0 0,0 1 1 0 0,0 0 0 0 0,1 1-1 0 0,0 0 1 0 0,0 0 0 0 0,0 0-1 0 0,0 0 1 0 0,1 1 0 0 0,-7 12-1 0 0,4-5 264 0 0,1 1-1 0 0,0 0 1 0 0,1 0-1 0 0,1 0 1 0 0,1 1 0 0 0,-4 19-1 0 0,5-21 7 0 0,1 1 0 0 0,1-1 0 0 0,1 1 0 0 0,0-1 0 0 0,0 1-1 0 0,5 22 1 0 0,-4-32-285 0 0,0 0 0 0 0,0 0-1 0 0,1 1 1 0 0,0-1 0 0 0,0 0-1 0 0,0-1 1 0 0,0 1-1 0 0,1 0 1 0 0,-1-1 0 0 0,1 1-1 0 0,1-1 1 0 0,-1 0 0 0 0,0 0-1 0 0,1 0 1 0 0,0 0 0 0 0,0-1-1 0 0,0 0 1 0 0,0 1-1 0 0,1-2 1 0 0,-1 1 0 0 0,7 3-1 0 0,-9-6-87 0 0,1 0-1 0 0,-1 1 1 0 0,1-1-1 0 0,-1 0 1 0 0,0 0-1 0 0,1 0 1 0 0,-1-1-1 0 0,1 1 1 0 0,-1 0-1 0 0,0-1 1 0 0,1 0-1 0 0,-1 1 1 0 0,5-3-1 0 0,28-16-721 0 0,-20 8-1084 0 0,-2-2-5105 0 0,-1-1-2354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6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14799 0 0,'5'1'7086'0'0,"-5"0"-6917"0"0,5 9 2186 0 0,1 14-46 0 0,-5-6-1593 0 0,-1 1-1 0 0,0-1 1 0 0,-6 37 0 0 0,-19 58 2195 0 0,16-76-2636 0 0,5-18-275 0 0,-35 126 0 0 0,25-101 0 0 0,15-40 0 0 0,3-6 0 0 0,5-6 0 0 0,3-6 0 0 0,-2-1 0 0 0,0 0 0 0 0,-1 0 0 0 0,9-19 0 0 0,5-9 0 0 0,30-55 0 0 0,-43 78 0 0 0,-1 0 0 0 0,12-41 0 0 0,-20 57-490 0 0,1 1-1 0 0,-1-1 1 0 0,1 1-1 0 0,0-1 1 0 0,2-2-1 0 0,-1 1-1316 0 0,1 0 0 0 0,0 0 0 0 0,1 0 0 0 0,-1 1 0 0 0,1 0-1 0 0,0 0 1 0 0,10-7 0 0 0</inkml:trace>
  <inkml:trace contextRef="#ctx0" brushRef="#br0" timeOffset="1">375 133 3711 0 0,'0'0'284'0'0,"0"2"-186"0"0,2 11 1050 0 0,-2 0 0 0 0,0 0 0 0 0,-1 0-1 0 0,-2 13 1 0 0,-13 54 5781 0 0,7-33-4643 0 0,-5 7 171 0 0,9-37-1418 0 0,1 1 1 0 0,-4 30-1 0 0,7-39-733 0 0,2-9-569 0 0,-1 0 0 0 0,0 1 0 0 0,0-1 0 0 0,0 1 0 0 0,1-1 0 0 0,-1 0 0 0 0,0 1 0 0 0,0-1 0 0 0,1 0 0 0 0,-1 1 0 0 0,0-1 0 0 0,1 0-1 0 0,-1 0 1 0 0,1 1 0 0 0,-1-1 0 0 0,0 0 0 0 0,1 0 0 0 0,-1 0 0 0 0,0 1 0 0 0,1-1 0 0 0,-1 0 0 0 0,1 0 0 0 0,0 0 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30 125 5119 0 0,'-5'-3'8987'0'0,"-11"73"-982"0"0,9 6-4660 0 0,6-56-2726 0 0,1 0 0 0 0,1 0-1 0 0,1 0 1 0 0,1 1 0 0 0,7 25-1 0 0,-8-39-431 0 0,0 0 0 0 0,1 0-1 0 0,0 0 1 0 0,0-1-1 0 0,1 1 1 0 0,0-1-1 0 0,0 0 1 0 0,7 8 0 0 0,-10-12-167 0 0,1-1 1 0 0,-1 1 0 0 0,1-1 0 0 0,-1 1-1 0 0,1-1 1 0 0,0 0 0 0 0,-1 0 0 0 0,1 0 0 0 0,0 0-1 0 0,0 0 1 0 0,0 0 0 0 0,0-1 0 0 0,0 1 0 0 0,0-1-1 0 0,0 1 1 0 0,0-1 0 0 0,0 0 0 0 0,0 1-1 0 0,0-1 1 0 0,0 0 0 0 0,0 0 0 0 0,0-1 0 0 0,0 1-1 0 0,0 0 1 0 0,0-1 0 0 0,0 1 0 0 0,0-1 0 0 0,0 0-1 0 0,0 1 1 0 0,0-1 0 0 0,-1 0 0 0 0,1 0-1 0 0,0-1 1 0 0,2 0 0 0 0,6-6 6 0 0,0 0 0 0 0,-1-1 1 0 0,0 0-1 0 0,-1 0 0 0 0,1 0 0 0 0,-2-1 0 0 0,1-1 0 0 0,-2 1 1 0 0,1-1-1 0 0,-1-1 0 0 0,-1 1 0 0 0,0-1 0 0 0,-1 1 1 0 0,0-2-1 0 0,-1 1 0 0 0,0 0 0 0 0,2-23 0 0 0,-5 29 46 0 0,0 1-1 0 0,0-1 1 0 0,-1 0-1 0 0,0 1 1 0 0,0 0-1 0 0,-1-1 0 0 0,1 1 1 0 0,-1 0-1 0 0,0-1 1 0 0,0 1-1 0 0,-1 0 1 0 0,0 1-1 0 0,-5-8 0 0 0,4 5-626 0 0,-2 1 0 0 0,1 0 0 0 0,-9-7-1 0 0,-20-11-10043 0 0</inkml:trace>
  <inkml:trace contextRef="#ctx0" brushRef="#br0" timeOffset="1">224 85 12551 0 0,'1'2'971'0'0,"36"48"1157"0"0,-21-29 1409 0 0,-1 0 1 0 0,18 32-1 0 0,-13-3-553 0 0,-15-35-1976 0 0,1-1 1 0 0,14 25-1 0 0,-20-38-998 0 0,1-1 0 0 0,-1 1 1 0 0,1-1-1 0 0,-1 1 0 0 0,1-1 0 0 0,0 1 0 0 0,-1-1 0 0 0,1 1 1 0 0,0-1-1 0 0,-1 0 0 0 0,1 1 0 0 0,0-1 0 0 0,-1 0 0 0 0,1 0 1 0 0,0 1-1 0 0,0-1 0 0 0,-1 0 0 0 0,1 0 0 0 0,0 0 1 0 0,0 0-1 0 0,0 0 0 0 0,-1 0 0 0 0,1 0 0 0 0,0 0 0 0 0,0 0 1 0 0,-1-1-1 0 0,1 1 0 0 0,0 0 0 0 0,0 0 0 0 0,-1-1 0 0 0,1 1 1 0 0,0 0-1 0 0,0-1 0 0 0,3-1 15 0 0,0-1 0 0 0,-1 1 0 0 0,1 0 0 0 0,-1-1 0 0 0,4-3 0 0 0,80-88-25 0 0,-3 2 0 0 0,-58 67 0 0 0,0 1 0 0 0,33-21 0 0 0,-47 37 0 0 0,-1 1 0 0 0,1 0 0 0 0,0 1 0 0 0,0 1 0 0 0,1 0 0 0 0,0 0 0 0 0,0 1 0 0 0,23-3 0 0 0,-35 6 0 0 0,0 1 0 0 0,0 0 0 0 0,0 0 0 0 0,0 0 0 0 0,0 0 0 0 0,0 0 0 0 0,0 0 0 0 0,0 0 0 0 0,-1 0 0 0 0,1 0 0 0 0,0 1 0 0 0,0-1 0 0 0,0 0 0 0 0,1 1 0 0 0,-1 3 0 0 0,-1-4 0 0 0,2 2-8 0 0,-1 1 1 0 0,0 0-1 0 0,1-1 1 0 0,-1 1-1 0 0,0 0 1 0 0,-1-1-1 0 0,1 1 1 0 0,0 3-1 0 0,-1-5-131 0 0,0 1 0 0 0,1-1 0 0 0,-1 1 0 0 0,0-1-1 0 0,1 0 1 0 0,-1 1 0 0 0,1-1 0 0 0,-1 0 0 0 0,1 0 0 0 0,0 1 0 0 0,-1-1-1 0 0,1 0 1 0 0,0 0 0 0 0,0 0 0 0 0,0 0 0 0 0,1 1 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15 422 10879 0 0,'-14'10'11143'0'0,"20"-8"-9286"0"0,-4-2-1547 0 0,0 0 0 0 0,0 0 0 0 0,0 0-1 0 0,0 0 1 0 0,1 0 0 0 0,-1 0 0 0 0,0-1-1 0 0,0 1 1 0 0,0-1 0 0 0,0 1 0 0 0,3-3 0 0 0,24-11 1503 0 0,-11 2-915 0 0,-14 8-614 0 0,1 0 0 0 0,0 1-1 0 0,1 0 1 0 0,6-3 0 0 0,9-4 4 0 0,-2-1 0 0 0,29-19-1 0 0,-2 1-110 0 0,-35 23-1137 0 0,0 0-1 0 0,0 1 1 0 0,1 1-1 0 0,0 0 1 0 0,14-4-1 0 0,-22 7 490 0 0,0 0 0 0 0,0 1-1 0 0,0-1 1 0 0,0 1 0 0 0,1 0-1 0 0,-1 0 1 0 0,0 0 0 0 0,0 0-1 0 0,0 1 1 0 0,0 0 0 0 0,0 0 0 0 0,0 0-1 0 0,0 0 1 0 0,0 1 0 0 0,-1-1-1 0 0,1 1 1 0 0,0 0 0 0 0,-1 0-1 0 0,5 3 1 0 0,2 5-7156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2815 0 0,'6'-6'423'0'0,"34"-37"5230"0"0,-32 35-4630 0 0,69-59 5491 0 0,-63 56-5679 0 0,0 1-1 0 0,1 0 1 0 0,28-13 0 0 0,-33 20-236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55 5903 0 0,'18'-34'954'0'0,"-7"14"13428"0"0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7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1 432 10191 0 0,'0'0'784'0'0,"2"0"-510"0"0,115-41 709 0 0,-18 8 1539 0 0,396-149 3894 0 0,-371 142-4522 0 0,204-38 1 0 0,-282 69-1858 0 0,-8 2 31 0 0,48-4-1 0 0,-57 8-740 0 0,-10-1-4376 0 0,-19 3 4354 0 0,1 0 0 0 0,-1 0 1 0 0,1 0-1 0 0,-1 1 0 0 0,1-1 1 0 0,-1 0-1 0 0,0 0 0 0 0,0 0 1 0 0,1 0-1 0 0,-1 0 0 0 0,0 0 1 0 0,0-2-1 0 0,-1-7-3844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7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4111 0 0,'0'0'666'0'0,"2"1"578"0"0,2 0-630 0 0,0 0 0 0 0,1 0 1 0 0,-1-1-1 0 0,0 0 0 0 0,1 1 1 0 0,-1-1-1 0 0,1-1 0 0 0,5 0 1 0 0,38-10 2319 0 0,-22 5-1427 0 0,21-2 906 0 0,71-1 0 0 0,-27 2-928 0 0,3 0 427 0 0,143 6 0 0 0,-167 6-757 0 0,0 3 0 0 0,116 29 0 0 0,-183-37-1056 0 0,-1 1 0 0 0,1 0 0 0 0,-1 0-1 0 0,1 0 1 0 0,-1 0 0 0 0,1 0 0 0 0,-1 0 0 0 0,0 1 0 0 0,0-1 0 0 0,0 1 0 0 0,0-1-1 0 0,0 1 1 0 0,0 0 0 0 0,0 0 0 0 0,2 2 0 0 0,-4-2-42 0 0,1 0 0 0 0,0-1 1 0 0,-1 1-1 0 0,1-1 0 0 0,-1 1 1 0 0,0 0-1 0 0,1-1 0 0 0,-1 1 1 0 0,0 0-1 0 0,0-1 0 0 0,0 1 1 0 0,0 0-1 0 0,-1 0 0 0 0,1-1 1 0 0,0 1-1 0 0,-1 0 0 0 0,1-1 0 0 0,-1 1 1 0 0,1-1-1 0 0,-1 1 0 0 0,0-1 1 0 0,0 1-1 0 0,0-1 0 0 0,-2 3 1 0 0,-7 10-41 0 0,0 0 0 0 0,-2-1 0 0 0,1-1 0 0 0,-17 14 0 0 0,-59 42 53 0 0,60-47-64 0 0,-147 97-3518 0 0,14-10-3885 0 0,87-53-2022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0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30 6991 0 0,'-38'18'542'0'0,"38"-18"-538"0"0,0 0 0 0 0,0 0-1 0 0,0 0 1 0 0,0 1 0 0 0,-1-1 0 0 0,1 0 0 0 0,0 0 0 0 0,0 0 0 0 0,0 0 0 0 0,0 0 0 0 0,0 0 0 0 0,0 0 0 0 0,0 0 0 0 0,0 0 0 0 0,0 0 0 0 0,-1 0-1 0 0,1 0 1 0 0,0 0 0 0 0,0 0 0 0 0,0 0 0 0 0,0 0 0 0 0,0 0 0 0 0,0 0 0 0 0,0 0 0 0 0,-1 0 0 0 0,1 0 0 0 0,0 0 0 0 0,0 0 0 0 0,0 0 0 0 0,0 0-1 0 0,0 0 1 0 0,0 0 0 0 0,0 0 0 0 0,0 0 0 0 0,-1 0 0 0 0,1 0 0 0 0,0 0 0 0 0,0 0 0 0 0,0-1 0 0 0,0 1 0 0 0,0 0 0 0 0,0 0 0 0 0,0 0-1 0 0,0 0 1 0 0,0 0 0 0 0,0 0 0 0 0,0 0 0 0 0,0 0 0 0 0,-1-1 0 0 0,3-6 35 0 0,5-6 96 0 0,-1 4 120 0 0,4-4 1547 0 0,-1 8 5036 0 0,-26 16-4021 0 0,12-7-2532 0 0,0 1-1 0 0,-1 0 1 0 0,2 0-1 0 0,-1 1 1 0 0,1 0-1 0 0,-1-1 1 0 0,-3 9-1 0 0,-21 48 734 0 0,13-25-585 0 0,-53 110 734 0 0,-39 81-181 0 0,-17 49 561 0 0,115-248-1244 0 0,-4 9 23 0 0,13-36-242 0 0,3-14-20 0 0,-1 1 1 0 0,2 0-1 0 0,-1 0 0 0 0,1 0 0 0 0,1 0 1 0 0,6-13-1 0 0,-7 16-49 0 0,30-68-7 0 0,3 2-1 0 0,63-96 0 0 0,-78 136 26 0 0,2-2 3 0 0,1 0 0 0 0,2 1 0 0 0,32-33 0 0 0,-55 66-20 0 0,-1-1 0 0 0,0 0 0 0 0,0 0 0 0 0,0 0-1 0 0,2-4 1 0 0,0 0 53 0 0,-3 7-56 0 0,-1 0 1 0 0,1 0-1 0 0,-1-1 0 0 0,1 1 1 0 0,-1 0-1 0 0,1 0 0 0 0,-1 0 0 0 0,1 0 1 0 0,-1 0-1 0 0,1 0 0 0 0,-1 0 1 0 0,1 0-1 0 0,0 0 0 0 0,-1 1 0 0 0,1-1 1 0 0,-1 0-1 0 0,1 0 0 0 0,-1 0 1 0 0,1 1-1 0 0,-1-1 0 0 0,0 0 0 0 0,1 0 1 0 0,-1 1-1 0 0,1-1 0 0 0,-1 0 1 0 0,1 1-1 0 0,-1-1 0 0 0,1 1 0 0 0,10 23 181 0 0,-1-1 0 0 0,-1 1 0 0 0,7 30-1 0 0,-13-43-177 0 0,84 316 1224 0 0,-80-288-1149 0 0,-1-1-1 0 0,2 73 1 0 0,-8-106-89 0 0,0 0 1 0 0,0-1-1 0 0,-1 1 0 0 0,0 0 1 0 0,0 0-1 0 0,0-1 0 0 0,0 1 1 0 0,-1-1-1 0 0,0 1 0 0 0,0-1 0 0 0,0 0 1 0 0,0 0-1 0 0,-1 1 0 0 0,0-2 1 0 0,1 1-1 0 0,-1 0 0 0 0,-1 0 1 0 0,1-1-1 0 0,-1 0 0 0 0,1 0 1 0 0,-1 0-1 0 0,0 0 0 0 0,0 0 0 0 0,0-1 1 0 0,0 0-1 0 0,-1 0 0 0 0,1 0 1 0 0,0 0-1 0 0,-1-1 0 0 0,0 1 1 0 0,1-1-1 0 0,-1 0 0 0 0,0-1 1 0 0,1 1-1 0 0,-1-1 0 0 0,0 0 1 0 0,0 0-1 0 0,0-1 0 0 0,1 1 0 0 0,-1-1 1 0 0,0 0-1 0 0,1 0 0 0 0,-1 0 1 0 0,-5-4-1 0 0,-2 0-56 0 0,1-1 0 0 0,0 0 0 0 0,0-1 0 0 0,1 0 0 0 0,0-1 0 0 0,0 0 0 0 0,0 0 0 0 0,1-1 0 0 0,-15-20 0 0 0,13 14-19 0 0,2 0 1 0 0,-1 0-1 0 0,2 0 1 0 0,0-1-1 0 0,1-1 1 0 0,-8-25-1 0 0,13 35 73 0 0,0 0 0 0 0,1 0 0 0 0,0 0 0 0 0,0-12 0 0 0,1 17 0 0 0,0-1 0 0 0,0 1 0 0 0,0 0 0 0 0,1 0 0 0 0,-1 0 0 0 0,0 0 0 0 0,1-1 0 0 0,0 1 0 0 0,-1 0 0 0 0,1 0 0 0 0,0 0 0 0 0,0 0 0 0 0,0 0 0 0 0,0 1 0 0 0,1-1 0 0 0,-1 0 0 0 0,2-2 0 0 0,15-11 43 0 0,-13 9-8 0 0,1 1 1 0 0,1 0-1 0 0,-1 0 1 0 0,1 1-1 0 0,7-4 1 0 0,247-132 2148 0 0,-237 126-2184 0 0,-14 8 0 0 0,0 0 0 0 0,0-1 0 0 0,16-14 0 0 0,-24 17-1503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53 12551 0 0,'-17'-3'382'0'0,"-16"0"1611"0"0,32 3-1693 0 0,-1 0 0 0 0,1 0 0 0 0,-1 0 0 0 0,1 1 1 0 0,0-1-1 0 0,-1 0 0 0 0,1 1 0 0 0,-1-1 0 0 0,1 1 0 0 0,0 0 0 0 0,-1-1 0 0 0,1 1 1 0 0,0 0-1 0 0,0 0 0 0 0,0-1 0 0 0,0 1 0 0 0,-1 0 0 0 0,1 0 0 0 0,0 1 0 0 0,0 0 1 0 0,-13 14 1845 0 0,-7 34-811 0 0,-17 48-505 0 0,-32 91 113 0 0,-20 60 613 0 0,87-237-1368 0 0,1-4-57 0 0,0-1 1 0 0,-1 1-1 0 0,0-1 0 0 0,0 0 1 0 0,-8 13-1 0 0,7-15-14 0 0,7-31-42 0 0,5-27-75 0 0,-6 35 0 0 0,0 1 0 0 0,6-18 0 0 0,6-21-56 0 0,-5 21-56 0 0,14-37 0 0 0,-2 19 84 0 0,3 1 1 0 0,2 1-1 0 0,2 1 0 0 0,48-63 0 0 0,-68 101 22 0 0,2 0-1 0 0,-1 0 0 0 0,2 1 1 0 0,-1 1-1 0 0,2 0 0 0 0,-1 0 1 0 0,18-11-1 0 0,-16 16 7 0 0,3 3 0 0 0,-12 5 0 0 0,-3-2 0 0 0,3 2 52 0 0,0 1 0 0 0,0-1-1 0 0,0 1 1 0 0,0 0 0 0 0,-1 0-1 0 0,1 1 1 0 0,-1-1 0 0 0,4 9 0 0 0,19 43 450 0 0,-18-36-291 0 0,81 230 1601 0 0,-42-109-1363 0 0,-41-124-365 0 0,63 204 132 0 0,-67-214-212 0 0,-1 0-1 0 0,0 0 1 0 0,0 0 0 0 0,-1 0-1 0 0,0 0 1 0 0,0 0-1 0 0,-1-1 1 0 0,-1 12 0 0 0,1-16-12 0 0,0 1-1 0 0,1-1 1 0 0,-1 0 0 0 0,0 0 0 0 0,0 0 0 0 0,0 0 0 0 0,0 0-1 0 0,-1 0 1 0 0,1 0 0 0 0,0 0 0 0 0,-1-1 0 0 0,1 1 0 0 0,-1-1 0 0 0,0 1-1 0 0,1-1 1 0 0,-1 1 0 0 0,0-1 0 0 0,0 0 0 0 0,0 0 0 0 0,0 0-1 0 0,0 0 1 0 0,0 0 0 0 0,0 0 0 0 0,-1 0 0 0 0,1-1 0 0 0,0 1-1 0 0,0-1 1 0 0,-1 0 0 0 0,-2 0 0 0 0,-9 0-41 0 0,1 0-1 0 0,0-1 1 0 0,-1-1-1 0 0,1 0 1 0 0,0-1-1 0 0,-23-9 1 0 0,-73-35-44 0 0,101 43 76 0 0,-4-2-35 0 0,1 0 1 0 0,0 0-1 0 0,1-1 0 0 0,-1 0 1 0 0,1-1-1 0 0,1 0 0 0 0,-11-11 1 0 0,16 14 42 0 0,0 0-1 0 0,0 0 1 0 0,1-1 0 0 0,-1 1 0 0 0,1-1 0 0 0,1 1 0 0 0,-1-1 0 0 0,1 0 0 0 0,0 0 0 0 0,0 0 0 0 0,1 0-1 0 0,0 0 1 0 0,0-1 0 0 0,0 1 0 0 0,1 0 0 0 0,0-9 0 0 0,0 9 44 0 0,0 0 1 0 0,1 0-1 0 0,0 0 1 0 0,0 1-1 0 0,1-1 1 0 0,-1 0-1 0 0,1 1 1 0 0,4-8-1 0 0,-4 10-6 0 0,0 0-1 0 0,0-1 1 0 0,1 1-1 0 0,-1 1 1 0 0,1-1-1 0 0,0 0 1 0 0,0 0-1 0 0,0 1 1 0 0,0 0 0 0 0,0 0-1 0 0,0 0 1 0 0,1 0-1 0 0,6-3 1 0 0,8-1 97 0 0,0 0 0 0 0,20-3 0 0 0,-22 6-40 0 0,-1-1 1 0 0,0 0-1 0 0,0-1 0 0 0,15-8 0 0 0,-6 1-86 0 0,-9 5 0 0 0,-1 0 0 0 0,15-10 0 0 0,-24 12-144 0 0,-4 4-603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2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17 16759 0 0,'0'0'1784'0'0,"0"2"-1720"0"0,-1-3-64 0 0,-5-6 176 0 0,0 2 440 0 0,4 1-264 0 0,-1 2 408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1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9503 0 0,'0'0'840'0'0,"-2"7"-672"0"0,1-1-168 0 0,0 0 0 0 0,-10 1 584 0 0,2 0 768 0 0,6 2-664 0 0,-1 2 240 0 0,-3-3 40 0 0,4 0 16 0 0,-3 2 0 0 0,0 0-1056 0 0,2-1-216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7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5 6911 0 0,'-55'23'528'0'0,"46"-22"-357"0"0,12-6-111 0 0,11-7 0 0 0,-12 10 337 0 0,0 1-1 0 0,1-1 1 0 0,-1 1-1 0 0,0 0 1 0 0,1 0 0 0 0,-1 0-1 0 0,1 0 1 0 0,-1 1-1 0 0,1-1 1 0 0,0 1-1 0 0,3-1 1 0 0,-5 1-238 0 0,1 1 1 0 0,0-1-1 0 0,-1 0 1 0 0,1 1-1 0 0,-1-1 0 0 0,1 1 1 0 0,-1 0-1 0 0,1-1 0 0 0,-1 1 1 0 0,1 0-1 0 0,-1 0 1 0 0,1 0-1 0 0,-1 0 0 0 0,0 0 1 0 0,0 0-1 0 0,0 0 0 0 0,1 1 1 0 0,-1-1-1 0 0,1 2 1 0 0,2 4 398 0 0,0-1 0 0 0,0 1 0 0 0,-1 0 0 0 0,0 0 0 0 0,0 0 0 0 0,-1 0 0 0 0,0 1 0 0 0,2 11 0 0 0,0 9 641 0 0,0 28 0 0 0,-3-35-778 0 0,1 49 602 0 0,-9 88 1 0 0,-21 70-61 0 0,27-218-935 0 0,-2 9-106 0 0,2-1 0 0 0,0 1-1 0 0,3 35 1 0 0,-2-52-730 0 0,1-2 296 0 0,0 0 0 0 0,-1 0 0 0 0,1-1 0 0 0,0 1-1 0 0,0 0 1 0 0,0-1 0 0 0,0 1 0 0 0,-1-1 0 0 0,1 1 0 0 0,0-1-1 0 0,-1 1 1 0 0,1-1 0 0 0,0 1 0 0 0,-1-1 0 0 0,1 0 0 0 0,0 0 0 0 0,8-13-6714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9215 0 0,'0'0'707'0'0,"0"-1"-464"0"0,1-4-71 0 0,0 0 1 0 0,0 1 0 0 0,0-1 0 0 0,1 1 0 0 0,2-7-1 0 0,-2 8 212 0 0,0 0-1 0 0,-1 0 1 0 0,1 0-1 0 0,0 1 0 0 0,0-1 1 0 0,1 1-1 0 0,-1-1 1 0 0,1 1-1 0 0,-1 0 0 0 0,1 0 1 0 0,-1 0-1 0 0,1 0 1 0 0,0 0-1 0 0,0 1 0 0 0,0-1 1 0 0,0 1-1 0 0,0 0 1 0 0,1 0-1 0 0,-1 0 1 0 0,0 0-1 0 0,0 1 0 0 0,1-1 1 0 0,3 1-1 0 0,13-1-77 0 0,0 2 0 0 0,0 0 0 0 0,0 1 0 0 0,-1 1 0 0 0,1 1 0 0 0,-1 0 0 0 0,0 2 0 0 0,0 0 0 0 0,25 12 0 0 0,-39-15-209 0 0,1 0 0 0 0,-1 0 0 0 0,0 1 1 0 0,0-1-1 0 0,-1 1 0 0 0,1 0 0 0 0,-1 1 0 0 0,1-1 0 0 0,-2 1 0 0 0,7 8 0 0 0,-8-9 10 0 0,0 0 0 0 0,0 0 0 0 0,0 0 0 0 0,-1 1 0 0 0,1-1 0 0 0,-1 1 0 0 0,0-1 0 0 0,-1 1 0 0 0,1-1 0 0 0,-1 1-1 0 0,0-1 1 0 0,0 1 0 0 0,0 0 0 0 0,-2 8 0 0 0,-1-1 163 0 0,0-1-1 0 0,0 1 1 0 0,-2-1 0 0 0,1 0-1 0 0,-10 15 1 0 0,-35 49 664 0 0,31-49-742 0 0,-40 51 188 0 0,48-66-504 0 0,0 1-1 0 0,0-2 1 0 0,-1 0 0 0 0,-15 11 0 0 0,25-20 72 0 0,1-1 0 0 0,-1 1 0 0 0,0-1 1 0 0,1 0-1 0 0,-1 1 0 0 0,0-1 0 0 0,1 0 1 0 0,-1 1-1 0 0,0-1 0 0 0,0 0 0 0 0,1 0 0 0 0,-1 1 1 0 0,0-1-1 0 0,0 0 0 0 0,0 0 0 0 0,1 0 1 0 0,-1 0-1 0 0,-1 0 0 0 0,2-1-68 0 0,-1 1 0 0 0,1 0 0 0 0,-1 0 0 0 0,1-1 1 0 0,0 1-1 0 0,-1 0 0 0 0,1-1 0 0 0,0 1 0 0 0,-1 0 0 0 0,1-1 0 0 0,0 1 0 0 0,-1 0 0 0 0,1-1 0 0 0,0 1 0 0 0,0-1 1 0 0,-1 1-1 0 0,1-1 0 0 0,0 1 0 0 0,0 0 0 0 0,0-1 0 0 0,0 0 0 0 0,-1-2-869 0 0,1 0 1 0 0,0 0-1 0 0,0 0 0 0 0,0 0 1 0 0,0-1-1 0 0,1 1 0 0 0,-1 0 1 0 0,2-3-1 0 0,5-13-6002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7455 0 0,'0'0'575'0'0,"4"11"646"0"0,-1 14 1971 0 0,0 1 0 0 0,-2-1 0 0 0,-2 44-1 0 0,-1 3-619 0 0,3-31-1381 0 0,3 93 2123 0 0,-1-108-2803 0 0,0-1-1 0 0,2 0 1 0 0,8 29 0 0 0,-10-47-469 0 0,-1 0 0 0 0,1 0 0 0 0,0-1 0 0 0,0 0 0 0 0,1 1 0 0 0,-1-1 0 0 0,1-1 1 0 0,6 7-1 0 0,-8-10-280 0 0,0 0 0 0 0,0 0 1 0 0,0-1-1 0 0,0 1 1 0 0,0-1-1 0 0,0 1 0 0 0,1-1 1 0 0,-1 0-1 0 0,1 0 0 0 0,3 1 1 0 0,-3-1-427 0 0,-1-1 1 0 0,1 1-1 0 0,-1-1 1 0 0,1 0-1 0 0,-1 0 1 0 0,0 0-1 0 0,1-1 1 0 0,-1 1-1 0 0,1-1 1 0 0,-1 1-1 0 0,0-1 1 0 0,1 0-1 0 0,2-1 1 0 0,11-7-7808 0 0</inkml:trace>
  <inkml:trace contextRef="#ctx0" brushRef="#br0" timeOffset="1">256 53 10943 0 0,'9'27'2518'0'0,"4"-11"2140"0"0,6 13-1238 0 0,26 51 0 0 0,7 36-496 0 0,-28-60-2027 0 0,43 75-1 0 0,-64-125-1135 0 0,0-1 0 0 0,1 0 0 0 0,-1 0 0 0 0,1-1 0 0 0,0 1-1 0 0,0-1 1 0 0,0 0 0 0 0,1 0 0 0 0,0 0 0 0 0,9 6 0 0 0,-13-10-53 0 0,1 1 0 0 0,-1-1 0 0 0,0 0 0 0 0,0 0-1 0 0,0 0 1 0 0,0 0 0 0 0,0 0 0 0 0,1 0 0 0 0,-1 0 0 0 0,0 0 0 0 0,0 0 0 0 0,0 0 0 0 0,0 0 0 0 0,2-1 0 0 0,7-5-5887 0 0,-2-5-972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7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5007 0 0,'0'0'388'0'0,"7"11"4320"0"0,1 19-2619 0 0,-1 0-1 0 0,5 54 1 0 0,-4-21 469 0 0,-6-54-1986 0 0,-1-5-434 0 0,0 0 0 0 0,0 0 0 0 0,-1 1 0 0 0,0-1 0 0 0,0 7 0 0 0,1 18-234 0 0,-1-27-577 0 0,-2 6-6230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9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32 4055 0 0,'-5'-31'1763'0'0,"-8"42"1862"0"0,-37 71 7678 0 0,-17 47-7427 0 0,25-47-2659 0 0,13-27-907 0 0,-55 110 516 0 0,74-140-2209 0 0</inkml:trace>
  <inkml:trace contextRef="#ctx0" brushRef="#br0" timeOffset="1">459 252 11775 0 0,'0'0'908'0'0,"1"2"-594"0"0,4 9 328 0 0,-1 1 0 0 0,0-1 0 0 0,-1 1 1 0 0,0 0-1 0 0,0 0 0 0 0,-1 0 0 0 0,0 25 0 0 0,-9 90 5316 0 0,0-49-5083 0 0,8-54-1193 0 0,3-10-6333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9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15375 0 0,'1'9'1368'0'0,"-2"0"-1096"0"0,-3-2-272 0 0,1 2 0 0 0,0 1 360 0 0,-2 2 24 0 0,1 0 0 0 0,-1 0-5176 0 0,2-1-1032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7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6559 0 0,'-27'24'507'0'0,"27"-22"-497"0"0,-1-1 1 0 0,0 1-1 0 0,1-1 0 0 0,0 1 0 0 0,-1-1 1 0 0,1 1-1 0 0,0 0 0 0 0,0-1 1 0 0,0 1-1 0 0,0 0 0 0 0,0-1 0 0 0,0 1 1 0 0,0-1-1 0 0,0 1 0 0 0,1 0 1 0 0,-1-1-1 0 0,1 1 0 0 0,-1-1 0 0 0,2 3 1 0 0,0 3 92 0 0,3 18 1409 0 0,-2-1 0 0 0,-1 1 0 0 0,-1-1 0 0 0,-2 29 0 0 0,-4-35 3894 0 0,5-18-5360 0 0,-3-9 1406 0 0,2 5-1265 0 0,1 0-1 0 0,-1 1 0 0 0,1-1 1 0 0,0 0-1 0 0,0 0 1 0 0,0 0-1 0 0,0 0 1 0 0,1 0-1 0 0,1-5 0 0 0,13-35 659 0 0,-9 28-482 0 0,-3 8-132 0 0,1 0 0 0 0,1 0 0 0 0,-1 0 0 0 0,1 0 0 0 0,0 1 0 0 0,1-1 0 0 0,0 2 0 0 0,0-1 0 0 0,7-6 0 0 0,20-13-7678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7487 0 0,'0'0'575'0'0,"11"1"-389"0"0,-6-1 2236 0 0,18-3 1375 0 0,-17 3-3209 0 0,0 0 0 0 0,-1-1 0 0 0,1 0 0 0 0,0 0 0 0 0,0-1 0 0 0,7-2 0 0 0,-12 3-686 0 0,-2 15-7800 0 0,-4-5 7590 0 0,5-8 564 0 0,0 0-6 0 0,1-1 0 0 0,-1 1 0 0 0,1 0 0 0 0,-1 0-1 0 0,0 0 1 0 0,1 0 0 0 0,-1 0 0 0 0,0 0 0 0 0,0 0-1 0 0,0 0 1 0 0,1 0 0 0 0,-1-1 0 0 0,0 2 0 0 0,1 7 947 0 0,1-3-1054 0 0,-1 1-1 0 0,0-1 1 0 0,0 1-1 0 0,0 0 1 0 0,-1-1 0 0 0,0 14-1 0 0,-9 41 972 0 0,4-36-389 0 0,-9 30 39 0 0,3-17-561 0 0,-18 87 357 0 0,22-100-117 0 0,6-24-229 0 0,1 1 275 0 0,0-2-434 0 0,0 0 0 0 0,0 0 0 0 0,0 0 0 0 0,0 1 0 0 0,0-1 0 0 0,0 0 0 0 0,0 0 0 0 0,0 0 0 0 0,0 0 0 0 0,0 1 0 0 0,0-1 0 0 0,0 0 0 0 0,0 0 0 0 0,0 0 0 0 0,0 0 0 0 0,0 1 0 0 0,0-1 0 0 0,0 0 0 0 0,0 0 0 0 0,0 0-1 0 0,0 0 1 0 0,0 1 0 0 0,0-1 0 0 0,0 0 0 0 0,1 0 0 0 0,-1 0 0 0 0,0 0 0 0 0,0 0 0 0 0,0 1 0 0 0,0-1 0 0 0,0 0 0 0 0,0 0 0 0 0,0 0 0 0 0,1 0 0 0 0,-1 0 0 0 0,4-1 35 0 0,40-11 3144 0 0,47-21 1 0 0,-90 32-3280 0 0,0 1 1 0 0,0 0 0 0 0,0-1-1 0 0,-1 1 1 0 0,1-1 0 0 0,0 1-1 0 0,0-1 1 0 0,-1 1-1 0 0,1-1 1 0 0,0 0 0 0 0,-1 1-1 0 0,1-1 1 0 0,-1 0 0 0 0,1 1-1 0 0,-1-1 1 0 0,1 0 0 0 0,0-1-1 0 0,1-11-8573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7111 0 0,'0'0'1335'0'0,"2"0"-698"0"0,9 1 593 0 0,0-1 0 0 0,-1 0-1 0 0,1-1 1 0 0,0 0-1 0 0,-1-1 1 0 0,1 0 0 0 0,13-4-1 0 0,16-11-6706 0 0,-31 13-295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13391 0 0,'0'0'1027'0'0,"1"0"-670"0"0,5 3-196 0 0,-2 0 0 0 0,1 0 0 0 0,0 0 1 0 0,0 1-1 0 0,-1-1 0 0 0,0 1 0 0 0,0 0 0 0 0,0 1 0 0 0,0-1 0 0 0,-1 1 0 0 0,0-1 0 0 0,1 1 0 0 0,-2 0 0 0 0,3 6 0 0 0,5 11 1291 0 0,-1 1 0 0 0,6 24-1 0 0,-8-23-503 0 0,3 9 366 0 0,-1 2-1 0 0,4 47 1 0 0,-4 72 1777 0 0,-11-25-1059 0 0,-1-106-1738 0 0,0 0-1 0 0,-1 0 1 0 0,-11 34-1 0 0,10-44-924 0 0,-21 57 2106 0 0,9-37-3412 0 0,-4-3-6336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9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24 15143 0 0,'-1'0'145'0'0,"1"0"-120"0"0,0-1 0 0 0,0 1-1 0 0,0 0 1 0 0,0 0-1 0 0,0 0 1 0 0,0-1-1 0 0,0 1 1 0 0,0 0 0 0 0,0 0-1 0 0,-1 0 1 0 0,1 0-1 0 0,0-1 1 0 0,0 1 0 0 0,0 0-1 0 0,0 0 1 0 0,0 0-1 0 0,-1 0 1 0 0,1 0-1 0 0,0 0 1 0 0,0-1 0 0 0,0 1-1 0 0,0 0 1 0 0,-1 0-1 0 0,1 0 1 0 0,0 0-1 0 0,0 0 1 0 0,0 0 0 0 0,-1 0-1 0 0,1 0 1 0 0,0 0-1 0 0,0 0 1 0 0,-1 0-1 0 0,1 0 1 0 0,0 0 0 0 0,0 0-1 0 0,0 0 1 0 0,-1 0-1 0 0,1 0 1 0 0,0 0 0 0 0,0 0-1 0 0,0 0 1 0 0,0 1-1 0 0,-1-1 1 0 0,1 0-1 0 0,0 0 1 0 0,0 0 0 0 0,0 0-1 0 0,0 0 1 0 0,-1 0-1 0 0,1 1 1 0 0,0-1-1 0 0,0 0 1 0 0,0 0 0 0 0,0 0-1 0 0,0 0 1 0 0,0 1-1 0 0,-1-1 1 0 0,2 1 79 0 0,0 0 0 0 0,0 0 0 0 0,0 0 0 0 0,0 0 1 0 0,0-1-1 0 0,0 1 0 0 0,0 0 0 0 0,1-1 0 0 0,-1 1 0 0 0,0 0 0 0 0,0-1 0 0 0,0 1 0 0 0,1-1 1 0 0,-1 0-1 0 0,0 0 0 0 0,1 1 0 0 0,-1-1 0 0 0,0 0 0 0 0,1 0 0 0 0,-1 0 0 0 0,3 0 1 0 0,10-11 1206 0 0,-12 10-1120 0 0,0-1 0 0 0,0 1 0 0 0,0-1 0 0 0,0 1 1 0 0,0 0-1 0 0,0 0 0 0 0,0 0 0 0 0,0 0 0 0 0,0 0 0 0 0,1 0 0 0 0,-1 1 0 0 0,3-1 0 0 0,105-7 3287 0 0,-91 8-3530 0 0,0 0-1 0 0,1 2 0 0 0,30 6 0 0 0,-36-5-1372 0 0,-1-2-4538 0 0,-1-1-2069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71 7455 0 0,'-16'13'10654'0'0,"98"-26"-4161"0"0,98-39-2001 0 0,-160 47-4191 0 0,0 0 0 0 0,0 2 0 0 0,0 0 0 0 0,39 0 0 0 0,-41 4-4630 0 0,24 4 0 0 0,-17-1-5101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0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10 9727 0 0,'-120'-10'864'0'0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1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2641 308 7631 0 0,'0'0'583'0'0,"-3"-1"-380"0"0,-17-4-191 0 0,13 2 403 0 0,-1 1 1 0 0,1 0-1 0 0,0 0 1 0 0,-1 1-1 0 0,0 0 0 0 0,-7 0 1 0 0,-25 1 2094 0 0,-23-7 804 0 0,20 2-2448 0 0,-72-4 502 0 0,-151-6 380 0 0,227 14-1632 0 0,-192 5 333 0 0,193-1-432 0 0,1 2-1 0 0,-1 1 1 0 0,1 2 0 0 0,-40 15-1 0 0,-191 85 456 0 0,179-63 38 0 0,-94 64-1 0 0,-31 17 192 0 0,206-122-679 0 0,-115 62 376 0 0,96-49-258 0 0,0 1 0 0 0,-30 26 0 0 0,9 0 22 0 0,1 2 0 0 0,3 2 0 0 0,-48 66 0 0 0,11-8 48 0 0,38-53-17 0 0,2 2 0 0 0,-40 73 0 0 0,71-110-89 0 0,1 1 0 0 0,1 0-1 0 0,1 0 1 0 0,1 1-1 0 0,0 0 1 0 0,1 0-1 0 0,1 0 1 0 0,2 0-1 0 0,-1 1 1 0 0,2-1 0 0 0,3 38-1 0 0,-1-49-41 0 0,1 1 1 0 0,0-1-1 0 0,0 1 1 0 0,1-1-1 0 0,0 0 0 0 0,1 0 1 0 0,0 0-1 0 0,0 0 0 0 0,1-1 1 0 0,0 0-1 0 0,1 0 0 0 0,7 9 1 0 0,-3-6 10 0 0,1-1 1 0 0,0 0-1 0 0,1 0 1 0 0,0-2-1 0 0,0 1 1 0 0,0-1-1 0 0,19 8 1 0 0,13 3 53 0 0,1-1 1 0 0,1-3-1 0 0,50 11 1 0 0,142 17 214 0 0,-185-34-282 0 0,144 30 162 0 0,-100-18-82 0 0,452 97 245 0 0,-355-76-387 0 0,592 98 746 0 0,-626-117-318 0 0,560 72 608 0 0,-481-76-1032 0 0,430-21 0 0 0,-607-3-2 0 0,277-21 0 0 0,-2-23 0 0 0,476-155 0 0 0,-491 99 0 0 0,-8-20 0 0 0,-128 31 0 0 0,-142 68 0 0 0,-1-2 0 0 0,41-35 0 0 0,-64 47 0 0 0,13-11 0 0 0,0-1 0 0 0,-2-2 0 0 0,32-39 0 0 0,-37 35 0 0 0,-2 0 0 0 0,26-52 0 0 0,-40 67 0 0 0,-2-1 0 0 0,0 1 0 0 0,-1-2 0 0 0,-1 1 0 0 0,-1-1 0 0 0,4-33 0 0 0,-7 9 0 0 0,-2 0 0 0 0,-7-68 0 0 0,4 86 0 0 0,-2 1 0 0 0,0 0 0 0 0,-2 0 0 0 0,-12-33 0 0 0,14 46 0 0 0,-1 1 0 0 0,0-1 0 0 0,0 1 0 0 0,-1 1 0 0 0,-1-1 0 0 0,0 1 0 0 0,-1 1 0 0 0,0-1 0 0 0,-1 1 0 0 0,-12-10 0 0 0,14 15 0 0 0,1 0 0 0 0,-1 1 0 0 0,0 0 0 0 0,-13-5 0 0 0,12 6 0 0 0,0-1 0 0 0,1 0 0 0 0,-12-8 0 0 0,-100-82 0 0 0,-8-6 0 0 0,73 55 0 0 0,1 1 0 0 0,-1-1 0 0 0,-1 2 0 0 0,-88-51 0 0 0,43 44-14 0 0,-3 4 1 0 0,-1 4-1 0 0,-2 5 0 0 0,-1 5 1 0 0,-2 5-1 0 0,-1 4 1 0 0,-1 6-1 0 0,-188-7 0 0 0,47 27-1150 0 0,85 7-6881 0 0,26 3-2023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91 2879 0 0,'0'0'214'0'0,"-1"-3"1252"0"0,5-12 2216 0 0,-3 11-3285 0 0,1 0 0 0 0,0 1 0 0 0,0-1 0 0 0,1 1 0 0 0,-1 0 0 0 0,1-1 0 0 0,0 1 0 0 0,0 1-1 0 0,0-1 1 0 0,0 0 0 0 0,0 1 0 0 0,1-1 0 0 0,-1 1 0 0 0,1 0 0 0 0,-1 0 0 0 0,1 0 0 0 0,0 1 0 0 0,7-3 0 0 0,7 0 432 0 0,-1 0 1 0 0,1 2-1 0 0,20-2 0 0 0,-8 1-15 0 0,-18 2-535 0 0,1 1-1 0 0,-1 0 1 0 0,1 1 0 0 0,15 2-1 0 0,-27-3-26 0 0,1 0-295 0 0,-1 0-1 0 0,0 1 0 0 0,0-1 1 0 0,0 0-1 0 0,1 0 0 0 0,-1 0 1 0 0,0 1-1 0 0,0-1 0 0 0,0 1 1 0 0,0-1-1 0 0,1 1 0 0 0,-1-1 1 0 0,0 1-1 0 0,0 0 0 0 0,1 1 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3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3 418 6271 0 0,'0'0'486'0'0,"0"1"-318"0"0,2 22 989 0 0,0 32 1 0 0,-1-12 724 0 0,1 4 718 0 0,-1-13-708 0 0,1-1 1 0 0,1 1-1 0 0,2-1 0 0 0,14 50 0 0 0,-12-58-863 0 0,-5-18-833 0 0,0 1 0 0 0,0-1 0 0 0,0 0 0 0 0,1 0 0 0 0,6 11 0 0 0,-8-17-141 0 0,0 0 0 0 0,0 0-1 0 0,1 0 1 0 0,-1-1 0 0 0,0 1-1 0 0,0 0 1 0 0,0 0 0 0 0,1-1-1 0 0,-1 1 1 0 0,0 0 0 0 0,1-1-1 0 0,-1 1 1 0 0,0-1 0 0 0,1 0-1 0 0,1 1 1 0 0,25 1 417 0 0,-20-2-361 0 0,-5 0-85 0 0,0 0 0 0 0,0 0 0 0 0,0 0 0 0 0,0 0 0 0 0,0-1 0 0 0,0 1 0 0 0,-1-1 0 0 0,1 0 1 0 0,0 0-1 0 0,0 0 0 0 0,-1 0 0 0 0,1 0 0 0 0,0-1 0 0 0,-1 1 0 0 0,1-1 0 0 0,-1 0 0 0 0,0 0 0 0 0,3-3 0 0 0,1-2-188 0 0,0 0-1 0 0,-1 0 1 0 0,1-1-1 0 0,4-12 1 0 0,-5 12-288 0 0,-5 7 284 0 0,1 1 0 0 0,-1-1 0 0 0,0 0-1 0 0,1 1 1 0 0,-1-1 0 0 0,0 0 0 0 0,0 1 0 0 0,0-1-1 0 0,0 0 1 0 0,1 1 0 0 0,-1-1 0 0 0,0 0 0 0 0,0 1 0 0 0,0-1-1 0 0,0 0 1 0 0,0 1 0 0 0,-1-1 0 0 0,1 0 0 0 0,0 0-1 0 0,0 1 1 0 0,0-1 0 0 0,-1 1 0 0 0,1-2 0 0 0,-1 1-120 0 0,0 0 1 0 0,0 0 0 0 0,0 0 0 0 0,0 0 0 0 0,0 0-1 0 0,0 0 1 0 0,0 0 0 0 0,0 0 0 0 0,-1 1 0 0 0,1-1-1 0 0,-2 0 1 0 0,-4-2-766 0 0,0 1 1 0 0,0 0-1 0 0,-12-2 0 0 0,14 3 795 0 0,-11-2 34 0 0,-1-1 0 0 0,1-1 1 0 0,-16-7-1 0 0,25 9 335 0 0,0 0-1 0 0,0-1 1 0 0,0 0-1 0 0,1 0 1 0 0,0-1-1 0 0,0 1 1 0 0,0-1-1 0 0,1 0 1 0 0,-6-7-1 0 0,10 10 53 0 0,0 1-1 0 0,0-1 1 0 0,0 0-1 0 0,0 0 1 0 0,0 1-1 0 0,1-1 1 0 0,-1 0-1 0 0,1 0 1 0 0,-1 0-1 0 0,1 0 1 0 0,0 0-1 0 0,-1 0 1 0 0,1 0-1 0 0,0 0 1 0 0,0 0-1 0 0,1 0 1 0 0,-1 1-1 0 0,0-1 1 0 0,1 0-1 0 0,-1 0 1 0 0,1 0-1 0 0,-1 0 1 0 0,1 0-1 0 0,0 0 1 0 0,1-2-1 0 0,3-5 353 0 0,1 1-1 0 0,0-1 1 0 0,11-12 0 0 0,-8 11-91 0 0,9-10 453 0 0,0 2 1 0 0,26-21 0 0 0,7-6 250 0 0,78-66 989 0 0,-42 39-657 0 0,101-77 1316 0 0,-104 88-4614 0 0,-10 7-5598 0 0,-35 26-2058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18 14335 0 0,'3'-12'1110'0'0,"-3"12"-1079"0"0,0-1 1 0 0,0 1 0 0 0,0 0 0 0 0,0 0 0 0 0,0-1 0 0 0,0 1-1 0 0,0 0 1 0 0,0 0 0 0 0,0-1 0 0 0,0 1 0 0 0,0 0 0 0 0,-1 0 0 0 0,1 0-1 0 0,0-1 1 0 0,0 1 0 0 0,0 0 0 0 0,0 0 0 0 0,-1 0 0 0 0,1 0-1 0 0,0-1 1 0 0,0 1 0 0 0,0 0 0 0 0,-1 0 0 0 0,1 0 0 0 0,0 0-1 0 0,0 0 1 0 0,-1 0 0 0 0,1 0 0 0 0,0 0 0 0 0,0 0 0 0 0,-1-1-1 0 0,1 1 1 0 0,0 0 0 0 0,0 0 0 0 0,-1 0 0 0 0,1 0 0 0 0,0 1 0 0 0,0-1-1 0 0,-1 0 1 0 0,1 0 0 0 0,0 0 0 0 0,0 0 0 0 0,-1 0 0 0 0,1 0-1 0 0,0 0 1 0 0,0 0 0 0 0,0 0 0 0 0,-1 1 0 0 0,1-1 0 0 0,-2 1 402 0 0,0-1 0 0 0,0 1 0 0 0,0 0 0 0 0,0 0 0 0 0,0 0 0 0 0,0 0 0 0 0,0 0 0 0 0,0 1 0 0 0,0-1 0 0 0,1 0 0 0 0,-3 3 0 0 0,-14 26-267 0 0,4-5-500 0 0,11-20-216 0 0,-1-1-1 0 0,1 1 1 0 0,-1-1 0 0 0,0 0-1 0 0,0-1 1 0 0,0 1-1 0 0,0-1 1 0 0,0 1 0 0 0,-9 3-1 0 0,-6 3-1970 0 0,-23 9 0 0 0,20-10 1425 0 0,-52 17-199 0 0,48-17 3344 0 0,-48 22 1 0 0,71-30-1744 0 0,1 1 1 0 0,0-1-1 0 0,0 1 1 0 0,0 0-1 0 0,0 0 1 0 0,0-1-1 0 0,0 1 1 0 0,-3 5 0 0 0,5-7-266 0 0,0 1 1 0 0,0-1 0 0 0,0 1-1 0 0,0-1 1 0 0,0 1 0 0 0,0-1 0 0 0,0 1-1 0 0,0-1 1 0 0,0 1 0 0 0,0-1 0 0 0,0 1-1 0 0,1-1 1 0 0,-1 1 0 0 0,0-1-1 0 0,0 1 1 0 0,0-1 0 0 0,1 1 0 0 0,-1-1-1 0 0,0 1 1 0 0,1-1 0 0 0,-1 1-1 0 0,0-1 1 0 0,1 0 0 0 0,-1 1 0 0 0,1 0-1 0 0,10 9 272 0 0,0-4-533 0 0,0 1 0 0 0,0-1-1 0 0,1-1 1 0 0,-1 0 0 0 0,1 0 0 0 0,24 4 0 0 0,-11-4-1829 0 0,-1-1-1 0 0,40 1 1 0 0,-30-5-566 0 0,48-6-1 0 0,-63 4 2770 0 0,1-2 0 0 0,-1 0 0 0 0,36-14 0 0 0,-49 15 1128 0 0,0 1 1 0 0,0-1 0 0 0,8-7-1 0 0,-14 10-1228 0 0,0 0-1 0 0,1 0 1 0 0,-1 0 0 0 0,0 0-1 0 0,0 0 1 0 0,0 0-1 0 0,0 0 1 0 0,0 0-1 0 0,0 0 1 0 0,0 0 0 0 0,1 0-1 0 0,-1 0 1 0 0,0 0-1 0 0,0 0 1 0 0,0 0-1 0 0,0 0 1 0 0,0-1-1 0 0,0 1 1 0 0,0 0 0 0 0,0 0-1 0 0,0 0 1 0 0,0 0-1 0 0,1 0 1 0 0,-1 0-1 0 0,0 0 1 0 0,0-1 0 0 0,0 1-1 0 0,0 0 1 0 0,0 0-1 0 0,0 0 1 0 0,0 0-1 0 0,0 0 1 0 0,0 0-1 0 0,0-1 1 0 0,0 1 0 0 0,0 0-1 0 0,0 0 1 0 0,0 0-1 0 0,0 0 1 0 0,0 0-1 0 0,0-1 1 0 0,0 1 0 0 0,0 0-1 0 0,-1 0 1 0 0,1 0-1 0 0,-7-1 1825 0 0,-10 4-968 0 0,-18 9-4931 0 0,15-4-948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4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2015 0 0,'7'6'1294'0'0,"26"16"3800"0"0,-17-13-2471 0 0,-1 2 0 0 0,27 23-1 0 0,-41-32-2463 0 0,1 0 0 0 0,0 0 0 0 0,0-1 1 0 0,0 1-1 0 0,-1 0 0 0 0,1-1 0 0 0,1 0 0 0 0,-1 1 0 0 0,0-1 0 0 0,0 0 0 0 0,0 0 0 0 0,3 0 0 0 0,2-4 561 0 0,-7 2-710 0 0,0 1 0 0 0,0 0 0 0 0,0 0 0 0 0,0 0 0 0 0,1-1 0 0 0,-1 1 0 0 0,0 0 0 0 0,0 0 0 0 0,0 0 0 0 0,0 0 0 0 0,0 0 0 0 0,1 0 0 0 0,-1-1 0 0 0,0 1 0 0 0,0 0 0 0 0,0 0 0 0 0,1 0 0 0 0,-1 0 0 0 0,0 0 0 0 0,0 0 0 0 0,0 0 0 0 0,1 0 0 0 0,-1 0 0 0 0,0 0 0 0 0,0 0 0 0 0,0 0 0 0 0,1 0 0 0 0,-1 0 0 0 0,0 0 0 0 0,0 0 0 0 0,0 0 0 0 0,1 0 0 0 0,7 18 124 0 0,-7-16-499 0 0,2-10-3422 0 0,-3 4 3179 0 0,0-1-1 0 0,1 0 1 0 0,-1 0-1 0 0,-2-6 1 0 0,2 9 619 0 0,-1-1 0 0 0,1 1-1 0 0,0 0 1 0 0,0 0 0 0 0,0 0 0 0 0,0-1 0 0 0,0 1 0 0 0,0 0-1 0 0,0 0 1 0 0,1-1 0 0 0,-1 1 0 0 0,1 0 0 0 0,-1 0-1 0 0,1 0 1 0 0,0 0 0 0 0,0 0 0 0 0,0 0 0 0 0,0 0 0 0 0,0 0-1 0 0,1 0 1 0 0,-1 0 0 0 0,1 0 0 0 0,2-2 0 0 0,2-1 455 0 0,1 1 1 0 0,-1 0 0 0 0,1 0-1 0 0,0 0 1 0 0,0 1 0 0 0,14-5-1 0 0,48-6 2224 0 0,-2-1-812 0 0,43-12 391 0 0,-96 24-1813 0 0,1 1-1 0 0,0 1 1 0 0,-1 0 0 0 0,1 1-1 0 0,24 3 1 0 0,-39-2-450 0 0,1 0 0 0 0,-1 1 1 0 0,1-1-1 0 0,-1 0 0 0 0,1 0 1 0 0,-1 0-1 0 0,0 0 0 0 0,0 0 1 0 0,0 1-1 0 0,1-1 0 0 0,-1 0 1 0 0,0 0-1 0 0,-1 0 0 0 0,1 2 0 0 0,-1 0-216 0 0,0 0-1 0 0,0 0 0 0 0,0 0 1 0 0,0 0-1 0 0,0-1 0 0 0,-1 1 1 0 0,1 0-1 0 0,-5 4 0 0 0,-8 9-6534 0 0,3-5-527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42 4975 0 0,'0'0'388'0'0,"-1"-3"-30"0"0,0-1 374 0 0,-1-7-62 0 0,1 2 6628 0 0,12 6-4770 0 0,-3 0-1831 0 0,-1 1 0 0 0,1 0 1 0 0,0 1-1 0 0,0-1 1 0 0,15 1-1 0 0,-20 1-572 0 0,0 0 1 0 0,-1 0-1 0 0,1 0 1 0 0,0 1-1 0 0,0 0 0 0 0,0-1 1 0 0,-1 1-1 0 0,1 0 0 0 0,0 0 1 0 0,-1 0-1 0 0,1 1 0 0 0,-1-1 1 0 0,1 1-1 0 0,-1-1 1 0 0,0 1-1 0 0,0 0 0 0 0,1 0 1 0 0,-1 0-1 0 0,2 3 0 0 0,-3-4 6 0 0,-1 1-128 0 0,-1 1 1 0 0,1-1-1 0 0,0 1 0 0 0,-1-1 0 0 0,0 1 0 0 0,1-1 1 0 0,-1 1-1 0 0,0-1 0 0 0,0 0 0 0 0,0 0 1 0 0,-1 0-1 0 0,-1 3 0 0 0,-21 22-3530 0 0,15-18-316 0 0,-5 6-3233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9 168 7223 0 0,'0'1'555'0'0,"-2"2"-112"0"0,1 0 0 0 0,0 0 1 0 0,0 0-1 0 0,0 0 0 0 0,0 1 0 0 0,1-1 0 0 0,-1 0 1 0 0,1 0-1 0 0,-1 6 3625 0 0,6-9-3768 0 0,0-1 0 0 0,-1 1 0 0 0,0-1 0 0 0,1 0-1 0 0,-1 0 1 0 0,1-1 0 0 0,-1 1 0 0 0,0-1 0 0 0,0 0-1 0 0,0 0 1 0 0,4-3 0 0 0,6-5 133 0 0,21-20 0 0 0,2 0 203 0 0,68-37 994 0 0,-89 58-1033 0 0,0 1 0 0 0,1 0 1 0 0,0 2-1 0 0,32-9 0 0 0,-41 13-247 0 0,-1 1 0 0 0,1 0 1 0 0,0 0-1 0 0,0 1 0 0 0,15 1 0 0 0,-21-1-265 0 0,1 1 0 0 0,-1-1 0 0 0,1 1 0 0 0,-1 0 1 0 0,1 0-1 0 0,-1-1 0 0 0,0 2 0 0 0,1-1 0 0 0,-1 0 0 0 0,0 0 0 0 0,0 1 0 0 0,0-1 0 0 0,0 1 1 0 0,0 0-1 0 0,0-1 0 0 0,0 1 0 0 0,-1 0 0 0 0,1 0 0 0 0,-1 0 0 0 0,1 0 0 0 0,1 4 0 0 0,-1 0-37 0 0,0 0 0 0 0,0 0-1 0 0,0 0 1 0 0,-1 1 0 0 0,0-1-1 0 0,-1 0 1 0 0,1 0 0 0 0,-1 1-1 0 0,0-1 1 0 0,-1 0 0 0 0,1 1-1 0 0,-1-1 1 0 0,-3 10 0 0 0,-1 1-718 0 0,-1 1 0 0 0,-1-1 0 0 0,-12 23 0 0 0,17-37 172 0 0,0 1 0 0 0,0-1 0 0 0,-1 0-1 0 0,1 0 1 0 0,-1 0 0 0 0,1 0 0 0 0,-1 0-1 0 0,0 0 1 0 0,0-1 0 0 0,0 1 0 0 0,0-1-1 0 0,-1 0 1 0 0,-4 3 0 0 0,6-5 117 0 0,0 1 0 0 0,0-1 0 0 0,0 1 0 0 0,1-1 0 0 0,-1 1 0 0 0,0-1 0 0 0,0 0 0 0 0,0 0 0 0 0,0 0 0 0 0,0 0 0 0 0,0 0 0 0 0,0-1 0 0 0,1 1 0 0 0,-1 0 0 0 0,0-1 0 0 0,0 1 0 0 0,0-1 0 0 0,1 0 0 0 0,-1 0 0 0 0,0 0 0 0 0,1 0 1 0 0,-1 0-1 0 0,0 0 0 0 0,1 0 0 0 0,-1 0 0 0 0,1 0 0 0 0,0-1 0 0 0,-3-2 0 0 0,-21-30-1630 0 0,19 25 2259 0 0,0 0 1 0 0,0 1-1 0 0,-1 0 1 0 0,0 0-1 0 0,-8-7 1 0 0,14 15-113 0 0,1 0 0 0 0,0-1 0 0 0,-1 1 0 0 0,1 0 0 0 0,-1-1 0 0 0,1 1 0 0 0,-1 0 0 0 0,1 0 0 0 0,-1-1 0 0 0,1 1 0 0 0,-1 0 0 0 0,1 0 0 0 0,-1 0 0 0 0,1 0 0 0 0,-1 0 0 0 0,1 0 0 0 0,-1 0 0 0 0,1 0 0 0 0,-1 0 0 0 0,1 0 0 0 0,-1 0 0 0 0,0 0 0 0 0,1 0 0 0 0,-1 0 0 0 0,1 0 0 0 0,-1 1 0 0 0,0-1 0 0 0,0 1 99 0 0,0 0 1 0 0,0-1-1 0 0,1 1 1 0 0,-1 0-1 0 0,0 0 1 0 0,0 0-1 0 0,0 0 0 0 0,1 0 1 0 0,-1 0-1 0 0,0 0 1 0 0,0 2-1 0 0,-1 2 370 0 0,1-1 0 0 0,-1 1 0 0 0,1 0-1 0 0,-1 9 1 0 0,0 24 981 0 0,2 0-1 0 0,7 62 1 0 0,-5-85-1589 0 0,1 0 1 0 0,1 0-1 0 0,0 0 0 0 0,7 18 1 0 0,8 1-6430 0 0,-5-16-851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5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3 296 19263 0 0,'-3'-24'2010'0'0,"4"23"-1992"0"0,-1-1 1 0 0,1 1 0 0 0,0-1 0 0 0,0 1-1 0 0,0 0 1 0 0,0-1 0 0 0,0 1 0 0 0,0 0-1 0 0,0 0 1 0 0,1 0 0 0 0,-1-1 0 0 0,3 0-1 0 0,-1-1 41 0 0,3-1 445 0 0,-1-1 0 0 0,1 2 0 0 0,0-1 0 0 0,0 1-1 0 0,0 0 1 0 0,0 0 0 0 0,10-3 0 0 0,48-10 4111 0 0,-57 15-4701 0 0,17-3 849 0 0,0 2 0 0 0,0 1 0 0 0,30 2 0 0 0,8-1-2355 0 0,-47-1-3878 0 0,29-4 0 0 0</inkml:trace>
  <inkml:trace contextRef="#ctx0" brushRef="#br0" timeOffset="1">229 1 8895 0 0,'0'1'687'0'0,"-10"31"-95"0"0,-28 100 10376 0 0,2 36-7024 0 0,33-148-5079 0 0,2-1-4571 0 0,1-1-2132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8431 0 0,'1'0'39'0'0,"-1"0"0"0"0,1 0 0 0 0,-1 0 0 0 0,1 0 0 0 0,-1 0 0 0 0,1 0 0 0 0,-1 0 0 0 0,1 0 0 0 0,-1 0 0 0 0,0 0 0 0 0,1 0 0 0 0,-1 0 0 0 0,1 0 0 0 0,-1 1 0 0 0,1-1 0 0 0,-1 0 0 0 0,1 0 0 0 0,-1 1 0 0 0,0-1 0 0 0,1 0 0 0 0,-1 0 0 0 0,0 1 0 0 0,1-1 0 0 0,-1 1 0 0 0,0-1 0 0 0,1 0 0 0 0,-1 1 0 0 0,0-1 0 0 0,0 1 0 0 0,1-1 0 0 0,11 21 1836 0 0,-2-4-135 0 0,-1-5-1130 0 0,0 1 0 0 0,-1 0 0 0 0,-1 1 1 0 0,0 0-1 0 0,-1 0 0 0 0,0 1 0 0 0,-1-1 0 0 0,4 21 0 0 0,-4-10 111 0 0,-1 0 0 0 0,-1 1 0 0 0,-2 0 0 0 0,-1 31 0 0 0,-2 163 4263 0 0,4-190-4432 0 0,1 0 0 0 0,1 0 0 0 0,2-1 0 0 0,1 0 0 0 0,14 37 0 0 0,-16-55-598 0 0,1 0 0 0 0,1 0 1 0 0,0 0-1 0 0,0-1 0 0 0,1-1 0 0 0,0 1 1 0 0,0-1-1 0 0,1 0 0 0 0,0-1 0 0 0,1 0 0 0 0,17 10 1 0 0,-26-16-300 0 0,0-2 1 0 0,1 1-1 0 0,-1 0 1 0 0,1 0 0 0 0,0 0-1 0 0,-1-1 1 0 0,1 1-1 0 0,2 0 1 0 0,-2-1-938 0 0,8-17-5315 0 0,-9 7 1517 0 0,-2-1-1016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5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328 221 4031 0 0,'-10'-6'114'0'0,"-1"1"-1"0"0,1 0 0 0 0,-22-5 1 0 0,-14-7 1251 0 0,-10-8 1461 0 0,19 10 1572 0 0,-59-35-1 0 0,92 48-3954 0 0,1-1-1 0 0,-1 0 1 0 0,1 1-1 0 0,-6-7 1 0 0,9 9-357 0 0,-1-1 0 0 0,0 0 0 0 0,1 1 0 0 0,-1-1-1 0 0,1 1 1 0 0,0-1 0 0 0,-1 0 0 0 0,1 1 0 0 0,-1-1 0 0 0,1 0 0 0 0,0 0 0 0 0,0 1 0 0 0,-1-1 0 0 0,1 0 0 0 0,0 0 0 0 0,0 1 0 0 0,0-1 0 0 0,0 0 0 0 0,0 0 0 0 0,0 1 0 0 0,0-1 0 0 0,0 0 0 0 0,0 0-1 0 0,0 0 1 0 0,0 1 0 0 0,1-1 0 0 0,-1 0 0 0 0,0 0 0 0 0,0 1 0 0 0,1-1 0 0 0,-1 0 0 0 0,1 1 0 0 0,-1-1 0 0 0,0 0 0 0 0,2 0 0 0 0,1-2 87 0 0,1 0 1 0 0,-1 1 0 0 0,1 0-1 0 0,-1-1 1 0 0,1 2-1 0 0,0-1 1 0 0,0 0-1 0 0,0 1 1 0 0,7-3-1 0 0,38-4 198 0 0,-33 6-329 0 0,2-2 31 0 0,0 2 0 0 0,0 0 1 0 0,0 1-1 0 0,0 0 0 0 0,0 2 1 0 0,0 0-1 0 0,1 1 0 0 0,26 7 1 0 0,-41-8-58 0 0,0 0 1 0 0,-1 1-1 0 0,1-1 0 0 0,-1 1 1 0 0,1-1-1 0 0,4 4 1 0 0,-7-4 3 0 0,-1 0-1 0 0,1-1 1 0 0,0 1 0 0 0,0 0 0 0 0,-1 0 0 0 0,1 0 0 0 0,-1 0 0 0 0,1 0 0 0 0,-1 0 0 0 0,1 0 0 0 0,-1 0 0 0 0,1 0 0 0 0,-1 0 0 0 0,0 0 0 0 0,0 0 0 0 0,1 0 0 0 0,-1 0 0 0 0,0 0 0 0 0,0 0 0 0 0,0 0-1 0 0,0 0 1 0 0,0 0 0 0 0,0 0 0 0 0,-1 0 0 0 0,1 0 0 0 0,0 0 0 0 0,-1 2 0 0 0,-5 14 517 0 0,0 0 0 0 0,-2-1 0 0 0,-17 30 0 0 0,-36 42 768 0 0,21-32-1042 0 0,25-36-283 0 0,11-16-272 0 0,0 1 0 0 0,0 0 1 0 0,1 1-1 0 0,-1-1 0 0 0,1 1 0 0 0,-4 10 0 0 0,8-19-729 0 0,1 1 1 0 0,0-1-1 0 0,0 0 0 0 0,0 0 0 0 0,0 1 0 0 0,5-5 0 0 0,1-2-3002 0 0,8-11-3225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47 101 10799 0 0,'6'-8'190'0'0,"-1"0"-1"0"0,2 0 0 0 0,-1 1 0 0 0,1 0 0 0 0,0 0 1 0 0,0 1-1 0 0,14-10 0 0 0,8-6 265 0 0,-28 20-201 0 0,1 1 0 0 0,0 0 0 0 0,-1 0-1 0 0,1 0 1 0 0,0 0 0 0 0,0 0 0 0 0,0 0-1 0 0,0 0 1 0 0,0 1 0 0 0,0-1 0 0 0,0 1 0 0 0,0 0-1 0 0,0-1 1 0 0,4 1 0 0 0,31 5 4071 0 0,-5 0-2241 0 0,-28-5-1899 0 0,0 0 0 0 0,0 1 0 0 0,0 0 0 0 0,0 0 0 0 0,0 0 0 0 0,0 0 0 0 0,0 0 0 0 0,0 1 0 0 0,0 0 0 0 0,-1-1 0 0 0,1 2 0 0 0,-1-1 0 0 0,1 0 0 0 0,-1 1 0 0 0,5 4 0 0 0,-4-3-70 0 0,-1 0 0 0 0,0 0 0 0 0,0 0 1 0 0,-1 1-1 0 0,1-1 0 0 0,-1 0 0 0 0,0 1 1 0 0,0 0-1 0 0,-1-1 0 0 0,1 1 0 0 0,0 9 0 0 0,2 7 350 0 0,0 28 0 0 0,-4-48-438 0 0,1 20 214 0 0,-2-1-1 0 0,-4 33 1 0 0,1-17 46 0 0,0-9 70 0 0,-1 0 0 0 0,-1 0 0 0 0,-2 0-1 0 0,-1-1 1 0 0,0 0 0 0 0,-2 0 0 0 0,-16 26 0 0 0,4-10-146 0 0,-1-2 0 0 0,-52 66 0 0 0,65-94-355 0 0,0 0-1 0 0,0 0 0 0 0,-2-1 0 0 0,-16 12 0 0 0,22-18-2122 0 0,0-1 0 0 0,0 0-1 0 0,-10 3 1 0 0,-4 0-7583 0 0</inkml:trace>
  <inkml:trace contextRef="#ctx0" brushRef="#br0" timeOffset="1">21 371 16127 0 0,'4'2'120'0'0,"0"0"0"0"0,1 0-1 0 0,-1 0 1 0 0,0 0 0 0 0,0 1-1 0 0,-1 0 1 0 0,1 0 0 0 0,0 0-1 0 0,-1 0 1 0 0,0 0 0 0 0,0 1-1 0 0,0-1 1 0 0,4 7 0 0 0,9 9 188 0 0,154 179 9492 0 0,-163-189-9507 0 0,65 84 3029 0 0,37 43-2105 0 0,-81-105-1203 0 0,-6-5-11 0 0,2-1 1 0 0,33 27-1 0 0,-46-40-2114 0 0,-11-11 1908 0 0,0-1-1 0 0,1 0 1 0 0,-1 0-1 0 0,0 1 1 0 0,1-1-1 0 0,-1 0 1 0 0,0 0 0 0 0,0 1-1 0 0,1-1 1 0 0,-1 0-1 0 0,0 1 1 0 0,0-1-1 0 0,0 0 1 0 0,0 1-1 0 0,1-1 1 0 0,-1 0 0 0 0,0 1-1 0 0,0-1 1 0 0,0 1-1 0 0,0-1 1 0 0,0 0-1 0 0,0 1 1 0 0,0-1 0 0 0,0 0-1 0 0,0 1 1 0 0,0-1-1 0 0,0 1 1 0 0,0-1-1 0 0,0 0 1 0 0,-1 1-1 0 0,1-1 1 0 0,0 0 0 0 0,0 1-1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7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9215 0 0,'16'-1'1029'0'0,"0"-1"-1"0"0,20-4 1 0 0,84-16 21 0 0,-101 20-919 0 0,0 1 1 0 0,1 1-1 0 0,-1 0 0 0 0,24 4 0 0 0,-27 0-15 0 0,0 0 1 0 0,-1 1-1 0 0,0 0 0 0 0,0 1 0 0 0,21 11 0 0 0,67 48 812 0 0,-49-29-465 0 0,25 18 176 0 0,-50-33-311 0 0,2 0 1 0 0,0-2-1 0 0,58 26 0 0 0,-49-31-7 0 0,0-2 0 0 0,0-2 0 0 0,1-1 0 0 0,1-2 0 0 0,-1-2 0 0 0,1-2 0 0 0,53-2 0 0 0,285-43 1530 0 0,-332 35-1610 0 0,423-46 1459 0 0,-381 52-1132 0 0,0 3 0 0 0,92 16 0 0 0,13 15 209 0 0,-112-17-313 0 0,160 10-1 0 0,-137-25-306 0 0,1-6-1 0 0,158-27 0 0 0,85-38 281 0 0,-15 3 93 0 0,-225 49-416 0 0,1 5 0 0 0,153 1 0 0 0,-175 14-39 0 0,-1 5 1 0 0,0 3-1 0 0,129 32 1 0 0,10 32 51 0 0,-104-30-94 0 0,208 87-21 0 0,-299-116 6 0 0,212 96 65 0 0,5-18 8 0 0,-222-84-92 0 0,43 13 47 0 0,0-3 0 0 0,81 11 0 0 0,-78-23-3 0 0,0-3 0 0 0,0-3-1 0 0,94-11 1 0 0,275-54 122 0 0,-227 30 6 0 0,-120 21-120 0 0,145-3 0 0 0,-192 17-3 0 0,-1 2 1 0 0,0 2-1 0 0,0 1 0 0 0,-1 3 1 0 0,52 17-1 0 0,-43-6 144 0 0,78 39 0 0 0,46 38 493 0 0,-53-27-390 0 0,-86-51-290 0 0,0-1 0 0 0,1-2-1 0 0,0-1 1 0 0,63 12 0 0 0,-46-16 6 0 0,0-3-1 0 0,101 1 1 0 0,122-26 20 0 0,-2-23-12 0 0,-166 23-17 0 0,28-4-2 0 0,151-21 0 0 0,1 23 0 0 0,-241 21 0 0 0,0 2 0 0 0,0 2 0 0 0,0 2 0 0 0,99 31 0 0 0,-128-32 0 0 0,121 34 0 0 0,-109-33 0 0 0,0-1 0 0 0,45 2 0 0 0,-18-8 0 0 0,0-3 0 0 0,104-15 0 0 0,122-43 0 0 0,-51-1 0 0 0,306-65 0 0 0,-453 112 0 0 0,0 3 0 0 0,1 4 0 0 0,0 4 0 0 0,99 10 0 0 0,-141-1 0 0 0,0 2 0 0 0,-1 3 0 0 0,69 23 0 0 0,131 67 0 0 0,-198-79 0 0 0,41 15 0 0 0,2-4 0 0 0,1-3 0 0 0,2-5 0 0 0,0-5 0 0 0,2-3 0 0 0,111 4 0 0 0,194-20 0 0 0,0-28 0 0 0,-31 2 0 0 0,-1 21 0 0 0,-328 6 182 0 0,66 11 0 0 0,-95-10-384 0 0,0 0 0 0 0,0 1-1 0 0,-1 1 1 0 0,0 0 0 0 0,0 0 0 0 0,0 1-1 0 0,-1 1 1 0 0,22 15 0 0 0,-29-18-1691 0 0,1 1 0 0 0,-1 1 0 0 0,7 8 0 0 0,11 20-8303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5327 0 0,'0'0'2792'0'0,"2"0"-1960"0"0,49 9 4334 0 0,25 14-3268 0 0,-52-15-1098 0 0,41 21-1 0 0,-57-24-626 0 0,0 0 1 0 0,0 0-1 0 0,-1 1 1 0 0,1 0-1 0 0,-1 0 1 0 0,-1 1-1 0 0,1 0 1 0 0,6 10-1 0 0,-2-2 156 0 0,-2 0 0 0 0,1 1 0 0 0,-2 0-1 0 0,12 31 1 0 0,-11-19 84 0 0,-2 1 0 0 0,0 0 0 0 0,-2 0 0 0 0,2 48 0 0 0,-6-17 488 0 0,-8 77 0 0 0,-9-47-282 0 0,4-29-146 0 0,1 6 318 0 0,-2 0 0 0 0,-25 71 0 0 0,26-110-1507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7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1951 0 0,'2'-4'3131'0'0,"17"1"-1764"0"0,0 1 0 0 0,29-1 0 0 0,-46 3-1294 0 0,0 0-1 0 0,1 0 1 0 0,-1 0-1 0 0,0-1 0 0 0,0 1 1 0 0,1-1-1 0 0,-1 1 1 0 0,0-1-1 0 0,0 0 1 0 0,0 0-1 0 0,0 0 0 0 0,0 0 1 0 0,0 0-1 0 0,0 0 1 0 0,0-1-1 0 0,0 1 0 0 0,1-2 1 0 0,-1 1-5 0 0,0 0 0 0 0,-1 1 1 0 0,1-1-1 0 0,0 1 0 0 0,0 0 0 0 0,0 0 1 0 0,1 0-1 0 0,-1 0 0 0 0,0 0 0 0 0,0 0 1 0 0,1 0-1 0 0,-1 1 0 0 0,0-1 1 0 0,1 1-1 0 0,-1 0 0 0 0,5-1 0 0 0,61 5 1608 0 0,-32-2-469 0 0,65-3 1 0 0,344-52 2936 0 0,-319 42-3647 0 0,-25 3-189 0 0,-60 3-183 0 0,-18 1-13 0 0,-1 2 0 0 0,1 0-1 0 0,35 2 1 0 0,27 17 236 0 0,-60-15-209 0 0,0-1-1 0 0,0-2 1 0 0,30-4-1 0 0,-22 2 24 0 0,108-7 698 0 0,-134 10-819 0 0,-1 0 0 0 0,0-1-1 0 0,0 2 1 0 0,0-1 0 0 0,0 1 0 0 0,0 0-1 0 0,1 0 1 0 0,-1 1 0 0 0,-1 0-1 0 0,9 3 1 0 0,25 21 177 0 0,-28-18-119 0 0,19 12 0 0 0,-22-17-62 0 0,0 0 0 0 0,0 0 0 0 0,0 0 1 0 0,0-1-1 0 0,14 2 0 0 0,45 1 144 0 0,-29-3-73 0 0,-34-2-98 0 0,15 2 61 0 0,0 0 0 0 0,22 5 0 0 0,43 21 134 0 0,-54-20-111 0 0,48 4 1 0 0,-55-9-51 0 0,0 0 1 0 0,0 2 0 0 0,0 0-1 0 0,33 13 1 0 0,32 27 80 0 0,-61-35-73 0 0,0-2 0 0 0,50 9 0 0 0,-49-12 4 0 0,0 1 0 0 0,51 19-1 0 0,-38-6 0 0 0,-24-10-27 0 0,0-2 0 0 0,0 0 1 0 0,26 7-1 0 0,-13-8 4 0 0,-22-5-27 0 0,1 0 1 0 0,0 1-1 0 0,-1 0 0 0 0,1 1 1 0 0,-1-1-1 0 0,0 2 0 0 0,0-1 1 0 0,12 8-1 0 0,6 11 20 0 0,-23-17-41 0 0,2-1 0 0 0,-1 0 0 0 0,0 0 0 0 0,1-1 1 0 0,0 1-1 0 0,0-1 0 0 0,0 0 0 0 0,0 0 0 0 0,0-1 0 0 0,1 0 0 0 0,-1 0 1 0 0,1 0-1 0 0,10 2 0 0 0,12-1-188 0 0,-18-3-106 0 0,0 1 0 0 0,0 1 0 0 0,0 0 0 0 0,16 5 0 0 0,17 15-5608 0 0,-39-20 4634 0 0,1-1 1 0 0,0 1-1 0 0,0-1 1 0 0,0 0-1 0 0,9 0 1 0 0,-13-1 1141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8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0 168 3767 0 0,'5'-3'6392'0'0,"9"-3"-2977"0"0,16-9-1788 0 0,1 2 1 0 0,1 1-1 0 0,0 1 1 0 0,66-12-1 0 0,-57 13-779 0 0,-24 6-248 0 0,33-5 0 0 0,-36 8-363 0 0,3 0 33 0 0,-1-1-1 0 0,0-1 1 0 0,25-7 0 0 0,-38 9-250 0 0,-1 0 0 0 0,1-1 0 0 0,-1 1 0 0 0,0-1 0 0 0,1 1 0 0 0,3-5 0 0 0,-2-5-2065 0 0,-4 10 1694 0 0,0 0 1 0 0,0 0 0 0 0,0 0 0 0 0,0 1 0 0 0,-1-1 0 0 0,1 0 0 0 0,0 0 0 0 0,0 0 0 0 0,-1 1 0 0 0,1-1 0 0 0,0 0 0 0 0,-1 1 0 0 0,1-1 0 0 0,0 0-1 0 0,-1 1 1 0 0,1-1 0 0 0,-1 0 0 0 0,0 1 0 0 0,1-1 0 0 0,-1 1 0 0 0,1-1 0 0 0,-1 1 0 0 0,0-1 0 0 0,1 1 0 0 0,-1-1 0 0 0,0 1 0 0 0,1 0-1 0 0,-1-1 1 0 0,-1 1 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8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1951 0 0,'2'7'176'0'0,"-1"-1"1307"0"0,2 2 108 0 0,14 25 724 0 0,-7-16-1228 0 0,9 24 1 0 0,0 24 787 0 0,-14-46-1684 0 0,11 32-1 0 0,-7-33-3599 0 0,-4-9-266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9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5671 0 0,'0'0'436'0'0,"1"1"-288"0"0,1 6 517 0 0,-1 0 0 0 0,0 0 0 0 0,0 1 1 0 0,0-1-1 0 0,-1 11 0 0 0,-4 39 2226 0 0,3-49-2829 0 0,1-8-64 0 0,-5 67 133 0 0,5-38-4134 0 0,0-16-11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9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1951 0 0,'0'0'1884'0'0,"9"-4"631"0"0,18-20-512 0 0,-18 15-920 0 0,0 0 0 0 0,1 0 0 0 0,19-11 0 0 0,-23 17-837 0 0,33-20 1904 0 0,1 2 0 0 0,56-20 0 0 0,21 9-59 0 0,4-2-948 0 0,-101 29-1068 0 0,-16 4-61 0 0,0 0 0 0 0,0 0 0 0 0,1-1 0 0 0,-1 1 0 0 0,0-1 0 0 0,4-3 0 0 0,11-2 53 0 0,-10-1-160 0 0,-8 7-395 0 0,-5-4-854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9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2791 0 0,'-10'19'205'0'0,"5"-9"-34"0"0,-1 0-1 0 0,2 1 0 0 0,-1 0 0 0 0,-4 17 0 0 0,4-7 2077 0 0,-15 36-1 0 0,18-51-1827 0 0,-19 54 2266 0 0,3 0 0 0 0,-16 93 0 0 0,28-101-3069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4255 0 0,'0'0'332'0'0,"2"0"-220"0"0,9 1 540 0 0,-1 0 0 0 0,1 1 0 0 0,-1 0 0 0 0,1 1 0 0 0,10 4 0 0 0,5 1 2924 0 0,-24-7-3078 0 0,11-2 276 0 0,-11 1-808 0 0,0 0 1 0 0,-1 0 0 0 0,1 0 0 0 0,0 0 0 0 0,0 0 0 0 0,-1-1 0 0 0,1 1 0 0 0,2-1 0 0 0,6-4-3141 0 0,-1-1-1118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0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2847 0 0,'4'0'214'0'0,"-7"13"3603"0"0,1-9-2805 0 0,1 0 1 0 0,0 1-1 0 0,0-1 1 0 0,0 1-1 0 0,0 6 1 0 0,1 5 606 0 0,3 24 1 0 0,-2-25-1006 0 0,1 25 1 0 0,-4-18-328 0 0,-6 166 1925 0 0,8-131-860 0 0,10 73-1 0 0,-9-120-924 0 0,1-1-1 0 0,5 17 1 0 0,-7-24-344 0 0,1 0 0 0 0,-1 0 0 0 0,1-1 0 0 0,0 1 0 0 0,0 0 0 0 0,0-1 0 0 0,0 1 0 0 0,0-1 0 0 0,0 1 0 0 0,0-1 0 0 0,0 1 0 0 0,0-1 0 0 0,1 0 0 0 0,-1 1 0 0 0,1-1 0 0 0,-1 0 0 0 0,1 0 0 0 0,-1 0 0 0 0,1 0 0 0 0,3 1 0 0 0,-4-2-67 0 0,1 0 0 0 0,0 0 0 0 0,-1 0 0 0 0,1 0 0 0 0,0 0 0 0 0,-1-1 0 0 0,1 1 0 0 0,0-1 0 0 0,-1 1 0 0 0,1-1 0 0 0,-1 1 0 0 0,1-1 1 0 0,0 0-1 0 0,-1 0 0 0 0,0 0 0 0 0,1 0 0 0 0,-1 0 0 0 0,0 0 0 0 0,1 0 0 0 0,-1 0 0 0 0,0-1 0 0 0,0 1 0 0 0,1-2 0 0 0,2-2-86 0 0,-1 0 1 0 0,0 0-1 0 0,0 1 0 0 0,-1-2 0 0 0,3-7 0 0 0,-2 4-703 0 0,0-1-1 0 0,-1 0 0 0 0,0 1 1 0 0,-1-1-1 0 0,1-16 0 0 0,-2 19-897 0 0,-1 0-1 0 0,0 0 1 0 0,0 0 0 0 0,0 0-1 0 0,-3-7 1 0 0,0 4-3088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0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3311 0 0,'0'0'590'0'0,"4"-5"2446"0"0,1-6-1070 0 0,1 0 1 0 0,0 1 0 0 0,11-15-1 0 0,-13 20-1641 0 0,1 0-1 0 0,-1 0 1 0 0,1 0-1 0 0,0 0 1 0 0,0 1-1 0 0,1 0 1 0 0,11-7-1 0 0,-15 10-259 0 0,0 0-1 0 0,0 0 0 0 0,0 1 0 0 0,1-1 1 0 0,-1 0-1 0 0,0 1 0 0 0,1 0 0 0 0,-1-1 1 0 0,1 1-1 0 0,-1 0 0 0 0,0 0 1 0 0,1 0-1 0 0,-1 1 0 0 0,1-1 0 0 0,-1 1 1 0 0,0-1-1 0 0,1 1 0 0 0,-1 0 0 0 0,0-1 1 0 0,0 1-1 0 0,1 0 0 0 0,-1 1 1 0 0,0-1-1 0 0,0 0 0 0 0,0 1 0 0 0,0-1 1 0 0,-1 1-1 0 0,1-1 0 0 0,3 5 1 0 0,0 0 84 0 0,-1 0 0 0 0,1 1 0 0 0,-1-1 1 0 0,0 1-1 0 0,-1 0 0 0 0,1 0 1 0 0,-1 0-1 0 0,2 8 0 0 0,34 137 555 0 0,-22-98-600 0 0,-2 1 0 0 0,-3 1 0 0 0,7 76 0 0 0,-18-115-104 0 0,-1 0 0 0 0,0 0 0 0 0,-4 19 0 0 0,3-33 0 0 0,0 0 0 0 0,1-1 0 0 0,-1 1 0 0 0,0 0 0 0 0,-1-1 0 0 0,1 1 0 0 0,0 0 0 0 0,-1-1 0 0 0,1 0 0 0 0,-1 1 0 0 0,0-1 0 0 0,0 0 0 0 0,0 0 0 0 0,0 0 0 0 0,0 0 0 0 0,0 0 0 0 0,-1-1 0 0 0,-3 3 0 0 0,0-1 0 0 0,1 0 0 0 0,-1-1 0 0 0,-1 1 0 0 0,1-1 0 0 0,0-1 0 0 0,-13 3 0 0 0,17-4 0 0 0,1 0 0 0 0,-1 1 0 0 0,0-1 0 0 0,1 0 0 0 0,-1 0 0 0 0,0 0 0 0 0,1 0 0 0 0,-1 0 0 0 0,1-1 0 0 0,-1 1 0 0 0,0 0 0 0 0,1-1 0 0 0,-1 1 0 0 0,1-1 0 0 0,-1 0 0 0 0,1 1 0 0 0,-1-1 0 0 0,1 0 0 0 0,-1 0 0 0 0,1 0 0 0 0,0 0 0 0 0,-1 0 0 0 0,1 0 0 0 0,0 0-1 0 0,0-1 1 0 0,0 1 0 0 0,0 0 0 0 0,0-1 0 0 0,-1-2 0 0 0,0 0 1 0 0,1-1 1 0 0,-1 1-1 0 0,1-1 0 0 0,0 0 0 0 0,1 1 0 0 0,-1-1 0 0 0,1-6 0 0 0,0 8 2 0 0,1-36 1 0 0,1 1-1 0 0,13-65 1 0 0,0 6-5052 0 0,-12 70 640 0 0,2 2-958 0 0</inkml:trace>
  <inkml:trace contextRef="#ctx0" brushRef="#br0" timeOffset="1">206 73 7631 0 0,'1'1'59'0'0,"0"-1"0"0"0,0 1 0 0 0,0-1-1 0 0,-1 0 1 0 0,1 0 0 0 0,0 0 0 0 0,0 1 0 0 0,0-1-1 0 0,0 0 1 0 0,0 0 0 0 0,0 0 0 0 0,0 0-1 0 0,0-1 1 0 0,0 1 0 0 0,-1 0 0 0 0,1 0-1 0 0,0 0 1 0 0,0-1 0 0 0,0 1 0 0 0,0-1-1 0 0,0 1 1 0 0,0-1 0 0 0,24-14 3743 0 0,-12 6-826 0 0,68-38 2761 0 0,-69 46-6024 0 0,-3 5-6577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66 6335 0 0,'3'12'383'0'0,"-1"-1"-1"0"0,0 1 1 0 0,-1-1-1 0 0,0 1 1 0 0,-1 0 0 0 0,-2 15-1 0 0,1 8 2023 0 0,0 196 4047 0 0,0-188-5876 0 0,-8 47 0 0 0,8-85-515 0 0</inkml:trace>
  <inkml:trace contextRef="#ctx0" brushRef="#br0" timeOffset="1">78 99 5903 0 0,'9'-9'437'0'0,"16"-18"-1"0"0,-20 21 4 0 0,0 0-1 0 0,0 0 1 0 0,1 0-1 0 0,-1 1 1 0 0,1 0 0 0 0,0 0-1 0 0,14-7 1 0 0,-14 9 93 0 0,0 1 0 0 0,0 0 1 0 0,0 1-1 0 0,11-3 0 0 0,-16 5-397 0 0,1-1-1 0 0,-1 1 0 0 0,1-1 0 0 0,-1 1 1 0 0,1-1-1 0 0,-1 1 0 0 0,0 0 0 0 0,1 0 1 0 0,-1 0-1 0 0,0 0 0 0 0,0 0 0 0 0,0 0 1 0 0,0 0-1 0 0,0 0 0 0 0,0 0 1 0 0,0 0-1 0 0,0 1 0 0 0,0-1 0 0 0,0 2 1 0 0,1 1 135 0 0,-1 1 0 0 0,0-1 1 0 0,0 1-1 0 0,0-1 1 0 0,0 1-1 0 0,-1-1 1 0 0,0 1-1 0 0,0 5 0 0 0,-6 40 1343 0 0,2-28-1148 0 0,1 0-64 0 0,-8 27-1 0 0,9-41-348 0 0,-1 0 1 0 0,0-1-1 0 0,0 1 0 0 0,0-1 0 0 0,-1 0 0 0 0,-8 12 0 0 0,12-19-91 0 0,0 1 0 0 0,-1-1 0 0 0,1 0 0 0 0,0 1 0 0 0,0-1 0 0 0,0 0 1 0 0,-1 0-1 0 0,1 1 0 0 0,0-1 0 0 0,0 0 0 0 0,-1 0 0 0 0,1 0 0 0 0,0 1 0 0 0,0-1 0 0 0,-1 0 1 0 0,1 0-1 0 0,0 0 0 0 0,-1 0 0 0 0,1 1 0 0 0,0-1 0 0 0,-1 0 0 0 0,1 0 0 0 0,0 0 0 0 0,-1 0 1 0 0,1 0-1 0 0,0 0 0 0 0,-1 0 0 0 0,1 0 0 0 0,0 0 0 0 0,-1 0 0 0 0,1 0 0 0 0,0 0 0 0 0,-1 0 0 0 0,1-1 1 0 0,0 1-1 0 0,-1 0 0 0 0,1 0 0 0 0,0 0 0 0 0,-1 0 0 0 0,1 0 0 0 0,0-1 0 0 0,-1 1 0 0 0,-8-14-4439 0 0,7 9 1971 0 0,-4-5-3004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2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3311 0 0,'11'10'3922'0'0,"-7"-5"-3370"0"0,0 0 0 0 0,0 1 1 0 0,4 7-1 0 0,-7-10-179 0 0,0 0 0 0 0,0 0 0 0 0,0 1 0 0 0,0-1 0 0 0,0 0 0 0 0,-1 0 0 0 0,0 6 0 0 0,3 10 431 0 0,5 18-88 0 0,-1 1 0 0 0,2 40 0 0 0,0 10 87 0 0,27 108 1981 0 0,9 71-1242 0 0,-25-46-99 0 0,35 224 2395 0 0,-51-429-3792 0 0,0 0-1 0 0,1-1 0 0 0,0 1 1 0 0,11 20-1 0 0,-9-29-45 0 0,-7-7-8 0 0,1 0-1 0 0,0 0 1 0 0,0-1 0 0 0,0 1-1 0 0,0 0 1 0 0,0 0 0 0 0,0 0 0 0 0,0-1-1 0 0,0 1 1 0 0,0 0 0 0 0,0-1-1 0 0,-1 1 1 0 0,1-1 0 0 0,0 1-1 0 0,0-1 1 0 0,0 1 0 0 0,-1-1-1 0 0,1 0 1 0 0,0 1 0 0 0,-1-1-1 0 0,1 0 1 0 0,-1 0 0 0 0,1 1-1 0 0,0-2 1 0 0,13-21-829 0 0,-7 6-269 0 0,0 0 1 0 0,5-22 0 0 0,-2-11-6567 0 0,-8 26 1617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2071 0 0,'-1'2'154'0'0,"-2"22"2131"0"0,1 1 0 0 0,1 0 0 0 0,1 0 0 0 0,5 39 1 0 0,0-27 624 0 0,3-1 0 0 0,16 53 1 0 0,-22-82-2551 0 0,1-1 0 0 0,-1 0 0 0 0,1 0 0 0 0,0-1 0 0 0,1 1 0 0 0,-1-1 0 0 0,1 1 1 0 0,0-1-1 0 0,1 0 0 0 0,-1 0 0 0 0,1-1 0 0 0,0 0 0 0 0,10 8 0 0 0,-11-10-201 0 0,0 0-1 0 0,1 0 1 0 0,-1 0-1 0 0,0 0 0 0 0,1-1 1 0 0,-1 1-1 0 0,1-1 1 0 0,0-1-1 0 0,-1 1 1 0 0,1 0-1 0 0,0-1 1 0 0,-1 0-1 0 0,1 0 1 0 0,0-1-1 0 0,-1 1 1 0 0,1-1-1 0 0,0 0 1 0 0,-1 0-1 0 0,1-1 1 0 0,4-1-1 0 0,2-2-132 0 0,0-1 1 0 0,0 0-1 0 0,0-1 0 0 0,-1 0 1 0 0,0-1-1 0 0,0 0 1 0 0,-1 0-1 0 0,0-1 0 0 0,0 0 1 0 0,-1-1-1 0 0,0 1 0 0 0,-1-2 1 0 0,0 1-1 0 0,-1-1 0 0 0,0 0 1 0 0,6-16-1 0 0,-9 18-727 0 0,0-1 0 0 0,2-15 0 0 0,0 0-1300 0 0,0-8-2450 0 0,-2 15-1575 0 0,0-1-1185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30 204 13303 0 0,'-1'0'66'0'0,"1"0"0"0"0,-1 1 0 0 0,1-1 0 0 0,-1 0 0 0 0,0 0-1 0 0,1 1 1 0 0,-1-1 0 0 0,1 1 0 0 0,-1-1 0 0 0,1 0 0 0 0,0 1 0 0 0,-1-1-1 0 0,1 1 1 0 0,-1-1 0 0 0,1 1 0 0 0,0-1 0 0 0,-1 1 0 0 0,1-1 0 0 0,0 1-1 0 0,0 0 1 0 0,-1-1 0 0 0,1 2 0 0 0,-5 15-167 0 0,4-14 287 0 0,-3 17 1400 0 0,0 0 0 0 0,2 0 0 0 0,-1 35 0 0 0,9 62 1485 0 0,-5-96-2471 0 0,4 42 2515 0 0,24 120 0 0 0,-28-179-3020 0 0,0 2 10 0 0,0 0 0 0 0,1 0 0 0 0,-1-1 0 0 0,1 1-1 0 0,1 0 1 0 0,-1-1 0 0 0,1 0 0 0 0,0 1 0 0 0,0-1 0 0 0,0 0 0 0 0,6 5 0 0 0,5 6-313 0 0,-9-11 260 0 0,0 0 0 0 0,0 0 0 0 0,0 0 0 0 0,1 0 0 0 0,7 5 0 0 0,-11-10-216 0 0,-1 1 0 0 0,0 0 0 0 0,0-1 0 0 0,1 1-1 0 0,-1-1 1 0 0,1 1 0 0 0,-1-1 0 0 0,0 0 0 0 0,1 1 0 0 0,-1-1 0 0 0,1 0 0 0 0,-1 0 0 0 0,1 0 0 0 0,-1 0 0 0 0,0 0 0 0 0,1-1-1 0 0,-1 1 1 0 0,1 0 0 0 0,-1-1 0 0 0,0 1 0 0 0,1-1 0 0 0,-1 1 0 0 0,0-1 0 0 0,1 1 0 0 0,-1-1 0 0 0,0 0 0 0 0,0 0 0 0 0,0 0-1 0 0,1 0 1 0 0,-1 0 0 0 0,0 0 0 0 0,1-1 0 0 0,5-8-6705 0 0,1-2-1910 0 0</inkml:trace>
  <inkml:trace contextRef="#ctx0" brushRef="#br0" timeOffset="1">309 1 9527 0 0,'1'4'106'0'0,"-1"0"0"0"0,0 0 0 0 0,0 0 0 0 0,0 0 0 0 0,-1 0 0 0 0,1 1 0 0 0,-1-1 0 0 0,0 0 0 0 0,0 0 0 0 0,-2 4 0 0 0,-2 9 630 0 0,-12 84 4454 0 0,-5 103 1 0 0,21-200-5147 0 0,-1 48 2608 0 0,7 95 1 0 0,-2-127-1942 0 0,-1-26-315 0 0,1-1-141 0 0,-3 7-250 0 0,0 0 1 0 0,0 0-1 0 0,0 0 0 0 0,0-1 0 0 0,0 1 1 0 0,0 0-1 0 0,0 0 0 0 0,0 0 0 0 0,0 0 1 0 0,0 0-1 0 0,0 0 0 0 0,0 0 0 0 0,0 0 1 0 0,0 0-1 0 0,0 0 0 0 0,0 0 0 0 0,0 0 1 0 0,0 0-1 0 0,0 0 0 0 0,0 0 1 0 0,0 0-1 0 0,0 0 0 0 0,0 0 0 0 0,0-1 1 0 0,0 1-1 0 0,0 0 0 0 0,1 0 0 0 0,-1 0 1 0 0,0 0-1 0 0,0 0 0 0 0,0 0 0 0 0,0 0 1 0 0,0 0-1 0 0,0 0 0 0 0,0 0 1 0 0,0 0-1 0 0,0 0 0 0 0,0 0 0 0 0,0 0 1 0 0,0 0-1 0 0,0 0 0 0 0,0 0 0 0 0,1 0 1 0 0,-1 0-1 0 0,0 0 0 0 0,0 0 0 0 0,0 1 1 0 0,0-1-1 0 0,0 0 0 0 0,0 0 1 0 0,0 0-1 0 0,0 0 0 0 0,0 0 0 0 0,0 0 1 0 0,0 0-1 0 0,0 0 0 0 0,0 0 0 0 0,0 0 1 0 0,0 0-1 0 0,0 0 0 0 0,0 0 0 0 0,0 0 1 0 0,0 0-1 0 0,0 0 0 0 0,0 0 1 0 0,0 0-1 0 0,0 1 0 0 0,4 3 246 0 0,-3-5-39 0 0,0-7-23 0 0,-1 8-202 0 0,4-4 212 0 0,-4 4-198 0 0,1 0 1 0 0,0 0-1 0 0,-1-1 0 0 0,1 1 1 0 0,-1 0-1 0 0,1-1 0 0 0,0 1 0 0 0,-1-1 1 0 0,1 1-1 0 0,-1 0 0 0 0,0-1 1 0 0,1 1-1 0 0,-1-1 0 0 0,1 0 0 0 0,0 0 1 0 0,1-7 15 0 0,-1 4-12 0 0,0 0 0 0 0,0 0 1 0 0,0 0-1 0 0,1 1 0 0 0,0-1 0 0 0,2-3 0 0 0,6-11-55 0 0,-1 0-1 0 0,-1-1 1 0 0,-1 0-1 0 0,0 0 1 0 0,5-32-1 0 0,-9 46 17 0 0,-1 7-3 0 0,1 1-4 0 0,1-14 24 0 0,10-36 6 0 0,-14 47 9 0 0,0 0-1 0 0,0 0 0 0 0,0 0 0 0 0,0 0 0 0 0,0 0 0 0 0,0 0 1 0 0,0 0-1 0 0,0 0 0 0 0,0 0 0 0 0,0 0 0 0 0,0 0 1 0 0,0 0-1 0 0,0 0 0 0 0,0 0 0 0 0,0 0 0 0 0,0 0 0 0 0,0 0 1 0 0,0 0-1 0 0,0 0 0 0 0,1 2 7 0 0,1-6-5 0 0,0 0 1 0 0,-1 12 13 0 0,-1-6 51 0 0,-2 7 83 0 0,-23 239-46 0 0,24-217 133 0 0,0-11 121 0 0,0-17-124 0 0,1-8 33 0 0,0 3 182 0 0,1-2-341 0 0,17-62 167 0 0,-14 48-481 0 0,11-31 0 0 0,-10 35 79 0 0,-5 13-318 0 0,3-3 302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16 279 6159 0 0,'0'13'721'0'0,"-1"0"-1"0"0,-5 20 0 0 0,-3 4 8066 0 0,9-54-6251 0 0,0 13-353 0 0,0 2-1127 0 0,2-23 4216 0 0,8-13-4405 0 0,17-71-508 0 0,0-2-3661 0 0,-10 53-1517 0 0,-13 48 2917 0 0,-2 14-627 0 0,0 3-544 0 0,-1-7 2868 0 0,-1 0 1 0 0,0-1-1 0 0,0 1 0 0 0,1 0 0 0 0,-1 0 1 0 0,0 0-1 0 0,0-1 0 0 0,1 1-411 0 0,-1-1 411 0 0,0 1 0 0 0,1 0 0 0 0,-1 0 0 0 0,0-1 1 0 0,0 1-1 0 0,0 0 0 0 0,0-1 0 0 0,0 1 0 0 0,1 0 1 0 0,-1 0-1 0 0,0-1 0 0 0,0 1 0 0 0,0 0 1 0 0,0-1-1 0 0,0 1 0 0 0,0 0 0 0 0,0-1 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3023 0 0,'0'0'1503'0'0,"10"-13"4070"0"0,-5 11-4269 0 0,-2 1-895 0 0,-1 0 0 0 0,0 0 1 0 0,0 0-1 0 0,0-1 0 0 0,1 1 0 0 0,-1 0 0 0 0,0-1 1 0 0,3-3-1 0 0,-3 0-137 0 0,-1 4-177 0 0,-1 0 0 0 0,0 0 0 0 0,1 0 0 0 0,-1 0 0 0 0,1 0 0 0 0,-1 0 0 0 0,1 0 0 0 0,0 0 0 0 0,-1 0 0 0 0,1 0 0 0 0,0 0 0 0 0,0 1 0 0 0,-1-1 0 0 0,1 0 0 0 0,0 1 0 0 0,0-1 0 0 0,0 0 0 0 0,0 1 0 0 0,0-1 0 0 0,0 1 0 0 0,0-1 0 0 0,0 1 0 0 0,0 0 0 0 0,0 0 0 0 0,0-1 0 0 0,2 1 0 0 0,1 0 183 0 0,0 0 0 0 0,-1 0-1 0 0,1-1 1 0 0,0 1 0 0 0,0-1-1 0 0,4-1 1 0 0,-8 2-265 0 0,1-1 0 0 0,-1 1-1 0 0,1 0 1 0 0,-1 0 0 0 0,0 0 0 0 0,1 0-1 0 0,-1 0 1 0 0,1 0 0 0 0,-1 0 0 0 0,1 0-1 0 0,-1 0 1 0 0,0 0 0 0 0,1 0 0 0 0,-1 0-1 0 0,1 0 1 0 0,-1 0 0 0 0,1 0 0 0 0,-1 0-1 0 0,0 1 1 0 0,1-1 0 0 0,-1 0 0 0 0,0 0-1 0 0,1 0 1 0 0,-1 1 0 0 0,1-1 0 0 0,-1 0-1 0 0,0 1 1 0 0,0-1 0 0 0,1 0 0 0 0,-1 0-1 0 0,0 1 1 0 0,1-1 0 0 0,-1 1 0 0 0,0-1-22 0 0,0 1 0 0 0,0-1-1 0 0,1 0 1 0 0,-1 0 0 0 0,0 1 0 0 0,0-1 0 0 0,0 0 0 0 0,1 0 0 0 0,-1 0 0 0 0,0 1 0 0 0,0-1 0 0 0,1 0-1 0 0,-1 0 1 0 0,0 0 0 0 0,1 0 0 0 0,-1 1 0 0 0,0-1 0 0 0,0 0 0 0 0,1 0 0 0 0,-1 0 0 0 0,0 0 0 0 0,1 0-1 0 0,-1 0 1 0 0,0 0 0 0 0,1 0 0 0 0,-1 0 0 0 0,1 0 0 0 0,0 0-466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3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3799 0 0,'3'11'587'0'0,"0"1"0"0"0,4 24-1 0 0,-6-25 1542 0 0,1 0 0 0 0,0 0 0 0 0,6 15 0 0 0,-5-21 950 0 0,0-9-1121 0 0,-3 3-1899 0 0,1 0 0 0 0,-1 0 0 0 0,0 1 0 0 0,1-1 0 0 0,-1 0 0 0 0,1 0 0 0 0,-1 1 0 0 0,1-1 0 0 0,-1 0 0 0 0,1 1 0 0 0,0-1 0 0 0,-1 0 0 0 0,2 0 0 0 0,-2 1-39 0 0,1 0 0 0 0,-1-1 0 0 0,1 1 0 0 0,-1 0 0 0 0,1-1 0 0 0,-1 1-1 0 0,1 0 1 0 0,-1-1 0 0 0,1 1 0 0 0,-1-1 0 0 0,0 1 0 0 0,1-1 0 0 0,-1 1 0 0 0,0-1 0 0 0,1 1 0 0 0,-1-2 0 0 0,1 1 1 0 0,-1 0 0 0 0,1 0 1 0 0,-1 0-1 0 0,1 0 0 0 0,0 0 0 0 0,0 0 1 0 0,0 0-1 0 0,0 0 0 0 0,-1 0 0 0 0,1 1 1 0 0,0-1-1 0 0,2-1 0 0 0,-2 3-85 0 0,-1 0-271 0 0</inkml:trace>
  <inkml:trace contextRef="#ctx0" brushRef="#br0" timeOffset="1">0 335 4255 0 0,'0'4'10157'0'0,"9"-15"-9776"0"0,-6 7-287 0 0,-1 1 0 0 0,0-1 0 0 0,0 1 0 0 0,3-8 0 0 0,-4 8-34 0 0,0 0-1 0 0,0 1 1 0 0,0-1-1 0 0,1 0 1 0 0,-1 1-1 0 0,1-1 1 0 0,0 1-1 0 0,-1-1 1 0 0,1 1-1 0 0,1 0 1 0 0,-1 0-1 0 0,3-3 1 0 0,6-2 205 0 0,-5 2-170 0 0,-1 1 1 0 0,1 1-1 0 0,-1-1 1 0 0,1 1-1 0 0,0 0 1 0 0,0 0-1 0 0,1 1 1 0 0,-1 0-1 0 0,8-2 1 0 0,-12 4 417 0 0,0 0-258 0 0,0-1-151 0 0,0 1-70 0 0,-1 0 1 0 0,1 0 0 0 0,-1 0 0 0 0,1 0 0 0 0,-1 0-1 0 0,1 0 1 0 0,-1 0 0 0 0,1 0 0 0 0,-1 1 0 0 0,1-1-1 0 0,-1 0 1 0 0,0 1 0 0 0,1 0 0 0 0,-1-1 0 0 0,0 1-1 0 0,1 0 1 0 0,-1-1 0 0 0,2 3 0 0 0,4 14 198 0 0,-6-13-1 0 0,0-2-192 0 0,0-1 0 0 0,-1 0 0 0 0,1 0 0 0 0,0 1 0 0 0,-1-1 0 0 0,1 0 0 0 0,-1 1 0 0 0,1-1 0 0 0,-1 1 0 0 0,0-1 0 0 0,1 1 0 0 0,-1-1 0 0 0,0 1 0 0 0,0 1 0 0 0,0 1 111 0 0,-1 1-1 0 0,1-1 0 0 0,-1 1 1 0 0,0-1-1 0 0,0 0 0 0 0,0 1 1 0 0,-1-1-1 0 0,-3 8 0 0 0,-5 16 753 0 0,8-22-802 0 0,0 0-1 0 0,0 0 0 0 0,-1 0 1 0 0,0 0-1 0 0,0-1 1 0 0,0 1-1 0 0,0-1 1 0 0,-9 9-1 0 0,11-13-20 0 0,1-5-87 0 0,-4-12-363 0 0,1 13 552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4031 0 0,'0'0'306'0'0,"0"2"-200"0"0,1 6 882 0 0,0 0 0 0 0,-1-1-1 0 0,0 1 1 0 0,0 0-1 0 0,-1 0 1 0 0,0 0 0 0 0,0 0-1 0 0,-1-1 1 0 0,-4 13-1 0 0,-41 111 4557 0 0,6-31-4317 0 0,41-99-2264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4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6647 0 0,'0'0'514'0'0,"8"8"1656"0"0,12 12 5816 0 0,-20-19-7854 0 0,0 0 0 0 0,1-1 1 0 0,-1 1-1 0 0,1 0 0 0 0,-1-1 1 0 0,1 1-1 0 0,-1 0 0 0 0,1-1 1 0 0,-1 1-1 0 0,1-1 0 0 0,0 1 1 0 0,-1-1-1 0 0,1 1 0 0 0,0-1 1 0 0,-1 0-1 0 0,1 1 0 0 0,1-1 1 0 0,12 6 1127 0 0,8 2-1029 0 0,-21-7-1074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4287 0 0,'0'0'10554'0'0,"2"-1"-9096"0"0,56-15 3896 0 0,-57 15-5026 0 0,1 1-97 0 0,17-7 153 0 0,-6 5-983 0 0,-13 2 175 0 0,1 0 1 0 0,-1 0-1 0 0,1 1 0 0 0,0-1 0 0 0,-1 0 1 0 0,1 0-1 0 0,-1 0 0 0 0,1 1 1 0 0,-1-1-1 0 0,1 0 0 0 0,-1 0 0 0 0,3 4-2118 0 0,4 4-3669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5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1 479 5439 0 0,'16'21'9685'0'0,"-11"-14"-8936"0"0,0 0 0 0 0,0-1 1 0 0,9 9-1 0 0,-12-14-508 0 0,11 3 458 0 0,-11-3-726 0 0,6-1 210 0 0,6-9 63 0 0,-11 7-227 0 0,0 0 0 0 0,0 0 0 0 0,0 0 0 0 0,1 1 0 0 0,-1-1 0 0 0,0 1 0 0 0,4-1 0 0 0,-3 1-23 0 0,67-41 224 0 0,-60 35-220 0 0,-1 1 0 0 0,1 0 0 0 0,0 1 0 0 0,1 0 0 0 0,14-4 0 0 0,-14 7 0 0 0,-9 2 0 0 0,-1 1 0 0 0,-1 0 3 0 0,1-1-1 0 0,-1 0 0 0 0,0 0 1 0 0,0 1-1 0 0,0-1 1 0 0,0 0-1 0 0,0 1 1 0 0,1-1-1 0 0,-1 1 0 0 0,0 0 1 0 0,0-1-1 0 0,0 1 1 0 0,0 0-1 0 0,-1 0 0 0 0,1-1 1 0 0,0 1-1 0 0,0 0 1 0 0,0 0-1 0 0,-1 0 1 0 0,1 0-1 0 0,0 0 0 0 0,-1 0 1 0 0,1 0-1 0 0,-1 0 1 0 0,1 2-1 0 0,0-2-1 0 0,0 3 119 0 0,0-1-1 0 0,0 1 0 0 0,-1 0 1 0 0,1 0-1 0 0,-1 0 0 0 0,0 0 1 0 0,0-1-1 0 0,0 1 0 0 0,0 0 1 0 0,-1 0-1 0 0,1 0 0 0 0,-1-1 1 0 0,0 1-1 0 0,-1 0 0 0 0,1 0 1 0 0,-2 3-1 0 0,0-2 112 0 0,1 1 0 0 0,-1 0 0 0 0,-1-1 1 0 0,1 0-1 0 0,-1 1 0 0 0,0-1 0 0 0,0-1 0 0 0,-9 10 0 0 0,12-14-270 0 0,1 1 0 0 0,-1-1 0 0 0,0 1-1 0 0,1-1 1 0 0,-1 1 0 0 0,0-1 0 0 0,0 0-1 0 0,1 1 1 0 0,-1-1 0 0 0,0 0-1 0 0,0 1 1 0 0,0-1 0 0 0,0 0 0 0 0,1 0-1 0 0,-1 0 1 0 0,0 0 0 0 0,0 0 0 0 0,0 0-1 0 0,0 0 1 0 0,0 0 0 0 0,-1 0-1 0 0,1-1-448 0 0,-2-1 433 0 0</inkml:trace>
  <inkml:trace contextRef="#ctx0" brushRef="#br0" timeOffset="1">527 0 2815 0 0,'0'8'256'0'0,"2"11"949"0"0,-1-16-771 0 0,-1 0 1 0 0,1 0 0 0 0,-1 1 0 0 0,0-1 0 0 0,0 0-1 0 0,0 0 1 0 0,-1 6 0 0 0,-5 14 3431 0 0,-2 31 0 0 0,3 64 3244 0 0,5-101-5012 0 0,8-15-1770 0 0,-4 0-311 0 0,1-1 1 0 0,-1-1 0 0 0,0 1-1 0 0,0-1 1 0 0,0 0 0 0 0,0 1-1 0 0,7-2 1 0 0,1 0-6 0 0,-8 1-12 0 0,36 0 0 0 0,68-9 0 0 0,-102 9-9 0 0,23-6-42 0 0,-26 5-25 0 0,0 0 1 0 0,1 1-1 0 0,-1 0 0 0 0,0-1 0 0 0,0 1 0 0 0,1 0 1 0 0,-1 0-1 0 0,0 1 0 0 0,0-1 0 0 0,0 1 1 0 0,6 1-1 0 0,-8-1-312 0 0,10 12-2816 0 0,-9 8-5605 0 0,-3-14 4539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3767 0 0,'0'0'291'0'0,"3"4"-192"0"0,-2-2-41 0 0,0 0-37 0 0,-1-1 0 0 0,1 0 1 0 0,0 0-1 0 0,-1 0 0 0 0,1 0 0 0 0,0 0 1 0 0,0 0-1 0 0,0 0 0 0 0,0-1 1 0 0,0 1-1 0 0,0 0 0 0 0,0 0 1 0 0,0-1-1 0 0,0 1 0 0 0,0 0 1 0 0,0-1-1 0 0,0 1 0 0 0,0-1 1 0 0,1 0-1 0 0,-1 1 0 0 0,0-1 1 0 0,0 0-1 0 0,1 0 0 0 0,-1 1 0 0 0,2-1 1 0 0,2-1 160 0 0,0 0 93 0 0,0 1 0 0 0,0 0-1 0 0,1 0 1 0 0,-1 0 0 0 0,0 0 0 0 0,1 1 0 0 0,-1 0 0 0 0,0 0 0 0 0,7 2-1 0 0,-3 2 268 0 0,1 0-1 0 0,0 1 0 0 0,-1 0 0 0 0,0 0 0 0 0,-1 1 0 0 0,1 0 1 0 0,-1 1-1 0 0,-1 0 0 0 0,1 0 0 0 0,-1 1 0 0 0,10 15 1 0 0,-8-9 58 0 0,-1 0 1 0 0,0 1-1 0 0,-1 0 1 0 0,-1 0 0 0 0,0 1-1 0 0,6 29 1 0 0,-9-21 107 0 0,-1 0 0 0 0,-1 0 0 0 0,-1 1 0 0 0,-6 46 0 0 0,4-62-504 0 0,-1-1 0 0 0,1 1 0 0 0,-1-1 0 0 0,-6 12 0 0 0,0 3 109 0 0,-14 23 407 0 0,12-26-2242 0 0,2 0-4850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83 112 2303 0 0,'-7'-1'326'0'0,"0"0"-1"0"0,0 0 1 0 0,1-1-1 0 0,-1 0 0 0 0,0 0 1 0 0,-9-5-1 0 0,2 2 2468 0 0,14 5-2606 0 0,-1 0 0 0 0,0-1 0 0 0,0 1 1 0 0,1 0-1 0 0,-1 0 0 0 0,0-1 0 0 0,1 1 0 0 0,-1-1 0 0 0,1 1 0 0 0,-1 0 0 0 0,0-1 1 0 0,1 1-1 0 0,-1-1 0 0 0,1 1 0 0 0,-1-1 0 0 0,1 0 0 0 0,-1 0 0 0 0,1 0-86 0 0,0 1 0 0 0,0-1 0 0 0,0 1 0 0 0,0 0-1 0 0,0-1 1 0 0,0 1 0 0 0,0 0 0 0 0,0-1 0 0 0,0 1-1 0 0,0 0 1 0 0,0-1 0 0 0,1 1 0 0 0,-1 0 0 0 0,0 0-1 0 0,0-1 1 0 0,0 1 0 0 0,0 0 0 0 0,1-1 0 0 0,-1 1 0 0 0,0 0-1 0 0,0 0 1 0 0,1-1 0 0 0,-1 1 0 0 0,0 0 0 0 0,1 0-1 0 0,3-2 234 0 0,-1 0-1 0 0,1 0 0 0 0,0 0 1 0 0,6-1-1 0 0,48-14 1359 0 0,1 2 0 0 0,113-13 0 0 0,-167 27-1615 0 0,10 0 143 0 0,0 0 0 0 0,0 1 0 0 0,21 2 0 0 0,-32-1-166 0 0,0 0 1 0 0,0 0-1 0 0,0 0 1 0 0,0 0 0 0 0,-1 0-1 0 0,1 1 1 0 0,5 3 0 0 0,-7-4-27 0 0,0 0 0 0 0,0 1 0 0 0,-1-1 0 0 0,1 1 1 0 0,-1-1-1 0 0,1 1 0 0 0,-1-1 0 0 0,0 1 1 0 0,1 0-1 0 0,-1 0 0 0 0,0 0 0 0 0,0 0 0 0 0,0 0 1 0 0,-1 0-1 0 0,2 2 0 0 0,-1 1 66 0 0,0 1-1 0 0,-1-1 1 0 0,0 0-1 0 0,0 0 1 0 0,0 0 0 0 0,0 1-1 0 0,-1-1 1 0 0,0 0-1 0 0,0 0 1 0 0,-3 9-1 0 0,-3 4 446 0 0,-12 25-1 0 0,19-42-527 0 0,-69 117 1595 0 0,39-69-1281 0 0,-49 66-55 0 0,39-58-204 0 0,26-35-167 0 0,-13 30 1 0 0,23-46 84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7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7199 0 0,'0'0'840'0'0,"2"0"-678"0"0,11 2-50 0 0,23 7 0 0 0,-9-3 214 0 0,54 15 1335 0 0,-12-3 406 0 0,29 6-329 0 0,30 6-494 0 0,179 3 1699 0 0,-167-21-1825 0 0,345 16 2647 0 0,-36-46-792 0 0,-339 10-2299 0 0,102-9 501 0 0,93-6 114 0 0,391-26 939 0 0,-498 27-1905 0 0,-76 7-249 0 0,-63 8-509 0 0,113-30 0 0 0,-78 4-9724 0 0,-71 23 1108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2471 0 0,'6'5'74'0'0,"-1"-1"0"0"0,1 0 0 0 0,-1 0 0 0 0,12 5 0 0 0,-11-6 120 0 0,1 1 1 0 0,0 0-1 0 0,9 9 0 0 0,0 2 281 0 0,-2 1-1 0 0,0 0 0 0 0,13 20 1 0 0,32 59 1465 0 0,-28-43-1055 0 0,53 88 3228 0 0,108 249 0 0 0,-134-242-2532 0 0,-7 2 0 0 0,-5 2 0 0 0,-8 2-1 0 0,37 315 1 0 0,-67-336-655 0 0,-6-75-2426 0 0,2-1-4736 0 0,-3-31-1362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 8375 0 0,'0'0'646'0'0,"-4"3"-272"0"0,2-2-229 0 0,0 0-1 0 0,1 0 0 0 0,-1 1 0 0 0,0-1 1 0 0,1 1-1 0 0,-1-1 0 0 0,1 1 0 0 0,0 0 1 0 0,-1 0-1 0 0,1-1 0 0 0,0 1 1 0 0,0 0-1 0 0,0 0 0 0 0,0 0 0 0 0,1 0 1 0 0,-1 1-1 0 0,0-1 0 0 0,1 0 0 0 0,-1 3 1 0 0,-9 42 2486 0 0,-3-2 1 0 0,-1 0 0 0 0,-39 82-1 0 0,32-81 817 0 0,21-45-3380 0 0,-1 0 0 0 0,1-1 0 0 0,0 1 0 0 0,0-1 0 0 0,0 1 0 0 0,0 0 0 0 0,0-1 0 0 0,0 1 0 0 0,0 0 0 0 0,0-1 0 0 0,0 1 0 0 0,0-1 0 0 0,0 1 0 0 0,0 0 0 0 0,0-1 0 0 0,0 1 0 0 0,0 0 0 0 0,1-1 0 0 0,-1 1 0 0 0,0-1 0 0 0,0 1 0 0 0,1-1 0 0 0,-1 1 0 0 0,1-1 0 0 0,-1 1 0 0 0,0-1 0 0 0,1 1 0 0 0,-1-1 0 0 0,1 1 0 0 0,-1-1 0 0 0,1 1 0 0 0,-1-1 0 0 0,1 0 0 0 0,-1 1 0 0 0,1-1 0 0 0,0 0 0 0 0,-1 0 0 0 0,1 1 0 0 0,1-1 0 0 0,0 1 13 0 0,0-1 1 0 0,0 1 0 0 0,1-1-1 0 0,-1 1 1 0 0,1-1 0 0 0,-1 0-1 0 0,0 0 1 0 0,1 0-1 0 0,2-1 1 0 0,17-4 240 0 0,-1-2 0 0 0,41-18 0 0 0,-36 13-329 0 0,32-8 0 0 0,-52 18 13 0 0,-1 1 1 0 0,1 0-1 0 0,0 0 1 0 0,0 1-1 0 0,-1 0 1 0 0,1 0-1 0 0,0 0 0 0 0,0 1 1 0 0,-1 0-1 0 0,8 2 1 0 0,-12-3-1 0 0,0 0 0 0 0,-1 0 1 0 0,1 0-1 0 0,0 1 0 0 0,-1-1 1 0 0,1 0-1 0 0,0 1 0 0 0,-1-1 1 0 0,1 0-1 0 0,0 1 0 0 0,-1-1 1 0 0,1 1-1 0 0,-1-1 1 0 0,1 1-1 0 0,-1-1 0 0 0,1 1 1 0 0,-1 0-1 0 0,0-1 0 0 0,1 1 1 0 0,-1-1-1 0 0,0 1 0 0 0,1 0 1 0 0,-1-1-1 0 0,0 1 0 0 0,0 0 1 0 0,0-1-1 0 0,1 1 0 0 0,-1 0 1 0 0,0 0-1 0 0,0-1 0 0 0,0 1 1 0 0,0 1-1 0 0,0 0 25 0 0,0 3 23 0 0,1 0 1 0 0,-1 0-1 0 0,0 0 0 0 0,-1 1 1 0 0,1-1-1 0 0,-1 0 1 0 0,0 0-1 0 0,0 0 0 0 0,0 0 1 0 0,-1 0-1 0 0,-4 8 1 0 0,-2 3 252 0 0,-1 0 0 0 0,-12 15 0 0 0,4-6-168 0 0,-26 43-165 0 0,-173 254-905 0 0,204-306-465 0 0,-18 17 1 0 0,10-15-6303 0 0,6-8-1496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9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15519 0 0,'12'-3'456'0'0,"-1"1"-1"0"0,1 0 1 0 0,0 1 0 0 0,0 0-1 0 0,0 1 1 0 0,14 2-1 0 0,-5 1 1236 0 0,-1 1 1 0 0,35 11-1 0 0,-35-8-451 0 0,-1 1-1 0 0,1 1 1 0 0,-1 0 0 0 0,-1 2 0 0 0,0 0 0 0 0,19 15-1 0 0,7 6-932 0 0,-44-32-332 0 0,1 1 0 0 0,0-1 0 0 0,-1 1 0 0 0,1-1 1 0 0,0 0-1 0 0,0 1 0 0 0,0-1 0 0 0,-1 0 0 0 0,1 1 0 0 0,0-1 0 0 0,0 0 0 0 0,0 0 1 0 0,0 0-1 0 0,-1 0 0 0 0,3 0 0 0 0,-3 0-14 0 0,0 0 1 0 0,0 0-1 0 0,1 0 1 0 0,-1 0-1 0 0,0-1 1 0 0,1 1-1 0 0,-1 0 0 0 0,0 0 1 0 0,0 0-1 0 0,1-1 1 0 0,-1 1-1 0 0,0 0 1 0 0,0 0-1 0 0,1-1 0 0 0,-1 1 1 0 0,0 0-1 0 0,0-1 1 0 0,0 1-1 0 0,0 0 1 0 0,0-1-1 0 0,1 1 0 0 0,-1 0 1 0 0,0-1-1 0 0,0 1 1 0 0,-2-21-2210 0 0,2 20 1999 0 0,-1-5-949 0 0,-1 0 0 0 0,0 0 0 0 0,0 0-1 0 0,-6-11 1 0 0,-6-9-5934 0 0,2 8 266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6679 0 0,'-1'0'514'0'0,"-1"1"-280"0"0,1 0 0 0 0,-1 0 0 0 0,1 0 0 0 0,-1 0 0 0 0,1 1 1 0 0,-1-1-1 0 0,1 0 0 0 0,0 1 0 0 0,-1-1 0 0 0,1 1 0 0 0,0-1 0 0 0,0 1 1 0 0,0 0-1 0 0,0-1 0 0 0,1 1 0 0 0,-1 0 0 0 0,0 0 0 0 0,1 0 0 0 0,-1 0 1 0 0,1-1-1 0 0,0 1 0 0 0,-1 0 0 0 0,1 0 0 0 0,0 0 0 0 0,0 0 0 0 0,1 0 1 0 0,-1 0-1 0 0,0 0 0 0 0,0 0 0 0 0,1 0 0 0 0,1 3 0 0 0,0 3 355 0 0,1 0 1 0 0,0-1-1 0 0,1 1 0 0 0,0-1 0 0 0,8 13 1 0 0,30 34 1628 0 0,6 8-834 0 0,-34-40-1024 0 0,-4-9-75 0 0,-2 1 1 0 0,14 27-1 0 0,-19-34-204 0 0,-1 0 0 0 0,0 1 1 0 0,0-1-1 0 0,-1 1 0 0 0,0-1 0 0 0,-1 1 0 0 0,1 0 0 0 0,-1 0 0 0 0,-1-1 1 0 0,1 1-1 0 0,-1 0 0 0 0,-1-1 0 0 0,1 1 0 0 0,-1-1 0 0 0,-1 1 0 0 0,1-1 0 0 0,-1 0 1 0 0,-1 0-1 0 0,1 0 0 0 0,-1 0 0 0 0,-6 7 0 0 0,2-3 53 0 0,0-1-1 0 0,0-1 1 0 0,-1 1-1 0 0,0-1 1 0 0,-1-1 0 0 0,0 0-1 0 0,0 0 1 0 0,-1-1-1 0 0,0 0 1 0 0,0-1-1 0 0,0 0 1 0 0,-15 5-1 0 0,-31 3 529 0 0,19-4 180 0 0,36-10-6 0 0,3 2-601 0 0,6 5-82 0 0,1 0 1 0 0,0 0-1 0 0,0 0 0 0 0,0-1 0 0 0,1-1 1 0 0,-1 0-1 0 0,1 0 0 0 0,1 0 0 0 0,-1-1 1 0 0,11 3-1 0 0,17 4 326 0 0,51 8 0 0 0,-54-12-294 0 0,-3-3-60 0 0,0-1 1 0 0,0-1-1 0 0,48-4 0 0 0,-40 0 26 0 0,59 5 0 0 0,116 16-151 0 0,-206-18-451 0 0,0-1-1 0 0,0 0 1 0 0,0 0 0 0 0,-1 0-1 0 0,1-1 1 0 0,15-4 0 0 0,-16 3-399 0 0,0-1 0 0 0,0 0 0 0 0,0 0 0 0 0,-1-1 0 0 0,1 0 0 0 0,-1 0 0 0 0,0 0 0 0 0,0-1 0 0 0,-1 0 0 0 0,1 0 0 0 0,8-11 1 0 0,3-5-7553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9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11231 0 0,'-4'10'416'0'0,"1"0"0"0"0,-3 17 0 0 0,-3 13 1084 0 0,-67 174 13661 0 0,68-186-12343 0 0,10-26-2746 0 0,-1-1 1 0 0,1 0-1 0 0,-1 0 1 0 0,1 0 0 0 0,-1 0-1 0 0,1 0 1 0 0,-1 0 0 0 0,1 0-1 0 0,0-1 1 0 0,3 2-1 0 0,0-1-71 0 0,0-1 0 0 0,1 1 1 0 0,-1-1-1 0 0,0 0 0 0 0,0-1 0 0 0,1 1 0 0 0,-1-1 0 0 0,0 0 0 0 0,0 0 0 0 0,0-1 0 0 0,6-2 0 0 0,27-5-3 0 0,-33 8 4 0 0,4 0-36 0 0,1-1-1 0 0,-1 2 0 0 0,1-1 1 0 0,-1 1-1 0 0,1 1 1 0 0,15 2-1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4031 0 0,'8'31'-210'0'0,"-3"-13"2943"0"0,0 0 0 0 0,-1 0 0 0 0,-2 1 0 0 0,2 22 0 0 0,-4-32-1824 0 0,0 1 1 0 0,-1-1-1 0 0,0 1 0 0 0,-1-1 0 0 0,-3 14 1 0 0,-2 5 1203 0 0,-8 52 0 0 0,9-42-1370 0 0,2-15-476 0 0,-3 7-272 0 0,7-12-7641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0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0 16183 0 0,'-3'3'222'0'0,"-1"1"0"0"0,1-1 0 0 0,0 1 0 0 0,1-1 0 0 0,-1 1-1 0 0,0 0 1 0 0,1 0 0 0 0,0 0 0 0 0,0 0 0 0 0,-1 5 0 0 0,-3 9 1080 0 0,-4 21-1 0 0,3-14 352 0 0,4-6-519 0 0,0 0-1 0 0,0 0 1 0 0,2 38-1 0 0,0-26 192 0 0,2-10-421 0 0,1 0 0 0 0,0-1 0 0 0,9 34-1 0 0,-4-21-585 0 0,-1-11-302 0 0,0-1 0 0 0,2 1 0 0 0,1-1-1 0 0,0-1 1 0 0,20 32 0 0 0,-20-37-16 0 0,0-1 0 0 0,14 16 0 0 0,-18-25 0 0 0,-1-1 0 0 0,0 0 0 0 0,1 1 0 0 0,0-2 0 0 0,0 1 0 0 0,0 0 0 0 0,0-1 0 0 0,1 0 0 0 0,8 3 0 0 0,-12-5-60 0 0,-1-1-1 0 0,1 1 1 0 0,0-1 0 0 0,0 1-1 0 0,-1-1 1 0 0,1 0 0 0 0,0 0 0 0 0,0 0-1 0 0,0 0 1 0 0,0 0 0 0 0,-1 0-1 0 0,1-1 1 0 0,0 1 0 0 0,0 0-1 0 0,-1-1 1 0 0,1 0 0 0 0,0 1 0 0 0,0-1-1 0 0,-1 0 1 0 0,1 0 0 0 0,-1 0-1 0 0,1 0 1 0 0,-1 0 0 0 0,1 0-1 0 0,-1 0 1 0 0,0 0 0 0 0,1-1-1 0 0,-1 1 1 0 0,0-1 0 0 0,0 1 0 0 0,0-1-1 0 0,0 1 1 0 0,0-1 0 0 0,-1 1-1 0 0,2-3 1 0 0,0-2-396 0 0,0 1 0 0 0,0-1 0 0 0,0 0 0 0 0,-1 0 0 0 0,1 0-1 0 0,-2 0 1 0 0,1 0 0 0 0,-1 0 0 0 0,0-8 0 0 0,-2-5-6288 0 0,0 0-1612 0 0</inkml:trace>
  <inkml:trace contextRef="#ctx0" brushRef="#br0" timeOffset="1">1 163 4487 0 0,'1'2'3971'0'0,"2"0"-3288"0"0,1 0 0 0 0,-1 0-1 0 0,0 0 1 0 0,1 0 0 0 0,-1-1-1 0 0,1 1 1 0 0,0-1 0 0 0,-1 0 0 0 0,1 0-1 0 0,0-1 1 0 0,0 1 0 0 0,6 0 0 0 0,53-1 2658 0 0,-56 0-3290 0 0,40-3 917 0 0,-27 1-459 0 0,0 0-1 0 0,0 2 1 0 0,0 1 0 0 0,0 0-1 0 0,32 7 1 0 0,-50-8-465 0 0,-1 1 0 0 0,1-1-1 0 0,0 1 1 0 0,0 0 0 0 0,0-1 0 0 0,-1 1 0 0 0,1 0 0 0 0,0 0 0 0 0,-1 0 0 0 0,1 1 0 0 0,-1-1-1 0 0,0 0 1 0 0,1 0 0 0 0,-1 1 0 0 0,0-1 0 0 0,0 1 0 0 0,1-1 0 0 0,0 4 0 0 0,-1-2-3 0 0,0-1 1 0 0,0 1 0 0 0,-1 0-1 0 0,1-1 1 0 0,-1 1 0 0 0,0-1-1 0 0,0 1 1 0 0,0 0 0 0 0,0-1-1 0 0,0 1 1 0 0,0 0 0 0 0,-1 2-1 0 0,-2 5 103 0 0,0 0 0 0 0,-1-1-1 0 0,0 1 1 0 0,0-1 0 0 0,-1 0-1 0 0,-6 9 1 0 0,-45 71 726 0 0,17-27-465 0 0,-68 86 0 0 0,103-144-338 0 0,2-5-28 0 0,5-10-41 0 0,10-19-266 0 0,23-37-3002 0 0,-11 23-4189 0 0,-4 13-288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0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4831 0 0,'0'0'375'0'0,"13"-11"596"0"0,-12 11-505 0 0,0-1-1 0 0,1 1 1 0 0,-1 0 0 0 0,0 0 0 0 0,0 0 0 0 0,0-1 0 0 0,0 1 0 0 0,0 0-1 0 0,0 1 1 0 0,0-1 0 0 0,1 0 0 0 0,-1 0 0 0 0,0 0 0 0 0,0 1 0 0 0,0-1-1 0 0,0 0 1 0 0,2 2 0 0 0,-2-1-20 0 0,1 0 0 0 0,0 1 1 0 0,0-1-1 0 0,-1 0 0 0 0,1 1 0 0 0,-1 0 0 0 0,1-1 1 0 0,1 4-1 0 0,2 4 40 0 0,0 0 0 0 0,-1 1 0 0 0,4 12 0 0 0,-3-8 259 0 0,76 181 3947 0 0,-60-138-3457 0 0,-2 1-1 0 0,13 69 1 0 0,-21-66-655 0 0,6 89 0 0 0,-17-146-562 0 0,0-1-1 0 0,0 1 1 0 0,0 0-1 0 0,0-1 1 0 0,-1 1 0 0 0,1-1-1 0 0,-1 1 1 0 0,0-1-1 0 0,-2 7 1 0 0,-3-5 62 0 0,4-5-65 0 0,0 1 1 0 0,0-1-1 0 0,0 0 0 0 0,0 0 0 0 0,0 0 1 0 0,0 0-1 0 0,-1-1 0 0 0,1 1 0 0 0,0 0 1 0 0,0-1-1 0 0,0 0 0 0 0,0 1 1 0 0,0-1-1 0 0,0 0 0 0 0,0 0 0 0 0,1 0 1 0 0,-3-2-1 0 0,-4-1 38 0 0,1-1 0 0 0,-12-12-1 0 0,10 8-12 0 0,0-1-1 0 0,0 0 1 0 0,1 0-1 0 0,0-1 1 0 0,1 0-1 0 0,0-1 1 0 0,1 1-1 0 0,0-1 1 0 0,1-1-1 0 0,0 1 1 0 0,1-1-1 0 0,-3-18 1 0 0,6 27 11 0 0,1-1-1 0 0,0 1 1 0 0,1-1 0 0 0,-1 1 0 0 0,1 0 0 0 0,0-1 0 0 0,0 1 0 0 0,0 0-1 0 0,0 0 1 0 0,1-1 0 0 0,0 1 0 0 0,0 0 0 0 0,4-6 0 0 0,4-5-86 0 0,0 2 1 0 0,15-16 0 0 0,-16 19-31 0 0,12-11-1690 0 0,-1 2-1857 0 0,-9 5-2941 0 0,-1-4-2362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1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17191 0 0,'0'0'1324'0'0,"-3"8"-762"0"0,-2 12 574 0 0,1 1 0 0 0,2-1 1 0 0,-1 32-1 0 0,0-10 989 0 0,1-18-1896 0 0,-11 193 3746 0 0,13-175-3271 0 0,2 0 0 0 0,2-1 0 0 0,10 50 0 0 0,-12-82-682 0 0,0-1-91 0 0,0 0-1 0 0,0 0 1 0 0,4 8-1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4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6335 0 0,'0'0'2708'0'0,"2"1"-1482"0"0,2 4-807 0 0,1 0 0 0 0,-1 0-1 0 0,0 0 1 0 0,0 0 0 0 0,-1 1 0 0 0,0-1 0 0 0,0 1 0 0 0,0 0 0 0 0,0 0 0 0 0,1 8 0 0 0,16 67 1356 0 0,-20-80-1749 0 0,0-1-25 0 0,17 106 2069 0 0,-15-90-1379 0 0,-1 1 0 0 0,-1 0 0 0 0,0 0 0 0 0,-4 22 2379 0 0,4-44-2963 0 0,0 1 0 0 0,0-1 0 0 0,0 1 0 0 0,1 0 0 0 0,0-1 0 0 0,1-5 0 0 0,0 4 0 0 0,15-64 373 0 0,0 9-136 0 0,-16 58-318 0 0,0 1 0 0 0,-1 0 0 0 0,1 0 0 0 0,0 0 0 0 0,0 1 0 0 0,0-1 0 0 0,0 0 0 0 0,0 0 0 0 0,1 0-1 0 0,-1 1 1 0 0,1-1 0 0 0,-1 1 0 0 0,1-1 0 0 0,-1 1 0 0 0,1 0 0 0 0,0-1 0 0 0,0 1 0 0 0,-1 0 0 0 0,1 0 0 0 0,0 0 0 0 0,4-1 0 0 0,-5 2-128 0 0,1-1 2 0 0,23-7-2274 0 0,-7-1-5841 0 0,-9 3 1275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18431 0 0,'22'-12'1544'0'0,"26"-8"0"0"0,-23 9 1115 0 0,41-15 3313 0 0,-51 21-5103 0 0,0 1 0 0 0,23-5 1 0 0,-19 10-861 0 0,-19-1-9 0 0,1 0 0 0 0,-1 0 0 0 0,0 0 0 0 0,1 0 0 0 0,-1 0 0 0 0,1 1 0 0 0,-1-1 0 0 0,1 0 0 0 0,-1 0 0 0 0,0 0 0 0 0,1 0 0 0 0,-1 0 0 0 0,0 1 0 0 0,1-1 0 0 0,-1 0 0 0 0,0 0 0 0 0,1 0 0 0 0,-1 1 0 0 0,0-1 0 0 0,1 0 0 0 0,-1 1 0 0 0,0-1 0 0 0,1 0 0 0 0,-1 1 0 0 0,0-1 0 0 0,0 0 0 0 0,0 1 0 0 0,1-1 0 0 0,-1 0 0 0 0,0 1 0 0 0,0-1 0 0 0,0 1 0 0 0,0-1 0 0 0,0 0 0 0 0,0 1 0 0 0,0-1 0 0 0,0 1 0 0 0,0-1 0 0 0,0 1 0 0 0,0-1 0 0 0,0 1 0 0 0,1 1-251 0 0,-1 0 0 0 0,0 0 0 0 0,0 0 1 0 0,0-1-1 0 0,0 1 0 0 0,0 0 0 0 0,0 0 0 0 0,0 0 0 0 0,-1 2 0 0 0,-7 14-5829 0 0,5-11 3489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2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4975 0 0,'0'0'388'0'0,"0"2"-254"0"0,10 26 1945 0 0,17 41 9959 0 0,-18-47-9716 0 0,-8-21-1966 0 0,0 0-58 0 0,3 4-172 0 0,11-23-2840 0 0,-13 16 2395 0 0,21-34-2827 0 0,16-17 2770 0 0,-34 47 719 0 0,0 0 0 0 0,1 0 0 0 0,0 1 0 0 0,0 0 0 0 0,0 0 1 0 0,1 0-1 0 0,7-4 0 0 0,4-5 968 0 0,-16 12-1133 0 0,0 0 0 0 0,0 1 0 0 0,-1-1 0 0 0,1 1 0 0 0,0-1 0 0 0,0 1 0 0 0,1 0 0 0 0,-1 0 0 0 0,0 0 0 0 0,5-2 3840 0 0,-15 22-2511 0 0,-4 0-830 0 0,-1 1 1 0 0,0-2 0 0 0,-1 0-1 0 0,-26 26 1 0 0,8-10 595 0 0,31-34-982 0 0,16-1-198 0 0,103-37-93 0 0,-98 35 0 0 0,-20 3 0 0 0,0 0-1 0 0,1 0 1 0 0,-1 0 0 0 0,0 0-1 0 0,1 0 1 0 0,-1 0 0 0 0,1 0 0 0 0,-1 0-1 0 0,0 0 1 0 0,1 0 0 0 0,-1 1-1 0 0,0-1 1 0 0,1 0 0 0 0,-1 0-1 0 0,0 0 1 0 0,1 0 0 0 0,-1 1-1 0 0,0-1 1 0 0,1 0 0 0 0,-1 0 0 0 0,0 1-1 0 0,0-1 1 0 0,1 0 0 0 0,-1 0-1 0 0,0 1 1 0 0,0-1 0 0 0,0 0-1 0 0,1 1 1 0 0,-1-1 0 0 0,0 0-1 0 0,0 1 1 0 0,0-1 0 0 0,0 0 0 0 0,0 1-1 0 0,0-1 1 0 0,0 0 0 0 0,0 1-1 0 0,0-1 1 0 0,0 1 0 0 0,0-1-1 0 0,0 0 1 0 0,0 1 0 0 0,0-1-1 0 0,0 0 1 0 0,0 1 0 0 0,0 0 0 0 0,0-1-2 0 0,0 8-143 0 0,-1 0 0 0 0,1 1 0 0 0,-1-1 0 0 0,-1 0-1 0 0,1 0 1 0 0,-1 1 0 0 0,-1-1 0 0 0,-4 10 0 0 0,-1 0-207 0 0,-1 0 0 0 0,-16 21 1 0 0,20-31 330 0 0,-1 0 0 0 0,-10 10 1 0 0,15-16 29 0 0,-1 0 0 0 0,0 0 0 0 0,1-1 0 0 0,-1 1 0 0 0,0-1 0 0 0,0 0 0 0 0,0 1 0 0 0,0-1 0 0 0,-1 0 0 0 0,1 0 0 0 0,0 0 0 0 0,0-1 0 0 0,-1 1 0 0 0,1 0 0 0 0,-4 0 0 0 0,15-15 73 0 0,2 6-29 0 0,-1 0 1 0 0,1 1 0 0 0,19-10 0 0 0,-23 14-55 0 0,-1 1 1 0 0,1-1 0 0 0,0 1 0 0 0,0 1 0 0 0,0-1 0 0 0,0 1-1 0 0,1 0 1 0 0,7 1 0 0 0,3 0 64 0 0,-1 1 0 0 0,25 4 1 0 0,-36-4 2 0 0,0 1 1 0 0,0-1 0 0 0,0 1-1 0 0,0 0 1 0 0,0 1 0 0 0,0-1 0 0 0,-1 1-1 0 0,0 0 1 0 0,1 1 0 0 0,5 4-1 0 0,-9-6-37 0 0,0 0 0 0 0,0 0 0 0 0,0 0 0 0 0,-1 0 0 0 0,1 1 0 0 0,0-1 0 0 0,-1 1 0 0 0,0-1 0 0 0,1 1 0 0 0,-1 0 0 0 0,0-1 0 0 0,0 1 0 0 0,-1 0-1 0 0,1 0 1 0 0,0 0 0 0 0,-1 0 0 0 0,0 4 0 0 0,0 3 91 0 0,-1-1 0 0 0,-1 1 0 0 0,1-1 0 0 0,-5 11 0 0 0,0 7-103 0 0,4-16-4 0 0,-1 0 1 0 0,0 0-1 0 0,-1 0 1 0 0,0 0-1 0 0,-1 0 1 0 0,-6 10-1 0 0,-8 13-14 0 0,-20 51 0 0 0,35-77 0 0 0,0 1 0 0 0,-1-1 0 0 0,0 0 0 0 0,-1 0 0 0 0,1 0 0 0 0,-1-1 0 0 0,-1 0 0 0 0,0 0 0 0 0,0-1 0 0 0,-10 8 0 0 0,16-13-15 0 0,0-1 0 0 0,1 1-1 0 0,-1-1 1 0 0,0 1 0 0 0,0-1 0 0 0,0 0-1 0 0,0 1 1 0 0,0-1 0 0 0,1 0 0 0 0,-1 0-1 0 0,0 1 1 0 0,0-1 0 0 0,0 0 0 0 0,0 0 0 0 0,0 0-1 0 0,0 0 1 0 0,0 0 0 0 0,0 0 0 0 0,0-1-1 0 0,0 1 1 0 0,1 0 0 0 0,-1 0 0 0 0,-2-1 0 0 0,2 0-56 0 0,0 0 1 0 0,-1 0 0 0 0,1 0 0 0 0,-1 0-1 0 0,1-1 1 0 0,0 1 0 0 0,0 0 0 0 0,0-1 0 0 0,0 1-1 0 0,0-1 1 0 0,-1-2 0 0 0,-2-3-248 0 0,1-1-1 0 0,0 0 1 0 0,0 0-1 0 0,-1-9 1 0 0,-2-13-1537 0 0,1-1-1 0 0,2-1 1 0 0,0-31 0 0 0,3 62 1701 0 0,-12 13 413 0 0,10-9-206 0 0,-65 69 3413 0 0,63-68-3154 0 0,1 0 0 0 0,-1-1 0 0 0,0 0 1 0 0,0 0-1 0 0,-6 4 0 0 0,8-6-180 0 0,1 0 1 0 0,-1 0-1 0 0,0 0 0 0 0,0 0 0 0 0,0-1 1 0 0,1 1-1 0 0,-1 0 0 0 0,0-1 0 0 0,0 1 1 0 0,0-1-1 0 0,0 0 0 0 0,0 0 0 0 0,0 0 1 0 0,0 0-1 0 0,-4 0 0 0 0,6 0-106 0 0,0 0-1 0 0,-1 0 1 0 0,1-1 0 0 0,0 1-1 0 0,-1 0 1 0 0,1 0-1 0 0,0 0 1 0 0,-1 0 0 0 0,1-1-1 0 0,0 1 1 0 0,0 0 0 0 0,-1 0-1 0 0,1-1 1 0 0,0 1-1 0 0,0 0 1 0 0,-1 0 0 0 0,1-1-1 0 0,0 1 1 0 0,0 0 0 0 0,0-1-1 0 0,0 1 1 0 0,-1 0-1 0 0,1-1 1 0 0,0 1 0 0 0,0 0-1 0 0,0-1 1 0 0,0 1 0 0 0,0 0-1 0 0,0-1 1 0 0,0 1 0 0 0,0 0-1 0 0,0-1 1 0 0,6-13 336 0 0,13-7-243 0 0,3 5-322 0 0,1 2 1 0 0,1 0-1 0 0,-1 1 1 0 0,28-10-1 0 0,-19 9-304 0 0,-15 7 281 0 0,1 2 0 0 0,0 0 0 0 0,0 0 0 0 0,22-1 0 0 0,-17 2 149 0 0,-21 3 185 0 0,1 1 0 0 0,0 0-1 0 0,0 0 1 0 0,-1 0 0 0 0,1 0 0 0 0,0 0 0 0 0,-1 1-1 0 0,1-1 1 0 0,0 1 0 0 0,-1 0 0 0 0,1 0 0 0 0,0 0 0 0 0,-1 0-1 0 0,1 0 1 0 0,-1 0 0 0 0,3 3 0 0 0,-1-1 139 0 0,0 0 1 0 0,0 0-1 0 0,-1 1 1 0 0,1 0 0 0 0,-1-1-1 0 0,0 1 1 0 0,5 8-1 0 0,-8-11-95 0 0,5 24-109 0 0,3 6-43 0 0,-8-31-16 0 0,0 0 0 0 0,0 0 0 0 0,0 0 1 0 0,0 0-1 0 0,0 0 0 0 0,0 1 0 0 0,0-1 0 0 0,0 0 0 0 0,0 0 1 0 0,0 0-1 0 0,0 0 0 0 0,0 0 0 0 0,0 0 0 0 0,0 0 0 0 0,0 0 0 0 0,0 1 1 0 0,0-1-1 0 0,0 0 0 0 0,1 0 0 0 0,-1 0 0 0 0,0 0 0 0 0,0 0 1 0 0,0 0-1 0 0,0 0 0 0 0,0 0 0 0 0,0 0 0 0 0,0 0 0 0 0,0 0 0 0 0,0 1 1 0 0,0-1-1 0 0,0 0 0 0 0,0 0 0 0 0,1 0 0 0 0,-1 0 0 0 0,0 0 1 0 0,0 0-1 0 0,0 0 0 0 0,0 0 0 0 0,0 0 0 0 0,0 0 0 0 0,0 0 1 0 0,0 0-1 0 0,0 0 0 0 0,1 0 0 0 0,-1 0 0 0 0,0 0 0 0 0,0 0 0 0 0,0 0 1 0 0,0 0-1 0 0,0 0 0 0 0,0 0 0 0 0,0 0 0 0 0,0 0 0 0 0,1 0 1 0 0,-1 0-1 0 0,0 0 0 0 0,0-1 0 0 0,0 1 0 0 0,4-6-2967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2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8927 0 0,'0'0'687'0'0,"2"1"-448"0"0,4 1 501 0 0,0 1 0 0 0,0 1 1 0 0,0-1-1 0 0,0 1 0 0 0,-1 0 1 0 0,1 0-1 0 0,5 6 0 0 0,5 5 1936 0 0,13 18 0 0 0,-19-20-2154 0 0,-1 1-1 0 0,0 0 1 0 0,-1 1-1 0 0,6 16 1 0 0,3 8-6860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11375 0 0,'8'-4'808'0'0,"0"1"0"0"0,0-1-1 0 0,1 1 1 0 0,-1 1 0 0 0,1 0-1 0 0,0 0 1 0 0,15-1 0 0 0,0-1 1602 0 0,14-3-501 0 0,-10 2-231 0 0,-1 1 0 0 0,38-2 0 0 0,-62 6-1430 0 0,0 0-1 0 0,0 0 1 0 0,0 0 0 0 0,0 1 0 0 0,0-1 0 0 0,0 1-1 0 0,0 0 1 0 0,0-1 0 0 0,0 1 0 0 0,4 2 0 0 0,-6-2-170 0 0,0 0 1 0 0,-1 0 0 0 0,1 0-1 0 0,0 0 1 0 0,0-1 0 0 0,0 1 0 0 0,-1 0-1 0 0,1 1 1 0 0,0-1 0 0 0,-1 0-1 0 0,1 0 1 0 0,-1 0 0 0 0,1 0-1 0 0,-1 0 1 0 0,0 0 0 0 0,1 1-1 0 0,-1-1 1 0 0,0 0 0 0 0,0 0-1 0 0,0 0 1 0 0,0 1 0 0 0,0-1 0 0 0,0 0-1 0 0,0 0 1 0 0,0 1 0 0 0,-1-1-1 0 0,1 0 1 0 0,-1 1 0 0 0,-1 6 15 0 0,-1 0 0 0 0,0 0 0 0 0,0 0 0 0 0,-1-1 1 0 0,0 0-1 0 0,0 0 0 0 0,0 0 0 0 0,-1 0 0 0 0,-1 0 0 0 0,1-1 1 0 0,-8 7-1 0 0,-30 24-1413 0 0,-1-4-5751 0 0,33-26 4038 0 0,-7 6-6404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17 7687 0 0,'15'-6'816'0'0,"-8"4"672"0"0,1-1 1 0 0,0 2-1 0 0,-1-1 0 0 0,1 1 0 0 0,0 0 0 0 0,14 1 0 0 0,-18 0-1200 0 0,-1 0-1 0 0,1 1 0 0 0,-1-1 1 0 0,0 1-1 0 0,1 0 0 0 0,-1 0 1 0 0,0 0-1 0 0,0 1 1 0 0,0-1-1 0 0,1 1 0 0 0,-1 0 1 0 0,-1 0-1 0 0,1 0 1 0 0,0 0-1 0 0,0 0 0 0 0,-1 0 1 0 0,0 1-1 0 0,3 3 0 0 0,-4-5-286 0 0,0 0-1 0 0,-1 0 1 0 0,1 0-1 0 0,-1 1 1 0 0,1-1-1 0 0,-1 0 1 0 0,1 0-1 0 0,-1 1 1 0 0,0-1-1 0 0,0 0 1 0 0,0 1-1 0 0,1-1 1 0 0,-1 1-1 0 0,-1-1 1 0 0,1 0-1 0 0,0 1 1 0 0,-1 1-1 0 0,-8 24-492 0 0,5-18 427 0 0,2-5 85 0 0,0 0-1 0 0,0 0 0 0 0,-1-1 1 0 0,0 1-1 0 0,1-1 0 0 0,-1 1 1 0 0,-1-1-1 0 0,1 0 0 0 0,0 0 1 0 0,-1 0-1 0 0,1-1 0 0 0,-1 1 1 0 0,-5 2-1 0 0,2-1-19 0 0,40-17-12 0 0,-2 4-312 0 0,-30 9 163 0 0,-2 4-3215 0 0,1-2 3268 0 0,-1-1 0 0 0,1 0 1 0 0,-1 0-1 0 0,1 0 0 0 0,-1 0 1 0 0,0 0-1 0 0,1 0 0 0 0,-1 0 0 0 0,0 0 1 0 0,0-1-1 0 0,0 1 0 0 0,0 0 1 0 0,0 0-1 0 0,0 0 0 0 0,-1 0 1 0 0,-21 11-662 0 0,-10 4 335 0 0,-18 7 672 0 0,21-10 631 0 0,-54 30 1 0 0,-27 27 2888 0 0,89-55-2490 0 0,12-9-721 0 0,5-4-70 0 0,0 1 0 0 0,1 0 1 0 0,-1 0-1 0 0,1 0 1 0 0,0 1-1 0 0,0 0 1 0 0,0-1-1 0 0,0 1 1 0 0,1 1-1 0 0,-1-1 1 0 0,-4 9 1202 0 0,10-14-1359 0 0,12-6-156 0 0,0 1 0 0 0,20-6 0 0 0,6-2 0 0 0,38-14-165 0 0,103-23 0 0 0,-90 27 0 0 0,-66 16-2175 0 0,-22 7 1069 0 0,1-1-1 0 0,0 0 1 0 0,-1 1 0 0 0,1-2 0 0 0,-1 1-1 0 0,1 0 1 0 0,4-5 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4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64 12607 0 0,'-1'11'1452'0'0,"0"-1"-1"0"0,-5 20 1 0 0,-1 14 5088 0 0,7-39-5679 0 0,0 0 0 0 0,0 0 1 0 0,1 0-1 0 0,0 8 0 0 0,0-11 19 0 0,0-1-205 0 0,0 0-648 0 0,0-1 0 0 0,1 1 0 0 0,-1 0 0 0 0,0 0 0 0 0,0-1 0 0 0,0 1 1 0 0,1-1-1 0 0,-1 1 0 0 0,0-1 0 0 0,1 0 0 0 0,-1 1 0 0 0,0-1 0 0 0,1 0 0 0 0,-1 0 0 0 0,0 0 0 0 0,1 0 0 0 0,-1 0 0 0 0,3 0 0 0 0,-2-1 45 0 0,1 0-1 0 0,-1 0 0 0 0,0 0 0 0 0,1 0 1 0 0,-1 0-1 0 0,0 0 0 0 0,1 0 0 0 0,-1-1 1 0 0,3-2-1 0 0,0 0 58 0 0,0-1 1 0 0,-1 0-1 0 0,1 0 0 0 0,-1 0 0 0 0,0-1 1 0 0,6-11-1 0 0,4-9-578 0 0,-6 12-782 0 0,9-24 1 0 0,-15 33 1042 0 0,-1 0-1 0 0,1 0 1 0 0,-1 0 0 0 0,0 0-1 0 0,-1 0 1 0 0,1 0 0 0 0,-1 0-1 0 0,0 0 1 0 0,-1-7 0 0 0,1 10-475 0 0,-2 2 465 0 0,1-1 1 0 0,0 0-1 0 0,0 1 0 0 0,-1-1 0 0 0,1 1 0 0 0,0 0 1 0 0,-1 0-1 0 0,1-1 0 0 0,0 1 0 0 0,-1 0 0 0 0,1 0 1 0 0,0 0-1 0 0,-1 0 0 0 0,1 0 0 0 0,0 1 0 0 0,-1-1 1 0 0,1 0-1 0 0,0 1 0 0 0,-1-1 0 0 0,1 1 0 0 0,0-1 1 0 0,0 1-1 0 0,-1-1 0 0 0,1 1 0 0 0,0 0 1 0 0,-1 1-1 0 0,-15 6-1628 0 0,7-3 931 0 0,0-1 0 0 0,0 2 0 0 0,0-1 0 0 0,-8 8 1 0 0,-16 9 904 0 0,-116 57 1107 0 0,114-62-858 0 0,-1-2 0 0 0,-49 13 0 0 0,84-27-269 0 0,-1-1-87 0 0,1 0 0 0 0,-1 1 0 0 0,1 0 0 0 0,0-1 0 0 0,0 1 0 0 0,-1 0-1 0 0,1 0 1 0 0,0 0 0 0 0,0 0 0 0 0,0 1 0 0 0,0-1 0 0 0,0 0 0 0 0,0 1-1 0 0,0 0 1 0 0,1-1 0 0 0,-3 3 0 0 0,22-4-2402 0 0,-9 1 2565 0 0,0 0 0 0 0,0 1 0 0 0,14 5 0 0 0,14 4 1849 0 0,157 20 11090 0 0,2-17-7790 0 0,-175-15-5136 0 0,39-7 0 0 0,-39 4-46 0 0,37-1 1 0 0,-51 5-34 0 0,-1 1 0 0 0,1 0 0 0 0,-1 0 0 0 0,12 4 0 0 0,-14-3 0 0 0,1-1 0 0 0,-1 0 0 0 0,1 0 0 0 0,0 0 0 0 0,-1 0 0 0 0,1-1 0 0 0,0 1 0 0 0,-1-1 0 0 0,1-1 0 0 0,8 0 0 0 0,7-4-614 0 0,-1 2 0 0 0,1 0 0 0 0,0 1 1 0 0,37 1-1 0 0,-39 2-6709 0 0,-4-6-2309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12439 0 0,'0'1'180'0'0,"0"-1"0"0"0,0 1 0 0 0,0-1-1 0 0,1 1 1 0 0,-1-1 0 0 0,0 1 0 0 0,0-1-1 0 0,1 1 1 0 0,-1-1 0 0 0,0 1 0 0 0,1-1-1 0 0,-1 0 1 0 0,0 1 0 0 0,1-1 0 0 0,-1 0-1 0 0,1 1 1 0 0,-1-1 0 0 0,5 4 3436 0 0,-3 2-652 0 0,0 3-2232 0 0,-1-1 1 0 0,1 1-1 0 0,-1 12 0 0 0,0-5-2944 0 0,-1-1-3771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5903 0 0,'1'2'188'0'0,"1"-1"-1"0"0,-1 1 0 0 0,1-1 0 0 0,-1 1 0 0 0,1-1 0 0 0,0 0 1 0 0,-1 0-1 0 0,1 0 0 0 0,0 0 0 0 0,0 0 0 0 0,0 0 1 0 0,0-1-1 0 0,0 1 0 0 0,0 0 0 0 0,0-1 0 0 0,0 0 0 0 0,0 1 1 0 0,0-1-1 0 0,0 0 0 0 0,0 0 0 0 0,0 0 0 0 0,0 0 1 0 0,3-1-1 0 0,22 2 2876 0 0,30 6 2423 0 0,-38-6-4052 0 0,26 6-1 0 0,-43-7-1373 0 0,1 1-1 0 0,-1-1 0 0 0,1 1 0 0 0,-1 0 0 0 0,0 0 0 0 0,1 0 0 0 0,-1 0 0 0 0,0 0 0 0 0,0 0 0 0 0,0 1 0 0 0,0-1 0 0 0,0 1 0 0 0,3 2 0 0 0,-5-3-55 0 0,1 0-1 0 0,-1-1 0 0 0,1 1 1 0 0,-1 0-1 0 0,0 0 0 0 0,0 0 1 0 0,0-1-1 0 0,1 1 1 0 0,-1 0-1 0 0,0 0 0 0 0,0 0 1 0 0,0 0-1 0 0,0 0 1 0 0,0 0-1 0 0,0-1 0 0 0,-1 1 1 0 0,1 0-1 0 0,0 0 0 0 0,0 0 1 0 0,-1 0-1 0 0,1-1 1 0 0,0 1-1 0 0,-1 1 0 0 0,-1 1 4 0 0,-2 8 22 0 0,-1 0 0 0 0,0 0 0 0 0,-1-1 0 0 0,0 1 0 0 0,-1-1-1 0 0,0-1 1 0 0,-1 1 0 0 0,0-1 0 0 0,0-1 0 0 0,-1 1 0 0 0,-18 13 0 0 0,-8 1 635 0 0,-1 0 0 0 0,-40 17 1 0 0,33-18 212 0 0,-29 10 1265 0 0,11-5 2368 0 0,84-27-4339 0 0,145-5-171 0 0,-126 3 0 0 0,83-7 0 0 0,124-23 0 0 0,-231 27-768 0 0,0-1 0 0 0,0 0-1 0 0,-1-1 1 0 0,0-1 0 0 0,23-14 0 0 0,5-3-3651 0 0,-27 17-5777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11631 0 0,'-3'9'1032'0'0,"2"-1"-824"0"0,2-3-208 0 0,2 1 0 0 0,-2 0 640 0 0,1-1 80 0 0,-1 0 16 0 0,1 3 8 0 0,1-2-264 0 0,1 1-48 0 0,2-1-16 0 0,1 0 0 0 0,-1-2-672 0 0,2-2-144 0 0,2-2-24 0 0,2-2-4000 0 0,1 1-800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0 9871 0 0,'-54'50'4599'0'0,"31"-27"-2237"0"0,0-2 1 0 0,-2-1 0 0 0,-46 30-1 0 0,-17 6 830 0 0,54-33-1280 0 0,-40 21-1 0 0,59-36-873 0 0,12-5-484 0 0,10-5-314 0 0,35-11-240 0 0,63-10 0 0 0,-84 19 0 0 0,16-3-1 0 0,118-21-31 0 0,-110 21-1 0 0,65 1 0 0 0,-109 6-43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 8463 0 0,'0'-1'60'0'0,"-1"1"0"0"0,1 0 0 0 0,0 0-1 0 0,0 0 1 0 0,0 0 0 0 0,-1 0-1 0 0,1-1 1 0 0,0 1 0 0 0,0 0 0 0 0,-1 0-1 0 0,1 0 1 0 0,0 0 0 0 0,0 0 0 0 0,-1 0-1 0 0,1 0 1 0 0,0 0 0 0 0,0 0-1 0 0,-1 0 1 0 0,1 0 0 0 0,0 0 0 0 0,-1 0-1 0 0,1 0 1 0 0,0 0 0 0 0,0 0 0 0 0,-1 0-1 0 0,1 1 1 0 0,0-1 0 0 0,0 0-1 0 0,0 0 1 0 0,-1 0 0 0 0,1 1 0 0 0,-7 8 2042 0 0,-1 19 449 0 0,8-25-2576 0 0,-6 27 1158 0 0,2 1 1 0 0,2 0-1 0 0,0-1 0 0 0,2 1 0 0 0,2 0 0 0 0,5 33 0 0 0,-3-40-338 0 0,2 1 1 0 0,15 45-1 0 0,28 45 1091 0 0,-45-106-1709 0 0,12 24 553 0 0,1-1-1 0 0,1 0 0 0 0,2-2 0 0 0,1 0 0 0 0,47 50 0 0 0,-60-72-640 0 0,1-1 0 0 0,-1 1-1 0 0,14 7 1 0 0,6-2-3331 0 0,-24-12 1939 0 0,-1 0 0 0 0,1 0 0 0 0,-1-1 0 0 0,1 1 0 0 0,-1-1 0 0 0,6 0 0 0 0,17-5-5817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6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3311 0 0,'0'0'251'0'0,"0"2"165"0"0,0 10 2775 0 0,-1 70 11025 0 0,-6 2-8669 0 0,2-49-4301 0 0,-6 45 816 0 0,-2 95 1 0 0,13-173-2690 0 0,9-14-2043 0 0,0-11 1177 0 0,0 0 0 0 0,-2-1 0 0 0,-1 1 0 0 0,-1-1 0 0 0,4-32 0 0 0,-4 20 539 0 0,14-50 1 0 0,-15 76 1668 0 0,0 1 1 0 0,0-1 0 0 0,1 1 0 0 0,0 0 0 0 0,1 0 0 0 0,0 0-1 0 0,0 1 1 0 0,10-10 0 0 0,-15 17-528 0 0,1 0 0 0 0,-1 0 0 0 0,1-1-1 0 0,0 1 1 0 0,-1 0 0 0 0,1 1 0 0 0,0-1-1 0 0,0 0 1 0 0,0 0 0 0 0,0 1 0 0 0,0-1 0 0 0,-1 1-1 0 0,5-1 1 0 0,3 0 295 0 0,-8 0-127 0 0,19 18 1753 0 0,-14-11-2004 0 0,0 1 0 0 0,-1 0-1 0 0,0 0 1 0 0,0 1 0 0 0,-1-1 0 0 0,0 1-1 0 0,0 0 1 0 0,-1 0 0 0 0,0 0-1 0 0,0 0 1 0 0,2 14 0 0 0,-1 7 326 0 0,-1 0 0 0 0,0 33 1 0 0,-2-38-376 0 0,-1 99-56 0 0,-1-115 0 0 0,1-1 0 0 0,-1 1 0 0 0,0-1 0 0 0,0 1 0 0 0,-1-1 0 0 0,0 0 0 0 0,0 0 0 0 0,-1 1 0 0 0,0-1 0 0 0,-5 7 0 0 0,7-12 0 0 0,0-1 0 0 0,0 0 0 0 0,0 0 0 0 0,0 0 0 0 0,-1 0 0 0 0,1 0 0 0 0,0 0 0 0 0,-1 0 0 0 0,1 0 0 0 0,0 0 0 0 0,-1-1 0 0 0,1 1 0 0 0,-1-1 0 0 0,0 1 0 0 0,1-1 0 0 0,-1 0 0 0 0,1 1 0 0 0,-1-1 0 0 0,0 0 0 0 0,1 0 0 0 0,-1 0 0 0 0,1 0 0 0 0,-1 0 0 0 0,0 0 0 0 0,1-1 0 0 0,-1 1 0 0 0,1-1 0 0 0,-1 1 0 0 0,-1-2 0 0 0,-6-1 0 0 0,0 0 0 0 0,1-1 0 0 0,-14-9 0 0 0,20 11 0 0 0,-5-2 0 0 0,1 0 0 0 0,-1-1 0 0 0,1 0 0 0 0,0 0 0 0 0,1-1 0 0 0,-1 1 0 0 0,1-1 0 0 0,0 0 0 0 0,1-1 0 0 0,-1 1 0 0 0,1-1 0 0 0,1 0 0 0 0,-1 0 0 0 0,1 0 0 0 0,0-1 0 0 0,1 1 0 0 0,0-1 0 0 0,0 1 0 0 0,1-1 0 0 0,-1 0 0 0 0,2 1 0 0 0,-1-1 0 0 0,1 0 0 0 0,0 0 0 0 0,1 0 0 0 0,0 0 0 0 0,3-14 0 0 0,0 11-122 0 0,-1 0-1 0 0,1 1 1 0 0,1 0-1 0 0,0 0 1 0 0,0 0-1 0 0,1 0 1 0 0,11-14-1 0 0,-15 21 77 0 0,1 0 0 0 0,0-1 0 0 0,0 1 0 0 0,0 0 0 0 0,0 0 0 0 0,1 1-1 0 0,-1-1 1 0 0,1 1 0 0 0,-1-1 0 0 0,1 1 0 0 0,0 0 0 0 0,0 1 0 0 0,0-1 0 0 0,0 1 0 0 0,0-1 0 0 0,1 1 0 0 0,-1 1-1 0 0,0-1 1 0 0,0 1 0 0 0,1-1 0 0 0,-1 1 0 0 0,9 1 0 0 0,-12-1 25 0 0,1 1 1 0 0,0 0-1 0 0,0-1 1 0 0,-1 1-1 0 0,1 0 1 0 0,-1 0-1 0 0,1 0 1 0 0,-1 0-1 0 0,1 0 1 0 0,-1 0-1 0 0,0 1 1 0 0,1-1-1 0 0,-1 0 1 0 0,0 1-1 0 0,2 1 1 0 0,18 19 44 0 0,3-4 328 0 0,-23-18-93 0 0,7-15 178 0 0,0 2-214 0 0,-5 7-227 0 0,0 0 1 0 0,0 0-1 0 0,1 0 0 0 0,0 1 0 0 0,0-1 0 0 0,0 1 1 0 0,1 0-1 0 0,0 0 0 0 0,6-4 0 0 0,-10 8-158 0 0,15 12 367 0 0,-15-10-186 0 0,2 9 21 0 0,-3-8 121 0 0,11 6 468 0 0,-10-8-637 0 0,0 0 0 0 0,0 0 0 0 0,0 0-1 0 0,0 0 1 0 0,1 0 0 0 0,-1 0 0 0 0,0 0-1 0 0,0 0 1 0 0,0 0 0 0 0,0 0 0 0 0,0-1-1 0 0,0 1 1 0 0,0-1 0 0 0,0 1 0 0 0,0-1-1 0 0,0 1 1 0 0,0-1 0 0 0,0 1 0 0 0,1-2-1 0 0,16-18-202 0 0,-5 5 134 0 0,13-12 77 0 0,-26 27 0 0 0,1-1 0 0 0,-1 1 0 0 0,1 0 0 0 0,-1 0 0 0 0,1 0 0 0 0,-1 0 0 0 0,1-1 0 0 0,-1 1 0 0 0,1 0 0 0 0,-1 0 0 0 0,1 0 0 0 0,-1 0 0 0 0,1 0 0 0 0,0 0 0 0 0,-1 0 0 0 0,1 1 0 0 0,-1-1 0 0 0,1 0 0 0 0,-1 0 0 0 0,1 0 0 0 0,-1 0 0 0 0,0 1 0 0 0,1-1 0 0 0,-1 0 0 0 0,1 1 0 0 0,-1-1 0 0 0,1 0 0 0 0,-1 0 0 0 0,0 1 0 0 0,1-1 0 0 0,-1 1 0 0 0,0-1 0 0 0,1 0 0 0 0,-1 1 0 0 0,0-1 0 0 0,1 1 0 0 0,-1-1 0 0 0,0 2 0 0 0,1-2 0 0 0,2 6 42 0 0,1 0 0 0 0,-1-1 0 0 0,0 1 0 0 0,0 1 0 0 0,-1-1 0 0 0,3 11 0 0 0,-3-11 1 0 0,0 0 1 0 0,0 0-1 0 0,0 0 0 0 0,0 0 1 0 0,1-1-1 0 0,0 1 1 0 0,8 9-1 0 0,-11-14-42 0 0,0-1 0 0 0,1 1 1 0 0,-1-1-1 0 0,1 1 0 0 0,-1-1 0 0 0,0 1 0 0 0,1-1 0 0 0,-1 0 0 0 0,1 1 0 0 0,-1-1 0 0 0,1 0 0 0 0,0 1 0 0 0,-1-1 0 0 0,1 0 0 0 0,-1 0 0 0 0,1 0 0 0 0,0 1 0 0 0,-1-1 1 0 0,1 0-1 0 0,-1 0 0 0 0,1 0 0 0 0,0 0 0 0 0,-1 0 0 0 0,1 0 0 0 0,0 0 0 0 0,-1 0 0 0 0,1 0 0 0 0,-1-1 0 0 0,1 1 0 0 0,0 0 0 0 0,0 0 0 0 0,11-12-64 0 0,-10 10 24 0 0,10-13-296 0 0,12-18-1 0 0,8-10-530 0 0,-16 31 809 0 0,-10 8 118 0 0,-5 4 4 0 0,12 6 617 0 0,-10-3-650 0 0,0 1 1 0 0,0 0 0 0 0,0 0 0 0 0,-1 0 0 0 0,1 0-1 0 0,-1 0 1 0 0,0 0 0 0 0,0 0 0 0 0,-1 1 0 0 0,0-1-1 0 0,1 1 1 0 0,-1-1 0 0 0,-1 1 0 0 0,1-1 0 0 0,0 10-1 0 0,-1 6 89 0 0,-1 1-1 0 0,-3 22 0 0 0,-2-7-120 0 0,-1 0 0 0 0,-14 41 0 0 0,-30 68 0 0 0,32-93 0 0 0,16-44 0 0 0,-1 2 0 0 0,1 0 0 0 0,-2 0 0 0 0,-7 14 0 0 0,10-21 0 0 0,0-1 0 0 0,0 1 0 0 0,0-1 0 0 0,0 0 0 0 0,-1 1 0 0 0,1-1 0 0 0,-1 0 0 0 0,1 0 0 0 0,-1 0 0 0 0,0-1 0 0 0,0 1 0 0 0,1-1 0 0 0,-1 1 0 0 0,0-1 0 0 0,-6 1 0 0 0,-7 3-12 0 0,12-4-1 0 0,1 0-1 0 0,-1 0 1 0 0,0 0 0 0 0,0-1-1 0 0,-7 1 1 0 0,9-1 8 0 0,1-1 0 0 0,-1 1 0 0 0,0 0 1 0 0,0-1-1 0 0,1 1 0 0 0,-1-1 0 0 0,0 0 0 0 0,1 0 0 0 0,-1 0 0 0 0,0 0 0 0 0,1 0 1 0 0,0 0-1 0 0,-1 0 0 0 0,1 0 0 0 0,-1 0 0 0 0,0-2 0 0 0,-2-3-553 0 0,-1 1-1 0 0,1-1 1 0 0,1 1-1 0 0,-1-1 0 0 0,1 0 1 0 0,0 0-1 0 0,-2-8 1 0 0,-7-27-8501 0 0,5 12 793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7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21711 0 0,'0'11'956'0'0,"1"-1"0"0"0,-2 0 0 0 0,1 0 1 0 0,-5 20-1 0 0,-14 41 2509 0 0,11-43-2095 0 0,-9 24-957 0 0,-3 0 1 0 0,-31 58-1 0 0,2-6-213 0 0,47-100-200 0 0,-1 3 0 0 0,0 0 0 0 0,0 1 0 0 0,1 0 0 0 0,-2 9 0 0 0,3-17 0 0 0,1 0 0 0 0,0 0 0 0 0,0 1 0 0 0,0-1 0 0 0,0 0 0 0 0,0 0 0 0 0,0 1 0 0 0,0-1 0 0 0,0 0 0 0 0,0 0 0 0 0,0 0 0 0 0,0 1 0 0 0,0-1 0 0 0,0 0 0 0 0,0 0 0 0 0,0 0 0 0 0,0 1 0 0 0,0-1 0 0 0,0 0 0 0 0,0 0 0 0 0,1 0 0 0 0,-1 1 0 0 0,0-1 0 0 0,0 0 0 0 0,0 0 0 0 0,0 0 0 0 0,0 0 0 0 0,0 1 0 0 0,1-1 0 0 0,-1 0 0 0 0,0 0 0 0 0,0 0 0 0 0,0 0 0 0 0,1 0 0 0 0,-1 1 0 0 0,0-1 0 0 0,0 0 0 0 0,0 0 0 0 0,0 0 0 0 0,1 0 0 0 0,-1 0 0 0 0,0 0 0 0 0,0 0 0 0 0,1 0 0 0 0,-1 0 0 0 0,0 0 0 0 0,0 0 0 0 0,0 0 0 0 0,1 0 0 0 0,-1 0 0 0 0,0 0 0 0 0,0 0 0 0 0,0 0 0 0 0,1 0 0 0 0,-1 0 0 0 0,0 0 0 0 0,0-1 0 0 0,0 1 0 0 0,1 0 0 0 0,-1 0 0 0 0,0 0 0 0 0,0 0 0 0 0,0 0 0 0 0,0 0 0 0 0,1-1 0 0 0,-1 1 0 0 0,0 0 0 0 0,8-5 0 0 0,0 0 0 0 0,-1-1 0 0 0,1 0 0 0 0,-1 0 0 0 0,9-12 0 0 0,-5 8 0 0 0,-1-1 0 0 0,0 1 0 0 0,1 1 0 0 0,0 0 0 0 0,1 0 0 0 0,23-12 0 0 0,-32 19 0 0 0,0 1 0 0 0,0-1 0 0 0,0 1 0 0 0,1 0 0 0 0,-1 0 0 0 0,1 0 0 0 0,-1 1 0 0 0,1-1 0 0 0,-1 1 0 0 0,1 0 0 0 0,-1 0 0 0 0,1 0 0 0 0,-1 0 0 0 0,0 1 0 0 0,1-1 0 0 0,-1 1 0 0 0,1 0 0 0 0,-1 0 0 0 0,0 0 0 0 0,1 1 0 0 0,-1-1 0 0 0,0 1 0 0 0,0 0 0 0 0,0-1 0 0 0,0 1 0 0 0,-1 1 0 0 0,1-1 0 0 0,0 0 0 0 0,3 5 0 0 0,-3-4 0 0 0,1 0 0 0 0,-1 0 0 0 0,0 0 0 0 0,1-1 0 0 0,-1 0 0 0 0,1 1 0 0 0,0-1 0 0 0,0-1 0 0 0,-1 1 0 0 0,1 0 0 0 0,1-1 0 0 0,-1 0 0 0 0,0 0 0 0 0,0 0 0 0 0,0-1 0 0 0,7 1 0 0 0,5-1 0 0 0,1-1 0 0 0,-1-1 0 0 0,18-3 0 0 0,-15 1 0 0 0,22 0 0 0 0,-30 3 0 0 0,1 1 0 0 0,-1 1 0 0 0,1 0 0 0 0,-1 0 0 0 0,17 5 0 0 0,-23-4 0 0 0,0 0 0 0 0,0 0 0 0 0,0 0 0 0 0,0 0 0 0 0,0 1 0 0 0,-1 0 0 0 0,1 0 0 0 0,-1 0 0 0 0,0 1 0 0 0,0 0 0 0 0,0-1 0 0 0,0 1 0 0 0,6 9 0 0 0,-4-2 0 0 0,0 0 0 0 0,0 0 0 0 0,-1 0 0 0 0,-1 1 0 0 0,0 0 0 0 0,0 0 0 0 0,-1 0 0 0 0,-1 1 0 0 0,0-1 0 0 0,-1 0 0 0 0,0 14 0 0 0,-1-2 0 0 0,-1 0 0 0 0,-1 0 0 0 0,-1 0 0 0 0,-11 42 0 0 0,8-48 0 0 0,-1 1 0 0 0,-1-1 0 0 0,-1 0 0 0 0,0 0 0 0 0,-1-1 0 0 0,-1-1 0 0 0,0 0 0 0 0,-19 19 0 0 0,-6 3 0 0 0,-78 63 0 0 0,92-83-222 0 0,-1-1 0 0 0,0-2 0 0 0,-1 0 0 0 0,-1-2 0 0 0,-46 19 0 0 0,30-20-518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374 778 3311 0 0,'0'0'251'0'0,"1"-1"-160"0"0,4-4 25 0 0,-1 0-1 0 0,1 0 1 0 0,-1 0 0 0 0,0-1 0 0 0,0 1 0 0 0,-1-1-1 0 0,5-10 1 0 0,17-48 4438 0 0,-18 47-3149 0 0,-6 12-1202 0 0,0 0-1 0 0,1 1 1 0 0,-2-1 0 0 0,1 0 0 0 0,0 0-1 0 0,-1 0 1 0 0,0 0 0 0 0,0 0-1 0 0,-2-7 1 0 0,2 10-136 0 0,0 0-1 0 0,0 1 1 0 0,-1-1 0 0 0,1 1-1 0 0,-1-1 1 0 0,1 0 0 0 0,-1 1-1 0 0,0-1 1 0 0,1 1 0 0 0,-1 0-1 0 0,0-1 1 0 0,0 1 0 0 0,0 0-1 0 0,0-1 1 0 0,0 1 0 0 0,-1 0-1 0 0,1 0 1 0 0,0 0-1 0 0,0 0 1 0 0,-1 0 0 0 0,1 0-1 0 0,-1 0 1 0 0,1 0 0 0 0,-1 1-1 0 0,1-1 1 0 0,-1 1 0 0 0,1-1-1 0 0,-1 1 1 0 0,0-1 0 0 0,-2 1-1 0 0,-4 0 79 0 0,0 0 0 0 0,0 1 0 0 0,0 0 0 0 0,0 0-1 0 0,0 1 1 0 0,0 0 0 0 0,-12 5 0 0 0,3 0 167 0 0,-1 1 1 0 0,-16 12-1 0 0,17-9-220 0 0,0 0-1 0 0,1 2 0 0 0,0 0 0 0 0,1 1 1 0 0,1 1-1 0 0,0 0 0 0 0,-20 29 0 0 0,18-19 291 0 0,1 1 0 0 0,1 1 0 0 0,1 0 0 0 0,-16 47 0 0 0,26-64-244 0 0,-5 11 575 0 0,1 1 1 0 0,2 0 0 0 0,0 1 0 0 0,1-1 0 0 0,-1 26 0 0 0,4-46-584 0 0,1 1-1 0 0,1-1 0 0 0,-1 1 1 0 0,0-1-1 0 0,0 0 0 0 0,1 1 0 0 0,-1-1 1 0 0,1 0-1 0 0,0 1 0 0 0,0-1 1 0 0,2 4-1 0 0,-3-6-84 0 0,0 1 0 0 0,1-1 0 0 0,-1 1 1 0 0,1-1-1 0 0,-1 1 0 0 0,1-1 0 0 0,-1 0 0 0 0,1 1 0 0 0,-1-1 1 0 0,1 0-1 0 0,-1 1 0 0 0,1-1 0 0 0,0 0 0 0 0,-1 0 1 0 0,1 0-1 0 0,-1 0 0 0 0,1 1 0 0 0,1-1 0 0 0,-1 0-1 0 0,1 0-1 0 0,-1-1 1 0 0,1 1 0 0 0,-1 0-1 0 0,1-1 1 0 0,-1 1-1 0 0,0-1 1 0 0,1 1 0 0 0,-1-1-1 0 0,2-1 1 0 0,14-9 113 0 0,-1 0 0 0 0,-1-2 0 0 0,0 0 0 0 0,0-1 1 0 0,18-23-1 0 0,-17 19-83 0 0,17-19-260 0 0,-1-2 0 0 0,-3-1 0 0 0,-1-1-1 0 0,-2-1 1 0 0,-2-2 0 0 0,-2 0 0 0 0,22-62 0 0 0,96-337-1226 0 0,-120 380 1429 0 0,3-17 187 0 0,-18 62 199 0 0,-4 16 332 0 0,-1 11-316 0 0,-18 97 507 0 0,-1 12-337 0 0,15-34 237 0 0,5 0-1 0 0,2 0 1 0 0,20 111 0 0 0,-1-72 85 0 0,-17-103-818 0 0,1 0-1 0 0,0 0 1 0 0,2-1 0 0 0,9 19-1 0 0,-13-31-91 0 0,0 0-1 0 0,1 0 0 0 0,0 0 0 0 0,0 0 1 0 0,1-1-1 0 0,-1 0 0 0 0,2 0 1 0 0,-1 0-1 0 0,0-1 0 0 0,1 0 0 0 0,9 5 1 0 0,-11-7-1 0 0,0-1 0 0 0,0 0 0 0 0,0 0 0 0 0,0-1 0 0 0,0 1-1 0 0,0-1 1 0 0,0 0 0 0 0,0 0 0 0 0,0-1 0 0 0,1 0 0 0 0,-1 0 0 0 0,0 0 0 0 0,1 0 0 0 0,-1-1 0 0 0,0 0 0 0 0,0 0 0 0 0,0-1 0 0 0,0 1 0 0 0,6-3 0 0 0,0-2 0 0 0,0 0 0 0 0,-1 0 0 0 0,1-1 0 0 0,-1 0 0 0 0,0-1 0 0 0,-1 0 0 0 0,0-1 0 0 0,0 0 0 0 0,11-16 0 0 0,-6 6 0 0 0,-2 0 0 0 0,0 0 0 0 0,-1-1 0 0 0,11-29 0 0 0,-17 36 0 0 0,-1 0 0 0 0,0 0 0 0 0,0 0 0 0 0,-1 0 0 0 0,-1 0 0 0 0,-1-1 0 0 0,1 1 0 0 0,-2-1 0 0 0,0 0 0 0 0,-1 1 0 0 0,-4-23 0 0 0,4 32 0 0 0,0 1 0 0 0,0-1 0 0 0,-1 1 0 0 0,0-1 0 0 0,0 1 0 0 0,0-1 0 0 0,0 1 0 0 0,0 0 0 0 0,-1 0 0 0 0,1 0 0 0 0,-1 1 0 0 0,0-1 0 0 0,0 0 0 0 0,0 1 0 0 0,0 0 0 0 0,0 0 0 0 0,0 0 0 0 0,-1 0 0 0 0,1 0 0 0 0,-1 1 0 0 0,1-1 0 0 0,-1 1 0 0 0,0 0 0 0 0,1 0 0 0 0,-1 0 0 0 0,0 1 0 0 0,0 0 0 0 0,0-1 0 0 0,0 1 0 0 0,1 0 0 0 0,-1 1 0 0 0,0-1 0 0 0,0 1 0 0 0,0 0 0 0 0,1 0 0 0 0,-1 0 0 0 0,0 0 0 0 0,1 0 0 0 0,-1 1 0 0 0,1 0 0 0 0,-4 2 0 0 0,0 1 0 0 0,1 1 0 0 0,0 1 0 0 0,0-1 0 0 0,0 1 0 0 0,1 0 0 0 0,0 0 0 0 0,0 0 0 0 0,1 1 0 0 0,0 0 0 0 0,0 0 0 0 0,1 0 0 0 0,0 0 0 0 0,-2 12 0 0 0,0-3 0 0 0,2 1 0 0 0,0-1 0 0 0,2 1 0 0 0,-1 0 0 0 0,3 28 0 0 0,1-30 0 0 0,-1 1 0 0 0,2-1 0 0 0,0 0 0 0 0,10 25 0 0 0,-11-35 0 0 0,0-1 0 0 0,0 1 0 0 0,1-1 0 0 0,0 0 0 0 0,0 0 0 0 0,0 0 0 0 0,1-1 0 0 0,0 1 0 0 0,0-1 0 0 0,0 0 0 0 0,0 0 0 0 0,1 0 0 0 0,-1 0 0 0 0,1-1 0 0 0,0 0 0 0 0,7 4 0 0 0,-8-6 0 0 0,1 1 0 0 0,-1-1 0 0 0,0 0 0 0 0,1 0 0 0 0,-1-1 0 0 0,1 1 0 0 0,-1-1 0 0 0,1 0 0 0 0,-1 0 0 0 0,1-1 0 0 0,-1 1 0 0 0,1-1 0 0 0,-1 0 0 0 0,1 0 0 0 0,-1-1 0 0 0,0 1 0 0 0,0-1 0 0 0,0 0 0 0 0,0 0 0 0 0,7-5 0 0 0,-3 2 0 0 0,0-1 0 0 0,0-1 0 0 0,0 1 0 0 0,-1-1 0 0 0,0-1 0 0 0,-1 1 0 0 0,1-1 0 0 0,6-11 0 0 0,-3 0 0 0 0,-1 0 0 0 0,0 0 0 0 0,-1 0 0 0 0,-1-1 0 0 0,5-25 0 0 0,-4 3 0 0 0,5-66 0 0 0,-13 100 0 0 0,0 8 0 0 0,0 0 0 0 0,0 0 0 0 0,0 0 0 0 0,0 0 0 0 0,0 0 0 0 0,0 0 0 0 0,0 0 0 0 0,0 0 0 0 0,0 0 0 0 0,-1 1 0 0 0,1-1 0 0 0,0 0 0 0 0,0 0 0 0 0,0 0 0 0 0,0 0 0 0 0,0 0 0 0 0,0 0 0 0 0,0 0 0 0 0,-1 0 0 0 0,1 0 0 0 0,0 0 0 0 0,0 0 0 0 0,0 0 0 0 0,0 0 0 0 0,0 0 0 0 0,0 0 0 0 0,-1 0 0 0 0,1 0 0 0 0,0 0 0 0 0,0 0 0 0 0,0 0 0 0 0,0 0 0 0 0,0 0 0 0 0,0 0 0 0 0,-1 0 0 0 0,1 0 0 0 0,0-1 0 0 0,0 1 0 0 0,0 0 0 0 0,0 0 0 0 0,0 0 0 0 0,0 0 0 0 0,0 0 0 0 0,0 0 0 0 0,0 0 0 0 0,-1 0 0 0 0,1 0 0 0 0,0-1 0 0 0,0 1 0 0 0,0 0 0 0 0,0 0 0 0 0,0 0 0 0 0,0 0 0 0 0,0 0 0 0 0,0 0 0 0 0,0-1 0 0 0,0 1 0 0 0,0 0 0 0 0,0 0 0 0 0,0 0 0 0 0,0 0 0 0 0,0 0 0 0 0,0 0 0 0 0,0-1 0 0 0,0 1 0 0 0,0 0 0 0 0,-5 7 0 0 0,5-7 0 0 0,-4 10 0 0 0,0 0 0 0 0,0 1 0 0 0,1-1 0 0 0,1 1 0 0 0,0 0 0 0 0,0 0 0 0 0,0 16 0 0 0,1-6 0 0 0,2 0 0 0 0,6 41 0 0 0,-6-58 0 0 0,0-1 0 0 0,0 1 0 0 0,0-1 0 0 0,0 0 0 0 0,0 1 0 0 0,1-1 0 0 0,0 0 0 0 0,-1 0 0 0 0,1 0 0 0 0,0 0 0 0 0,1 0 0 0 0,-1 0 0 0 0,4 4 0 0 0,-4-6 0 0 0,0 0 0 0 0,0 1 0 0 0,0-1 0 0 0,-1 0 0 0 0,1 0 0 0 0,0 0 0 0 0,0 0 0 0 0,0-1 0 0 0,1 1 0 0 0,-1 0 0 0 0,0-1 0 0 0,0 0 0 0 0,0 1 0 0 0,0-1 0 0 0,1 0 0 0 0,-1 0 0 0 0,0 0 0 0 0,0 0 0 0 0,0-1 0 0 0,0 1 0 0 0,1 0 0 0 0,-1-1 0 0 0,4-1 0 0 0,-2 0-161 0 0,0 0-1 0 0,-1-1 1 0 0,1 1-1 0 0,0-1 1 0 0,-1 0-1 0 0,1 0 1 0 0,-1 0 0 0 0,0 0-1 0 0,3-4 1 0 0,25-36-2229 0 0,-28 39 2227 0 0,7-13-904 0 0,-1 1 0 0 0,-1-1 0 0 0,9-25 0 0 0,13-58-2787 0 0,-6 20-91 0 0,-9 37-474 0 0,-1 1-848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46 2159 0 0,'4'-3'207'0'0,"-1"0"-1"0"0,0-1 0 0 0,0 1 0 0 0,0-1 0 0 0,-1 1 1 0 0,1-1-1 0 0,9-18 12893 0 0,-9 30-8763 0 0,-1-1-3428 0 0,0 1 1 0 0,-1-1-1 0 0,0 1 1 0 0,0 0-1 0 0,-1-1 1 0 0,0 9-1 0 0,-7 48 1770 0 0,4-33-1611 0 0,-8 63-753 0 0,-17 186 578 0 0,25 0-473 0 0,5-239-419 0 0,12 55 0 0 0,-11-82 0 0 0,1 1 0 0 0,0-1 0 0 0,1 0 0 0 0,0 0 0 0 0,1 0 0 0 0,1-1 0 0 0,10 15 0 0 0,-16-26-5 0 0,0-1 0 0 0,0 1 1 0 0,0-1-1 0 0,0 1 0 0 0,1-1 0 0 0,-1 1 1 0 0,1-1-1 0 0,-1 0 0 0 0,1 0 0 0 0,-1 0 1 0 0,1 0-1 0 0,0 0 0 0 0,-1 0 0 0 0,1 0 1 0 0,0 0-1 0 0,2 0 0 0 0,-3-1-9 0 0,0 0 0 0 0,0 0-1 0 0,0 0 1 0 0,0-1 0 0 0,0 1 0 0 0,0 0-1 0 0,0 0 1 0 0,0-1 0 0 0,0 1 0 0 0,0-1-1 0 0,0 1 1 0 0,0-1 0 0 0,0 1 0 0 0,0-1-1 0 0,0 0 1 0 0,-1 1 0 0 0,1-1 0 0 0,0 0 0 0 0,-1 0-1 0 0,1 0 1 0 0,0 1 0 0 0,-1-1 0 0 0,1 0-1 0 0,-1 0 1 0 0,1 0 0 0 0,-1 0 0 0 0,1 0-1 0 0,-1 0 1 0 0,1-2 0 0 0,-1 1-557 0 0,1-1-1 0 0,-1 1 1 0 0,0-1-1 0 0,0 1 1 0 0,1-1-1 0 0,-2 1 1 0 0,1-1-1 0 0,0 1 1 0 0,0 0-1 0 0,-1-1 1 0 0,0 1-1 0 0,0-3 1 0 0,-1-4-4128 0 0,-3-10-4001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67 10191 0 0,'-1'1'784'0'0,"-14"15"31"0"0,1 1 5213 0 0,14-17-5876 0 0,0 1-1 0 0,0-1 1 0 0,0 0 0 0 0,0 0-1 0 0,0 0 1 0 0,0 1 0 0 0,0-1-1 0 0,0 0 1 0 0,-1 0 0 0 0,1 0 0 0 0,0 1-1 0 0,0-1 1 0 0,0 0 0 0 0,0 0-1 0 0,0 1 1 0 0,0-1 0 0 0,0 0-1 0 0,1 0 1 0 0,-1 0 0 0 0,0 1-1 0 0,0-1 1 0 0,0 0 0 0 0,0 0 0 0 0,0 0-1 0 0,0 1 1 0 0,0-1 0 0 0,1 0 303 0 0,-1 1-304 0 0,8 3 1831 0 0,-5-3-1638 0 0,1 0 0 0 0,-1-1 0 0 0,0 1 0 0 0,1-1 0 0 0,-1 0 1 0 0,1 0-1 0 0,-1-1 0 0 0,1 1 0 0 0,4-2 0 0 0,33-9 1089 0 0,-31 7-1081 0 0,62-20 1078 0 0,-23 6-665 0 0,72-15-1 0 0,-90 26-696 0 0,-5 2-448 0 0,37-4 0 0 0,-54 8 56 0 0,0 1 0 0 0,0 0 0 0 0,1 1 0 0 0,-1 0 0 0 0,0 1 0 0 0,0 0 0 0 0,17 5 0 0 0,20 13-2159 0 0,-27-11 537 0 0,0-1 0 0 0,0-1 1 0 0,35 8-1 0 0,-49-14 1561 0 0,1 0-1 0 0,0 0 1 0 0,-1-1-1 0 0,1 0 1 0 0,-1 0 0 0 0,1-1-1 0 0,0 1 1 0 0,-1-1 0 0 0,1 0-1 0 0,-1-1 1 0 0,1 1 0 0 0,-1-1-1 0 0,0 0 1 0 0,0 0 0 0 0,0-1-1 0 0,0 0 1 0 0,0 0 0 0 0,5-4-1 0 0,1-2-360 0 0,14-10-85 0 0,-24 19 939 0 0,5-15 8825 0 0,-10 14-8531 0 0,1 0 0 0 0,-1 1-1 0 0,0 0 1 0 0,0 0 0 0 0,1 0-1 0 0,-1 0 1 0 0,0 0 0 0 0,0 1-1 0 0,1 0 1 0 0,-1 0 0 0 0,0 0-1 0 0,1 0 1 0 0,-1 0 0 0 0,1 1-1 0 0,-5 1 1 0 0,3 1-92 0 0,0-1 1 0 0,1 1-1 0 0,-1 0 0 0 0,1 0 1 0 0,-1 1-1 0 0,1-1 0 0 0,0 1 0 0 0,-5 8 1 0 0,-1 5 125 0 0,1 0 0 0 0,1 0 0 0 0,1 1 0 0 0,-9 32 0 0 0,9-25-93 0 0,2-1-1 0 0,0 0 1 0 0,2 1 0 0 0,1 0-1 0 0,2 34 1 0 0,0-56-340 0 0,0 0 0 0 0,1 1-1 0 0,-1-1 1 0 0,1 0 0 0 0,1 0 0 0 0,-1 0 0 0 0,0 0-1 0 0,1 0 1 0 0,3 6 0 0 0,-4-9-3 0 0,-1 0 0 0 0,1 0 0 0 0,0 0 0 0 0,0 0 1 0 0,0 0-1 0 0,0 0 0 0 0,0 0 0 0 0,0 0 0 0 0,1 0 0 0 0,-1-1 0 0 0,0 1 0 0 0,0 0 1 0 0,1-1-1 0 0,-1 1 0 0 0,0-1 0 0 0,1 1 0 0 0,-1-1 0 0 0,0 0 0 0 0,1 1 0 0 0,-1-1 1 0 0,1 0-1 0 0,-1 0 0 0 0,0 0 0 0 0,1 0 0 0 0,-1 0 0 0 0,1-1 0 0 0,-1 1 0 0 0,0 0 1 0 0,1-1-1 0 0,-1 1 0 0 0,0 0 0 0 0,2-2 0 0 0,2 0 0 0 0,-1 0 0 0 0,0-1 0 0 0,0 0 0 0 0,0 0 0 0 0,0 0 0 0 0,0 0 0 0 0,-1 0 0 0 0,1-1 0 0 0,-1 1 0 0 0,4-6 0 0 0,5-8 0 0 0,9-18 0 0 0,-18 30 0 0 0,7-15 0 0 0,0 0 0 0 0,10-35 0 0 0,-16 39 0 0 0,1 1 0 0 0,1 0 0 0 0,1 0 0 0 0,0 0 0 0 0,1 1 0 0 0,14-19 0 0 0,-19 33 0 0 0,-1 6 0 0 0,0 6 0 0 0,1 15 0 0 0,-3-13 0 0 0,2-1 0 0 0,0 1 0 0 0,0-1 0 0 0,1 1 0 0 0,1-1 0 0 0,0 0 0 0 0,7 15 0 0 0,-7-20 0 0 0,0-1 0 0 0,0-1 0 0 0,1 1 0 0 0,0-1 0 0 0,0 0 0 0 0,0 0 0 0 0,1 0 0 0 0,10 8 0 0 0,0-1 9 0 0,-12-9-17 0 0,1 0 0 0 0,-1 0-1 0 0,1 0 1 0 0,0-1 0 0 0,1 1-1 0 0,-1-1 1 0 0,0-1 0 0 0,1 1-1 0 0,0-1 1 0 0,-1 0 0 0 0,10 2-1 0 0,-14-4-115 0 0,0 0-1 0 0,0 0 0 0 0,0 0 0 0 0,0 0 0 0 0,0 0 0 0 0,0 0 1 0 0,0 0-1 0 0,0 0 0 0 0,0 0 0 0 0,0 0 0 0 0,0-1 0 0 0,0 1 1 0 0,0-1-1 0 0,2 0 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2615 0 0,'0'0'6347'0'0,"0"9"-1874"0"0,-1 5-2737 0 0,0 1-1 0 0,0-1 0 0 0,-2 0 0 0 0,-3 14 0 0 0,0-8-162 0 0,-1-1 0 0 0,-10 22 0 0 0,-25 35-851 0 0,-5-3-4033 0 0,11-17-2269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0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10 10679 0 0,'9'-4'952'0'0,"7"0"6984"0"0,-6 2-6560 0 0,-11 8-2984 0 0</inkml:trace>
  <inkml:trace contextRef="#ctx0" brushRef="#br0" timeOffset="1">1 112 4031 0 0,'4'7'352'0'0,"1"0"-280"0"0,-1 1 1000 0 0,2-1 200 0 0,0-1 40 0 0,1 0 0 0 0,1-3-424 0 0,0 0 688 0 0,0-2-800 0 0,1 1-528 0 0,-1-2-112 0 0,1-5-16 0 0,-1-1-3616 0 0,0 1-728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6191 0 0,'-5'28'2235'0'0,"2"-16"77"0"0,1 1 0 0 0,0 0 0 0 0,1 1 0 0 0,1 19 0 0 0,0-31-1966 0 0,0 1-1 0 0,0 0 1 0 0,1-1 0 0 0,-1 1-1 0 0,1 0 1 0 0,0-1 0 0 0,0 1-1 0 0,0 0 1 0 0,0-1 0 0 0,0 0-1 0 0,1 1 1 0 0,-1-1 0 0 0,1 0-1 0 0,0 1 1 0 0,-1-1 0 0 0,1 0-1 0 0,0 0 1 0 0,0-1 0 0 0,0 1-1 0 0,0 0 1 0 0,1-1-1 0 0,-1 1 1 0 0,0-1 0 0 0,1 1-1 0 0,-1-1 1 0 0,1 0 0 0 0,2 1-1 0 0,-1-2-173 0 0,-1 1-1 0 0,0-1 0 0 0,1 1 0 0 0,-1-1 0 0 0,0 0 0 0 0,1 0 0 0 0,-1-1 1 0 0,0 1-1 0 0,1-1 0 0 0,5-1 0 0 0,31-15 785 0 0,-39 17-929 0 0,-19 11-6049 0 0,2-1 1225 0 0,6-6 2165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4607 0 0,'1'-1'157'0'0,"-1"1"-1"0"0,0 0 1 0 0,1 0-1 0 0,-1 0 1 0 0,0 0-1 0 0,1 0 1 0 0,-1 0-1 0 0,0 0 1 0 0,1 0-1 0 0,-1-1 1 0 0,0 1-1 0 0,1 1 1 0 0,-1-1-1 0 0,0 0 1 0 0,1 0-1 0 0,-1 0 1 0 0,1 0-1 0 0,-1 0 1 0 0,0 0-1 0 0,1 0 1 0 0,-1 0-1 0 0,0 1 1 0 0,1-1-1 0 0,-1 0 1 0 0,0 0-1 0 0,0 0 1 0 0,1 1-1 0 0,-1-1 1 0 0,0 0-1 0 0,0 0 1 0 0,1 1-1 0 0,-1-1 1 0 0,0 0-1 0 0,0 0 1 0 0,1 1-1 0 0,-1 0 1 0 0,13 16 3541 0 0,-7-8-1885 0 0,5 6-17 0 0,-1 0 0 0 0,0 1 0 0 0,-1 0 0 0 0,-1 1 0 0 0,12 33 0 0 0,-11-29-989 0 0,-4-38-12014 0 0,0-15 7480 0 0,-4 23 2940 0 0,0 1-1 0 0,1-1 1 0 0,0 1-1 0 0,6-14 1 0 0,-5 16 1116 0 0,1-1 0 0 0,-1 1 0 0 0,1-1 0 0 0,0 1 0 0 0,1 0 0 0 0,0 1 0 0 0,0-1 0 0 0,0 1 0 0 0,7-6 0 0 0,0 2 967 0 0,0 0-1 0 0,0 1 1 0 0,1 0-1 0 0,0 1 1 0 0,1 1 0 0 0,14-6-1 0 0,-21 10-799 0 0,0-1 1 0 0,1 1-1 0 0,-1 1 0 0 0,1 0 1 0 0,-1 0-1 0 0,1 0 0 0 0,-1 1 1 0 0,1 0-1 0 0,-1 0 0 0 0,1 1 0 0 0,-1 0 1 0 0,1 0-1 0 0,12 5 0 0 0,-16-5-350 0 0,-1 0 0 0 0,1 1 0 0 0,-1 0 0 0 0,1-1-1 0 0,-1 1 1 0 0,0 1 0 0 0,0-1 0 0 0,0 0 0 0 0,0 1-1 0 0,0 0 1 0 0,0-1 0 0 0,-1 1 0 0 0,0 0 0 0 0,1 1-1 0 0,-1-1 1 0 0,0 0 0 0 0,2 6 0 0 0,-2-4 24 0 0,-1 0 0 0 0,1 0 1 0 0,-1 0-1 0 0,-1 1 0 0 0,1-1 1 0 0,-1 0-1 0 0,0 1 0 0 0,0-1 1 0 0,0 0-1 0 0,-1 1 0 0 0,0-1 1 0 0,-1 6-1 0 0,-1 0-292 0 0,-1 1 1 0 0,0-1-1 0 0,-1 0 1 0 0,0-1-1 0 0,-1 1 0 0 0,0-1 1 0 0,0 0-1 0 0,-1-1 1 0 0,-11 13-1 0 0,17-22-9 0 0,1 0 0 0 0,0 0 0 0 0,0 0 0 0 0,-1 1 0 0 0,1-1 0 0 0,0 0 0 0 0,0 0 0 0 0,-1 0 0 0 0,1 0 1 0 0,0 0-1 0 0,-1 0 0 0 0,1 1 0 0 0,0-1 0 0 0,-1 0 0 0 0,1 0 0 0 0,0 0 0 0 0,-1 0 0 0 0,1 0 0 0 0,0 0 0 0 0,0 0 0 0 0,-1 0 0 0 0,1-1 0 0 0,0 1 0 0 0,-1 0 0 0 0,1 0 0 0 0,0 0 0 0 0,-1 0 0 0 0,1 0 0 0 0,0 0 1 0 0,0-1-1 0 0,-1 1 0 0 0,1 0 0 0 0,0 0 0 0 0,0 0 0 0 0,-1-1 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1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763 1 6647 0 0,'0'0'7519'0'0,"2"1"-6470"0"0,5 4-288 0 0,-4-2-360 0 0,1 0 0 0 0,-1 0-1 0 0,0 0 1 0 0,1 0 0 0 0,3 5-1 0 0,-6-6-362 0 0,0 0 0 0 0,0 0 0 0 0,0 1 1 0 0,0-1-1 0 0,-1 0 0 0 0,1 0 0 0 0,-1 0 0 0 0,1 1 0 0 0,-1-1 0 0 0,0 0 0 0 0,0 0 0 0 0,0 1 0 0 0,0-1 0 0 0,0 3 0 0 0,0-2-34 0 0,-1 1-1 0 0,1-1 0 0 0,-1 0 1 0 0,0 1-1 0 0,0-1 0 0 0,0 0 1 0 0,0 0-1 0 0,0 0 1 0 0,-1 0-1 0 0,1 0 0 0 0,-1 0 1 0 0,0 0-1 0 0,0 0 0 0 0,0 0 1 0 0,0-1-1 0 0,0 1 0 0 0,-1-1 1 0 0,-4 4-1 0 0,4-4 4 0 0,-5 8 114 0 0,7-9-83 0 0,-12 1-9442 0 0,-8 1 8992 0 0,18-3 489 0 0,0 0 0 0 0,1 0 1 0 0,-1 1-1 0 0,0-1 0 0 0,1 1 1 0 0,-1-1-1 0 0,0 1 0 0 0,1 0 1 0 0,-1 0-1 0 0,1 1 0 0 0,0-1 1 0 0,-1 0-1 0 0,1 1 0 0 0,0-1 1 0 0,-4 4 1642 0 0,17-3 1046 0 0,-2-3-2246 0 0,1-1-1 0 0,0 1 1 0 0,-1-2-1 0 0,1 1 1 0 0,-1-1-1 0 0,0-1 1 0 0,11-5-1 0 0,-8 4-201 0 0,1 0-1 0 0,22-6 0 0 0,-30 10-338 0 0,-4 1-100 0 0,-12 22-1253 0 0,-2-8 1231 0 0,-1-1 0 0 0,-1 0 1 0 0,-19 13-1 0 0,24-19 200 0 0,-24 16 360 0 0,-1-2 0 0 0,-67 29 0 0 0,91-45-406 0 0,-110 48 381 0 0,-40 19 282 0 0,87-35 126 0 0,19-8 1023 0 0,-78 29 0 0 0,115-50-957 0 0,15-7-197 0 0,7-3 588 0 0,-3 2-1229 0 0,56-29 1586 0 0,98-34 0 0 0,567-109 242 0 0,-677 163-1885 0 0,47-15-1 0 0,-70 16-60 0 0,1-1 0 0 0,-2 0-1 0 0,39-24 1 0 0,-57 31 754 0 0,5-4-4799 0 0,-8 6 4028 0 0,0 0 1 0 0,0-1 0 0 0,0 1-1 0 0,0 0 1 0 0,0 0-1 0 0,0 0 1 0 0,0-1 0 0 0,0 1-1 0 0,0 0 1 0 0,0 0 0 0 0,0 0-1 0 0,0 0 1 0 0,0-1 0 0 0,0 1-1 0 0,-1 0 1 0 0,1 0-1 0 0,0 0 1 0 0,0 0 0 0 0,0 0-1 0 0,0-1 1 0 0,0 1 0 0 0,0 0-1 0 0,-1 0 1 0 0,1 0 0 0 0,0 0-1 0 0,0 0 1 0 0,0 0-1 0 0,0 0 1 0 0,-1 0 0 0 0,1 0-1 0 0,0 0 1 0 0,0-1 0 0 0,0 1-1 0 0,-1 0 1 0 0,1 0 0 0 0,0 0-1 0 0,0 0 1 0 0,0 0-1 0 0,0 0 1 0 0,-1 0 0 0 0,1 1-1 0 0,0-1 1 0 0,0 0 0 0 0,0 0-1 0 0,-1 0 1 0 0,1 0-1 0 0,-10-2-1602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4663 0 0,'0'0'2743'0'0,"2"0"-1492"0"0,9 6-284 0 0,-1-1 1 0 0,1 2-1 0 0,-1-1 1 0 0,0 1-1 0 0,11 11 0 0 0,43 47 1909 0 0,-52-53-2475 0 0,12 18 423 0 0,-1 0 1 0 0,-1 2-1 0 0,23 45 1 0 0,-15-25 74 0 0,19 36 501 0 0,33 53 637 0 0,-77-135-1994 0 0,11 18 260 0 0,0-1 0 0 0,2-1 0 0 0,1-1 0 0 0,0-1 1 0 0,30 25-1 0 0,-47-44-418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1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59 100 6159 0 0,'-7'19'544'0'0,"-1"3"-432"0"0,1 1 1312 0 0,1 4 264 0 0,-1 1 48 0 0,2-3 16 0 0,3-9-456 0 0,-3-1-88 0 0,2-4-24 0 0,0 1 0 0 0,2-1-768 0 0,-2-3-152 0 0,1 1 192 0 0,8-15-1280 0 0</inkml:trace>
  <inkml:trace contextRef="#ctx0" brushRef="#br0" timeOffset="1">116 25 3599 0 0,'2'-1'278'0'0,"2"-3"2"0"0,-1 1-352 0 0,1 0-1 0 0,-1 1 0 0 0,1-1 0 0 0,7-4 1 0 0,-10 7 205 0 0,0 0 0 0 0,-1-1 0 0 0,1 1 0 0 0,0 0 0 0 0,0 0 0 0 0,-1 0 0 0 0,1-1 0 0 0,0 1 0 0 0,0 0 0 0 0,-1 0 0 0 0,1 0 0 0 0,0 0 0 0 0,0 0 0 0 0,0 0 0 0 0,-1 1 0 0 0,1-1 0 0 0,0 0 0 0 0,0 0 0 0 0,-1 0 0 0 0,1 1 0 0 0,0-1 0 0 0,0 0 0 0 0,-1 1 0 0 0,1-1 0 0 0,0 1 0 0 0,-1-1 0 0 0,1 1 0 0 0,-1-1 0 0 0,1 1 0 0 0,-1-1 0 0 0,1 1 0 0 0,-1-1 0 0 0,1 1 0 0 0,-1 0 0 0 0,1 1 0 0 0,39 79 10757 0 0,4 49-6726 0 0,-37-102-3533 0 0,-1 0 0 0 0,-2 0-1 0 0,0 1 1 0 0,-2 0-1 0 0,-1-1 1 0 0,-2 1-1 0 0,-1 0 1 0 0,-1-1 0 0 0,-1 1-1 0 0,-1-1 1 0 0,-2 0-1 0 0,-1-1 1 0 0,-17 41-1 0 0,24-65-610 0 0,-51 115 285 0 0,43-101-338 0 0,0-2-1 0 0,-1 1 1 0 0,0-1 0 0 0,-25 26 0 0 0,31-37-2 0 0,0 0 0 0 0,0-1-1 0 0,0 1 1 0 0,-1-1 0 0 0,1 0 0 0 0,-7 3-1 0 0,9-6-77 0 0,1 1 0 0 0,0 0 0 0 0,-1-1 0 0 0,1 0 0 0 0,0 1 0 0 0,-1-1 0 0 0,1 0 0 0 0,-1 1 0 0 0,1-1 0 0 0,-1 0 0 0 0,1 0 0 0 0,-1 0 0 0 0,1 0 0 0 0,-1-1 0 0 0,1 1 0 0 0,0 0 0 0 0,-1-1 0 0 0,1 1 0 0 0,-1-1 0 0 0,1 1 0 0 0,0-1 0 0 0,-1 0 0 0 0,1 1 0 0 0,0-1 0 0 0,0 0 0 0 0,0 0 0 0 0,-2-1 0 0 0,-9-14-1700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9727 0 0,'1'23'999'0'0,"-1"-17"-595"0"0,0 0-1 0 0,0 1 0 0 0,1-1 1 0 0,0 0-1 0 0,0 0 1 0 0,3 9-1 0 0,-2-12 603 0 0,0 1 1 0 0,1-1-1 0 0,-1 1 1 0 0,1-1-1 0 0,2 4 0 0 0,0-3 185 0 0,-1 1-560 0 0,1 0 0 0 0,0-1 0 0 0,0 0 0 0 0,1 0 0 0 0,-1 0-1 0 0,1 0 1 0 0,0-1 0 0 0,0 0 0 0 0,0-1 0 0 0,0 1 0 0 0,1-1 0 0 0,-1 0 0 0 0,1-1 0 0 0,7 2-1 0 0,-6-2-417 0 0,1 0 0 0 0,0-1-1 0 0,0 0 1 0 0,-1 0 0 0 0,1-1-1 0 0,0 0 1 0 0,-1 0 0 0 0,1-1-1 0 0,-1 0 1 0 0,12-5 0 0 0,-12 3-118 0 0,1 1-85 0 0,-1-1 1 0 0,13-2-1 0 0,-20 5-315 0 0,-1 4-1160 0 0,0-1 852 0 0,-1 0 0 0 0,1 1 0 0 0,-1-1 0 0 0,0 0 0 0 0,0 0-1 0 0,0 0 1 0 0,0 0 0 0 0,0 0 0 0 0,0 0 0 0 0,-2 2 0 0 0,-18 23-4809 0 0,15-21 3849 0 0,-14 16-124 0 0,-65 78-808 0 0,7 5 6147 0 0,74-99-2781 0 0,0 0-1 0 0,1 0 1 0 0,-1 0-1 0 0,1 1 1 0 0,0-1 0 0 0,-3 15 1487 0 0,21-22-1332 0 0,0 0-1 0 0,0-1 1 0 0,0-1-1 0 0,25-8 1 0 0,57-25-481 0 0,-85 31-208 0 0,-4 2-405 0 0,0-1 0 0 0,-1 0 0 0 0,1 0 0 0 0,-1-1 0 0 0,0 0 0 0 0,0 0 0 0 0,0-1 0 0 0,0 1 0 0 0,-1-2 0 0 0,10-12 0 0 0,-12 13-898 0 0,0 0 0 0 0,0-1 0 0 0,-1 1 0 0 0,0-1 0 0 0,0 0 0 0 0,0 0 0 0 0,-1 0 0 0 0,1-8 0 0 0,0-1-1466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2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3079 0 0,'-20'211'16993'0'0,"3"-121"-14038"0"0,12-68-2270 0 0,1-9-83 0 0,1 1 0 0 0,1-1-1 0 0,-2 20 1 0 0,19-48-843 0 0,8-15-560 0 0,24-29-1400 0 0,-42 54 1811 0 0,0-1 1 0 0,1 1-1 0 0,0 1 1 0 0,0-1 0 0 0,0 1-1 0 0,0 0 1 0 0,12-5 0 0 0,-15 7 357 0 0,1 1 0 0 0,0 0 0 0 0,-1 1 0 0 0,1-1 0 0 0,0 0 1 0 0,0 1-1 0 0,-1 0 0 0 0,1 0 0 0 0,0 0 0 0 0,0 1 0 0 0,0-1 1 0 0,-1 1-1 0 0,7 1 0 0 0,-7-1 141 0 0,-1 0 0 0 0,1 0 0 0 0,0 0 1 0 0,0 1-1 0 0,-1-1 0 0 0,1 1 0 0 0,-1-1 0 0 0,1 1 1 0 0,-1 0-1 0 0,0 0 0 0 0,0 0 0 0 0,0 0 0 0 0,0 1 1 0 0,0-1-1 0 0,0 0 0 0 0,-1 1 0 0 0,3 4 1 0 0,-1 1 299 0 0,0 0 1 0 0,-1 1 0 0 0,0-1 0 0 0,-1 1 0 0 0,0 0 0 0 0,0 0 0 0 0,-1-1 0 0 0,0 1 0 0 0,0 0 0 0 0,-1 0-1 0 0,0-1 1 0 0,-1 1 0 0 0,0 0 0 0 0,-4 10 0 0 0,-1 2-99 0 0,-2-1 0 0 0,0 0-1 0 0,-1-1 1 0 0,-20 30 0 0 0,30-49-314 0 0,-22 27-524 0 0,21-25 175 0 0,-1-1 0 0 0,0 1 1 0 0,1-1-1 0 0,-1 0 0 0 0,0 0 0 0 0,0 0 0 0 0,0 0 0 0 0,-2 1 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15119 0 0,'3'0'110'0'0,"0"-1"0"0"0,-1 0 0 0 0,1 0 1 0 0,0 0-1 0 0,0 0 0 0 0,0-1 0 0 0,-1 1 0 0 0,1-1 0 0 0,-1 1 0 0 0,1-1 0 0 0,-1 0 0 0 0,1 0 0 0 0,-1 0 0 0 0,3-4 0 0 0,13-10 450 0 0,1 5 547 0 0,0 0-1 0 0,22-8 1 0 0,23-12 2377 0 0,-35 14-2461 0 0,1 1 1 0 0,60-21-1 0 0,-85 35-958 0 0,-3 2-44 0 0,0-1 1 0 0,0 0 0 0 0,1 1 0 0 0,-1-1 0 0 0,0 1-1 0 0,0 0 1 0 0,5 0 0 0 0,-6 0-134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3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13103 0 0,'60'-27'4864'0'0,"-35"16"-2540"0"0,42-23 0 0 0,-62 31-2220 0 0,-4 3-91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628 1 5871 0 0,'0'0'788'0'0,"4"7"2731"0"0,-3 0-3095 0 0,1-1 0 0 0,-1 1 0 0 0,-1-1 0 0 0,1 1-1 0 0,-1-1 1 0 0,0 1 0 0 0,-1 0 0 0 0,0-1 0 0 0,0 1 0 0 0,0-1 0 0 0,-1 1-1 0 0,1-1 1 0 0,-2 0 0 0 0,1 0 0 0 0,-6 11 0 0 0,1-5-8 0 0,0 0 0 0 0,0-1 0 0 0,-1 0 0 0 0,0-1 0 0 0,-1 0 0 0 0,0 0 0 0 0,-11 9 1 0 0,-39 26 1300 0 0,-1-3 1 0 0,-2-3-1 0 0,-132 61 1 0 0,185-96-1560 0 0,-22 11 808 0 0,0-2 0 0 0,-38 11 0 0 0,43-21 593 0 0,34-14-737 0 0,2 1-803 0 0,0-1-1 0 0,0 1 1 0 0,1 1 0 0 0,1 0-1 0 0,-1 1 1 0 0,2 0-1 0 0,21-10 1 0 0,97-35 3 0 0,-119 49-22 0 0,308-82 0 0 0,-59 20 0 0 0,-256 64-1 0 0,12-3-72 0 0,22-10 0 0 0,-35 14 41 0 0,-1-1 1 0 0,1 0-1 0 0,-1 0 0 0 0,0 0 0 0 0,1 0 0 0 0,-1-1 1 0 0,0 1-1 0 0,0-1 0 0 0,-1 1 0 0 0,1-1 1 0 0,0 0-1 0 0,2-6 0 0 0,-5 8-332 0 0,-1-1-1 0 0,1 1 1 0 0,-1-1 0 0 0,0 1-1 0 0,0-1 1 0 0,0 1-1 0 0,0-1 1 0 0,0 1 0 0 0,0 0-1 0 0,0 0 1 0 0,0-1 0 0 0,0 1-1 0 0,-2-1 1 0 0,-7 0-2230 0 0,0 0-3671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4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0 11831 0 0,'-9'134'11289'0'0,"13"67"-5532"0"0,0-12-3203 0 0,-4-171-2494 0 0,-6 216 774 0 0,-15-1-392 0 0,20-221-492 0 0,-1 0-1 0 0,0 0 1 0 0,-1-1-1 0 0,-1 0 1 0 0,0 1-1 0 0,-9 19 1 0 0,12-30 27 0 0,0 0 1 0 0,1 0-1 0 0,-1 0 1 0 0,0 0-1 0 0,0 0 1 0 0,0 0-1 0 0,0 0 1 0 0,1-1-1 0 0,-1 1 1 0 0,0 0-1 0 0,-1 0 1 0 0,1-1-1 0 0,0 1 1 0 0,0-1-1 0 0,0 1 1 0 0,0-1-1 0 0,0 1 1 0 0,0-1-1 0 0,-1 0 1 0 0,1 1-1 0 0,0-1 1 0 0,-2 0 0 0 0,1 0-2 0 0,0-1 1 0 0,0 1 0 0 0,0 0 0 0 0,0-1 0 0 0,-1 0 0 0 0,1 1 0 0 0,0-1 0 0 0,0 0 0 0 0,0 0 0 0 0,1 0 0 0 0,-4-3 0 0 0,-4-3-32 0 0,0 0-1 0 0,1-1 1 0 0,-13-17-1 0 0,19 22 40 0 0,-5-4 14 0 0,1-2 0 0 0,0 1 0 0 0,1 0 0 0 0,0-1 0 0 0,0 0-1 0 0,1 0 1 0 0,1-1 0 0 0,-1 1 0 0 0,1-1 0 0 0,1 0 0 0 0,-3-13 0 0 0,5 16 53 0 0,0 1-1 0 0,0-1 0 0 0,0 0 1 0 0,0 0-1 0 0,1 0 0 0 0,0 0 0 0 0,1 0 1 0 0,0 1-1 0 0,0-1 0 0 0,0 0 1 0 0,1 1-1 0 0,0 0 0 0 0,0-1 1 0 0,0 1-1 0 0,1 1 0 0 0,0-1 1 0 0,6-7-1 0 0,-1 4-16 0 0,0 1 0 0 0,1-1 1 0 0,0 1-1 0 0,0 1 0 0 0,1 0 0 0 0,0 1 1 0 0,0 0-1 0 0,21-8 0 0 0,-14 7-1 0 0,-1 1-1 0 0,1 1 1 0 0,0 1 0 0 0,1 1-1 0 0,24-1 1 0 0,-36 3-21 0 0,-3 1-39 0 0,1 0 0 0 0,-1 0 0 0 0,1 0 0 0 0,-1 0 1 0 0,8 2-1 0 0,-11-1-748 0 0,-10-5-3177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19231 0 0,'-13'39'2290'0'0,"-26"50"1"0"0,-3 10 2157 0 0,36-83-3859 0 0,4-12-409 0 0,0 0 1 0 0,0 1-1 0 0,0-1 1 0 0,1 1-1 0 0,0 0 1 0 0,0-1-1 0 0,0 1 1 0 0,0 0-1 0 0,1 6 1 0 0,0-9-31 0 0,2-2-19 0 0,5-1-202 0 0,1 0 1 0 0,-1 0-1 0 0,0-1 1 0 0,0 0-1 0 0,11-5 0 0 0,-7 3-163 0 0,-1 1 0 0 0,13-3-1 0 0,-14 5 179 0 0,0 0-1 0 0,0 0 0 0 0,-1 0 0 0 0,1 1 1 0 0,0 1-1 0 0,0 0 0 0 0,0 0 0 0 0,0 0 1 0 0,-1 1-1 0 0,1 0 0 0 0,-1 1 0 0 0,1 0 1 0 0,-1 0-1 0 0,0 1 0 0 0,0 0 0 0 0,-1 1 1 0 0,1-1-1 0 0,-1 1 0 0 0,0 1 0 0 0,0-1 1 0 0,0 1-1 0 0,6 8 0 0 0,-4-2 253 0 0,0 0-1 0 0,-1 0 1 0 0,-1 1-1 0 0,0 0 1 0 0,0 0-1 0 0,-2 1 1 0 0,8 23 0 0 0,-10-26 46 0 0,-1 0 1 0 0,0 0-1 0 0,0 1 1 0 0,-1-1-1 0 0,-1 1 1 0 0,0-1-1 0 0,0 1 1 0 0,-1-1-1 0 0,-1 0 1 0 0,-3 16-1 0 0,2-19-237 0 0,0-1-1 0 0,0 1 1 0 0,-1-1-1 0 0,0 0 1 0 0,-1 0-1 0 0,1 0 1 0 0,-1-1-1 0 0,-1 0 1 0 0,-6 8-1 0 0,-6 3-72 0 0,-35 25 0 0 0,28-25-66 0 0,-3-1-9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4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12463 0 0,'0'0'1336'0'0,"11"-2"-1168"0"0,1-2-8 0 0,-2 1 0 0 0,0 1 0 0 0,0 2 696 0 0,1 3-392 0 0,-1 0 0 0 0,0-1-552 0 0,1-1-104 0 0,-1-1-32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3311 0 0,'19'-6'2157'0'0,"0"1"-1"0"0,27-4 0 0 0,4 0 3447 0 0,-41 7-4372 0 0,1 1-1 0 0,13-1 1 0 0,-17 2-992 0 0,0 0-1 0 0,0 0 1 0 0,0 0-1 0 0,0-1 1 0 0,-1 0-1 0 0,1-1 1 0 0,0 1 0 0 0,-1-1-1 0 0,1 0 1 0 0,-1 0-1 0 0,1-1 1 0 0,8-6 0 0 0,-13 9-943 0 0,0-2-263 0 0,3-4-52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0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1 342 4543 0 0,'20'0'480'0'0,"0"0"-1"0"0,-1-1 1 0 0,1-1-1 0 0,0-1 1 0 0,31-8-1 0 0,2-1 724 0 0,137-22 3280 0 0,123-24-2979 0 0,-104 18 627 0 0,278-35 2246 0 0,-234 37-2940 0 0,-50 7 48 0 0,2 17 2 0 0,-27 3-420 0 0,-53 2-435 0 0,-5 7-220 0 0,-96 3-276 0 0,0 1 1 0 0,46 10-1 0 0,-53-7-201 0 0,-8-4 139 0 0,0 1-1 0 0,0 1 1 0 0,0 0 0 0 0,-1 0-1 0 0,9 5 1 0 0,-15-7-154 0 0,0 0 1 0 0,-1 0 0 0 0,1 1-1 0 0,0-1 1 0 0,-1 0 0 0 0,1 1-1 0 0,0 0 1 0 0,-1-1 0 0 0,0 1 0 0 0,1 0-1 0 0,-1 0 1 0 0,0-1 0 0 0,0 1-1 0 0,0 0 1 0 0,0 0 0 0 0,0 0-1 0 0,-1 0 1 0 0,1 1 0 0 0,-1-1 0 0 0,1 0-1 0 0,-1 0 1 0 0,0 0 0 0 0,0 0-1 0 0,0 1 1 0 0,0 3 0 0 0,-3 11-1789 0 0,-5-2-4428 0 0,-1-4-1559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6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11775 0 0,'-5'3'353'0'0,"-11"10"646"0"0,12-9-681 0 0,1 0-1 0 0,0 0 1 0 0,0 0-1 0 0,0 0 1 0 0,1 1-1 0 0,-1-1 0 0 0,1 1 1 0 0,0 0-1 0 0,-2 7 1 0 0,0 4-78 0 0,-3 28 1 0 0,2-8 15 0 0,-16 59 4230 0 0,-4 27-381 0 0,-37 166-2055 0 0,25-129-371 0 0,36-154-1351 0 0,-1 1 1 0 0,2 0-1 0 0,-1 10 0 0 0,1-15-425 0 0,0 0 0 0 0,0 0-1 0 0,0 0 1 0 0,0 1 0 0 0,1-1 0 0 0,-1 0-1 0 0,0 0 1 0 0,1 0 0 0 0,-1 0-1 0 0,1 0 1 0 0,0 2 0 0 0,0-3-230 0 0,-1 0 1 0 0,0 1 0 0 0,1-1-1 0 0,-1 1 1 0 0,1-1 0 0 0,-1 0-1 0 0,1 1 1 0 0,-1-1 0 0 0,1 0-1 0 0,-1 0 1 0 0,1 1 0 0 0,-1-1-1 0 0,1 0 1 0 0,0 0 0 0 0,-1 0-1 0 0,1 0 1 0 0,-1 0 0 0 0,1 0-1 0 0,0 0 1 0 0,-1 0 0 0 0,1 0-1 0 0,-1 0 1 0 0,2 0 0 0 0,10-4-8980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5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6335 0 0,'-4'60'4186'0'0,"-3"-1"-1"0"0,-3 0 0 0 0,-18 63 0 0 0,25-111-3786 0 0,-34 139 2137 0 0,36-144-2907 0 0,0-1 1 0 0,1 1-1 0 0,0-1 0 0 0,1 11 1 0 0,-1-15-510 0 0,8-7-1808 0 0,-3 0 1459 0 0,1 1-1 0 0,-1-2 1 0 0,0 1 0 0 0,0 0-1 0 0,0-1 1 0 0,4-8 0 0 0,21-56-4629 0 0,-24 55 5644 0 0,1 0 0 0 0,0 0 0 0 0,1 0 0 0 0,16-22 0 0 0,-3 11 6523 0 0,50-46 1 0 0,-27 37-3436 0 0,-28 26-2021 0 0,0 0 1 0 0,24-11-1 0 0,-31 17-415 0 0,0 1 0 0 0,1-1 1 0 0,-1 1-1 0 0,1 1 0 0 0,0 0 0 0 0,11-1 1 0 0,-18 3-316 0 0,-1 0 0 0 0,0 0 1 0 0,1 0-1 0 0,-1 0 0 0 0,1 0 0 0 0,-1 1 1 0 0,0-1-1 0 0,1 1 0 0 0,-1-1 0 0 0,0 1 1 0 0,0 0-1 0 0,1 0 0 0 0,-1 0 1 0 0,0 0-1 0 0,0 0 0 0 0,0 1 0 0 0,0-1 1 0 0,0 1-1 0 0,2 2 0 0 0,-2-2 15 0 0,0 1-1 0 0,0 0 0 0 0,0 0 1 0 0,-1 0-1 0 0,1 0 1 0 0,-1 0-1 0 0,0 1 1 0 0,0-1-1 0 0,0 0 1 0 0,0 1-1 0 0,-1-1 0 0 0,1 4 1 0 0,-1 6 93 0 0,0 0-1 0 0,0 0 1 0 0,-2 0 0 0 0,1-1 0 0 0,-2 1 0 0 0,-4 14 0 0 0,-3 6-137 0 0,-2-1 1 0 0,-28 54-1 0 0,25-59-1550 0 0,-27 37-1 0 0,41-63 935 0 0,-1 1-1 0 0,1 0 1 0 0,0 0-1 0 0,-1-1 1 0 0,1 1-1 0 0,-1 0 0 0 0,0-1 1 0 0,1 0-1 0 0,-1 1 1 0 0,0-1-1 0 0,0 0 1 0 0,-3 1-1 0 0,5-25-14725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121 235 6647 0 0,'0'0'514'0'0,"-1"2"-34"0"0,-5 21 4813 0 0,-14 31 1 0 0,-15 23-1105 0 0,-17 45-2288 0 0,52-121-1900 0 0,-1 1-14 0 0,0 0 0 0 0,0 1 0 0 0,0 0 0 0 0,0-1 0 0 0,1 1 0 0 0,-1-1 0 0 0,1 1 1 0 0,0 0-1 0 0,0-1 0 0 0,0 1 0 0 0,0 0 0 0 0,1 2 0 0 0,2 0-179 0 0</inkml:trace>
  <inkml:trace contextRef="#ctx0" brushRef="#br0" timeOffset="1">516 92 13679 0 0,'5'-9'990'0'0,"1"1"-1"0"0,-1 0 0 0 0,1 0 1 0 0,1 0-1 0 0,0 1 0 0 0,0 0 1 0 0,11-9-1 0 0,-14 13-696 0 0,0 1-1 0 0,0-1 1 0 0,1 1 0 0 0,-1 0 0 0 0,0 0-1 0 0,1 1 1 0 0,0-1 0 0 0,-1 1 0 0 0,1 0-1 0 0,0 0 1 0 0,-1 1 0 0 0,1-1-1 0 0,0 1 1 0 0,0 0 0 0 0,0 0 0 0 0,-1 1-1 0 0,8 1 1 0 0,-10-2-197 0 0,-1 0 1 0 0,1 0-1 0 0,0 1 0 0 0,0-1 1 0 0,-1 1-1 0 0,1-1 0 0 0,0 1 0 0 0,-1 0 1 0 0,1 0-1 0 0,-1 0 0 0 0,1-1 1 0 0,-1 2-1 0 0,1-1 0 0 0,-1 0 1 0 0,1 0-1 0 0,-1 0 0 0 0,0 1 0 0 0,0-1 1 0 0,0 0-1 0 0,0 1 0 0 0,0-1 1 0 0,0 1-1 0 0,0-1 0 0 0,0 1 1 0 0,-1 0-1 0 0,1-1 0 0 0,0 1 0 0 0,0 3 1 0 0,-1 0 36 0 0,0-1 0 0 0,0 0 1 0 0,-1 1-1 0 0,0-1 0 0 0,1 0 0 0 0,-1 1 1 0 0,-1-1-1 0 0,1 0 0 0 0,0 0 0 0 0,-1 0 1 0 0,-2 4-1 0 0,-8 12-309 0 0,-1 0 0 0 0,0-1 0 0 0,-30 32 0 0 0,42-50 145 0 0,-2 3-340 0 0,0 0 0 0 0,-1-1 1 0 0,1 0-1 0 0,-1 1 0 0 0,0-2 0 0 0,1 1 1 0 0,-7 3-1 0 0,0-3-1048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6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7831 0 0,'0'0'603'0'0,"-1"14"3758"0"0,-3 65 6335 0 0,3-45-8887 0 0,-2 0-1 0 0,-7 42 0 0 0,-3-27-889 0 0,-1-1 0 0 0,-3-1 0 0 0,-28 56-1 0 0,-82 127-2501 0 0,116-215 343 0 0,11-15 1100 0 0,0 1 0 0 0,-1-1 1 0 0,1 1-1 0 0,-1-1 0 0 0,1 1 0 0 0,0-1 0 0 0,-1 1 0 0 0,1-1 1 0 0,-1 0-1 0 0,0 1 0 0 0,1-1 0 0 0,-1 0 0 0 0,1 0 1 0 0,-1 1-1 0 0,1-1 0 0 0,-1 0 0 0 0,0 0 0 0 0,1 0 1 0 0,-1 0-1 0 0,1 1 0 0 0,-1-1 0 0 0,0 0 0 0 0,0 0 0 0 0,0-1-47 0 0,1 0 0 0 0,0 0-1 0 0,-1 0 1 0 0,1 0-1 0 0,0 0 1 0 0,0 0-1 0 0,0 1 1 0 0,0-1 0 0 0,0 0-1 0 0,0 0 1 0 0,0 0-1 0 0,0-1 1 0 0,0 1-134 0 0,-1-17-1192 0 0,0 4 562 0 0,0 0 0 0 0,1 1 1 0 0,3-26-1 0 0,-2 35 1017 0 0,0 0 0 0 0,0 1 0 0 0,0-1 0 0 0,0 0 0 0 0,1 0 0 0 0,0 1 0 0 0,-1-1 1 0 0,1 1-1 0 0,0-1 0 0 0,1 1 0 0 0,-1 0 0 0 0,1 0 0 0 0,-1 0 0 0 0,1 0 0 0 0,0 0 0 0 0,0 1 0 0 0,6-5 1 0 0,-4 5 325 0 0,-1 0 0 0 0,1 0 1 0 0,0 0-1 0 0,0 0 0 0 0,-1 1 1 0 0,1-1-1 0 0,0 1 0 0 0,0 1 1 0 0,0-1-1 0 0,10 1 0 0 0,3 0 1985 0 0,30 6 0 0 0,-28-2-1651 0 0,219 29 2717 0 0,-162-19-3438 0 0,-45-7-301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7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0 4143 0 0,'-1'2'12532'0'0,"-1"14"-10854"0"0,-2-1-1 0 0,0 0 0 0 0,0 0 1 0 0,-8 14-1 0 0,-31 57 699 0 0,-2 5 513 0 0,41-76-2155 0 0,4-15-714 0 0,1 0 0 0 0,-1 0-1 0 0,0 0 1 0 0,0 0 0 0 0,0 0-1 0 0,1 0 1 0 0,-1 0 0 0 0,0 0-1 0 0,0 0 1 0 0,1 0-1 0 0,-1 0 1 0 0,0 0 0 0 0,0 0-1 0 0,1 0 1 0 0,-1 0 0 0 0,0 0-1 0 0,0 0 1 0 0,0 0 0 0 0,1 0-1 0 0,-1-1 1 0 0,0 1 0 0 0,0 0-1 0 0,0 0 1 0 0,1 0 0 0 0,-1 0-1 0 0,0-1 1 0 0,0 1 0 0 0,0 0-1 0 0,0 0 1 0 0,0 0-1 0 0,1-1 1 0 0,21-23 415 0 0,-19 20-553 0 0,5-5 94 0 0,0 1-1 0 0,1-1 1 0 0,-1 2-1 0 0,15-11 1 0 0,-19 16 68 0 0,0-1 0 0 0,1 1-1 0 0,-1-1 1 0 0,1 1 0 0 0,-1 0 0 0 0,1 1 0 0 0,-1-1 0 0 0,1 1 0 0 0,0 0 0 0 0,0 0 0 0 0,0 1 0 0 0,-1-1 0 0 0,9 2 0 0 0,-11-1-30 0 0,1 0 0 0 0,-1 1 0 0 0,0 0 0 0 0,0 0 1 0 0,0 0-1 0 0,1 0 0 0 0,-1 0 0 0 0,0 0 0 0 0,0 0 0 0 0,0 1 0 0 0,0-1 0 0 0,-1 1 0 0 0,1-1 0 0 0,0 1 0 0 0,-1 0 0 0 0,1-1 0 0 0,-1 1 0 0 0,2 3 0 0 0,-1 0-14 0 0,-1 1 0 0 0,1 0 0 0 0,-1-1 0 0 0,-1 1 0 0 0,1 0 0 0 0,-1 0 0 0 0,0 0 0 0 0,0 0 0 0 0,-1-1 0 0 0,1 1 0 0 0,-1 0 0 0 0,-1 0 0 0 0,-2 8 0 0 0,1-4 0 0 0,1-1 0 0 0,0 1 0 0 0,0 17 0 0 0,2-26 0 0 0,0 0 0 0 0,-1-1 0 0 0,1 1 0 0 0,0 0 0 0 0,0 0 0 0 0,0-1 0 0 0,1 1 0 0 0,-1 0 0 0 0,0 0 0 0 0,0-1 0 0 0,0 1 0 0 0,1 0 0 0 0,-1 0 0 0 0,0-1 0 0 0,0 1 0 0 0,1 0 0 0 0,-1-1 0 0 0,1 1 0 0 0,-1 0 0 0 0,1-1 0 0 0,-1 1 0 0 0,1-1 0 0 0,-1 1 0 0 0,1-1 0 0 0,-1 1 0 0 0,1-1 0 0 0,0 1 0 0 0,-1-1 0 0 0,1 0 0 0 0,0 1 0 0 0,-1-1 0 0 0,1 0 0 0 0,0 1 0 0 0,0-1 0 0 0,-1 0 0 0 0,1 0 0 0 0,0 0 0 0 0,0 0 0 0 0,-1 0 0 0 0,1 0 0 0 0,0 0 0 0 0,0 0 0 0 0,0 0 0 0 0,3 0 0 0 0,-1-1 0 0 0,0 0 0 0 0,0 0 0 0 0,0 0 0 0 0,0 0 0 0 0,5-3 0 0 0,32-24 0 0 0,-33 23 0 0 0,-1 0 0 0 0,1 0 0 0 0,0 0 0 0 0,0 1 0 0 0,0 0 0 0 0,1 1 0 0 0,-1-1 0 0 0,10-2 0 0 0,-12 5 0 0 0,0 0 0 0 0,1 1 0 0 0,-1-1 0 0 0,0 1 0 0 0,1 0 0 0 0,-1 0 0 0 0,0 1 0 0 0,1 0 0 0 0,-1 0 0 0 0,0 0 0 0 0,0 0 0 0 0,0 1 0 0 0,0 0 0 0 0,0 0 0 0 0,5 3 0 0 0,-6-3 0 0 0,1 0 0 0 0,-1 0 0 0 0,0-1 0 0 0,0 0 0 0 0,1 1 0 0 0,-1-2 0 0 0,1 1 0 0 0,-1 0 0 0 0,1-1 0 0 0,6 0 0 0 0,14 2 0 0 0,-25-2-17 0 0,0 0-1 0 0,0 0 1 0 0,0 0 0 0 0,0 0 0 0 0,1 0-1 0 0,-1 1 1 0 0,0-1 0 0 0,0 0-1 0 0,0 0 1 0 0,0 0 0 0 0,0 0-1 0 0,1 1 1 0 0,-1-1 0 0 0,0 0 0 0 0,0 0-1 0 0,0 0 1 0 0,0 1 0 0 0,0-1-1 0 0,0 0 1 0 0,0 0 0 0 0,0 0 0 0 0,0 1-1 0 0,0-1 1 0 0,0 0 0 0 0,0 0-1 0 0,0 0 1 0 0,0 1 0 0 0,0-1 0 0 0,0 0-1 0 0,0 0 1 0 0,0 0 0 0 0,0 1-1 0 0,0-1 1 0 0,0 0 0 0 0,0 0-1 0 0,-1 0 1 0 0,1 1 0 0 0,0-1 0 0 0,0 0-1 0 0,0 0 1 0 0,0 0 0 0 0,0 0-1 0 0,-1 1 1 0 0,1-1 0 0 0,-7 11-1503 0 0,6-10 1131 0 0,-4 7-2607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 13303 0 0,'-17'24'1026'0'0,"15"-22"-839"0"0,1 0-1 0 0,0 0 1 0 0,0 0 0 0 0,0 1 0 0 0,0-1 0 0 0,0 0 0 0 0,0 0 0 0 0,0 1 0 0 0,0 2 0 0 0,-2 7 749 0 0,-6 5 689 0 0,-1 0 0 0 0,-17 24 1 0 0,10-21-1248 0 0,0 1 0 0 0,-39 33 0 0 0,53-51-1289 0 0,3-5 210 0 0,8-9-602 0 0,17-17-4627 0 0,-6 8-250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14255 0 0,'-6'6'1744'0'0,"4"3"-1103"0"0,0-1 0 0 0,0 1 0 0 0,1 0 0 0 0,0 0 0 0 0,0 0 0 0 0,1 0 0 0 0,2 15 0 0 0,-1 15 1030 0 0,-3 27-408 0 0,-4-1 1 0 0,-2 0-1 0 0,-3 0 1 0 0,-25 82-1 0 0,12-54-860 0 0,-7 21-194 0 0,22-89-541 0 0,1 1-1 0 0,1 0 1 0 0,-4 38 0 0 0,10-63 184 0 0,1 0 0 0 0,0 1 0 0 0,0-1 0 0 0,0 1 0 0 0,0-1 0 0 0,0 0 0 0 0,0 1 0 0 0,1-1 0 0 0,-1 0 0 0 0,0 1 0 0 0,1-1 0 0 0,-1 0 0 0 0,1 0 0 0 0,0 2 0 0 0,0-3-156 0 0,-1 1 0 0 0,1-1 0 0 0,-1 0 0 0 0,1 1 0 0 0,-1-1 0 0 0,1 0 0 0 0,-1 1 0 0 0,1-1 0 0 0,0 0 1 0 0,-1 0-1 0 0,1 0 0 0 0,-1 0 0 0 0,1 0 0 0 0,0 0 0 0 0,-1 0 0 0 0,1 0 0 0 0,0 0 0 0 0,-1 0 0 0 0,1 0 0 0 0,-1 0 1 0 0,1 0-1 0 0,0 0 0 0 0,-1 0 0 0 0,1-1 0 0 0,-1 1 0 0 0,1 0 0 0 0,-1 0 0 0 0,1-1 0 0 0,0 1 0 0 0,-1 0 0 0 0,1-1 1 0 0,0 0-1 0 0,10-7-6686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3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 13879 0 0,'0'0'1068'0'0,"2"0"-674"0"0,83-6 3106 0 0,-81 5-3219 0 0,-1 1 0 0 0,1-1 0 0 0,0-1 0 0 0,7-2 0 0 0,-10 4-256 0 0,1 0-1 0 0,0 0 1 0 0,0 0 0 0 0,-1 0 0 0 0,1 0 0 0 0,0 0 0 0 0,-1 0-1 0 0,1 1 1 0 0,0-1 0 0 0,-1 0 0 0 0,1 1 0 0 0,0 0-1 0 0,-1-1 1 0 0,1 1 0 0 0,-1 0 0 0 0,1 0 0 0 0,-1 0 0 0 0,0 0-1 0 0,2 1 1 0 0,1 1 52 0 0,-2-2 113 0 0,1 1 8 0 0,2 3-74 0 0,0-1-1 0 0,-1 1 1 0 0,1 0-1 0 0,-1 0 1 0 0,0 1-1 0 0,3 5 1 0 0,-6-8-30 0 0,0 0 0 0 0,1 0 0 0 0,-1 0-1 0 0,0 0 1 0 0,-1 0 0 0 0,1 0 0 0 0,0 0 0 0 0,-1 0 0 0 0,0 0-1 0 0,0 1 1 0 0,0-1 0 0 0,0 0 0 0 0,0 0 0 0 0,0 0-1 0 0,-1 0 1 0 0,-1 4 0 0 0,-9 27 319 0 0,-1 0 0 0 0,-2-1-1 0 0,-1-1 1 0 0,-2-1 0 0 0,-1 0 0 0 0,-30 39-1 0 0,43-63-397 0 0,-9 11-69 0 0,0 0 1 0 0,-1 0-1 0 0,-23 19 0 0 0,33-33 1 0 0,4-2-195 0 0,-1-1-1 0 0,1 1 1 0 0,-1-1-1 0 0,1 0 1 0 0,-1 0-1 0 0,0 1 1 0 0,0-1 0 0 0,1 0-1 0 0,-1-1 1 0 0,0 1-1 0 0,-2 1 1 0 0,5-5-1977 0 0,7-11-3193 0 0,6-5-1366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3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30 12639 0 0,'-15'58'3740'0'0,"-2"-2"0"0"0,-3 0 0 0 0,-43 87 0 0 0,54-124 36 0 0,57-100-3154 0 0,18-26-220 0 0,3 10-386 0 0,-62 88-647 0 0,-1 0 0 0 0,0 0 0 0 0,7-14 0 0 0,-13 22 144 0 0,1 0 1 0 0,0 0-1 0 0,-1 0 0 0 0,1-1 1 0 0,0 1-1 0 0,0 0 0 0 0,0 0 0 0 0,0 0 1 0 0,0 0-1 0 0,0 0 0 0 0,0 1 1 0 0,2-2-1 0 0</inkml:trace>
  <inkml:trace contextRef="#ctx0" brushRef="#br0" timeOffset="1">341 1 7423 0 0,'0'2'575'0'0,"-2"9"-820"0"0,-6 30 4877 0 0,-20 58 0 0 0,-3 8 368 0 0,17-56-3587 0 0,14-42-1105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4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49 14711 0 0,'-1'1'1136'0'0,"-1"10"-727"0"0,-1-1 0 0 0,-6 16 0 0 0,-1 1 1275 0 0,3-4 8 0 0,1 1-1 0 0,-6 44 1 0 0,11-59-1354 0 0,1 0 0 0 0,-1 0 0 0 0,2 0 0 0 0,-1 1-1 0 0,1-1 1 0 0,1 0 0 0 0,-1 0 0 0 0,2 0 0 0 0,-1 0 0 0 0,6 11 0 0 0,-7-18-308 0 0,0-1 1 0 0,0 1 0 0 0,0-1-1 0 0,0 0 1 0 0,0 0 0 0 0,1 0-1 0 0,-1 0 1 0 0,0 1 0 0 0,1-2-1 0 0,-1 1 1 0 0,1 0 0 0 0,-1 0-1 0 0,1 0 1 0 0,-1-1 0 0 0,1 1-1 0 0,-1-1 1 0 0,1 1 0 0 0,0-1-1 0 0,2 1 1 0 0,0-1-28 0 0,0 1 1 0 0,-1-1-1 0 0,1 0 1 0 0,0 0 0 0 0,-1-1-1 0 0,1 1 1 0 0,4-2-1 0 0,-3 0-90 0 0,-1 0 0 0 0,1 0 0 0 0,0-1-1 0 0,-1 0 1 0 0,0 0 0 0 0,0 0 0 0 0,0 0 0 0 0,0 0-1 0 0,0-1 1 0 0,0 0 0 0 0,4-7 0 0 0,0 1-501 0 0,-1 0 0 0 0,-1-1 0 0 0,9-19-1 0 0,-13 26 465 0 0,0-1 0 0 0,-1 1 0 0 0,1-1 0 0 0,-1 0 0 0 0,0 0 0 0 0,0 0 0 0 0,-1 0 0 0 0,0 0 0 0 0,0-6 0 0 0,0 9 121 0 0,0-1 1 0 0,-1 1-1 0 0,1-1 0 0 0,-1 0 0 0 0,0 1 0 0 0,0-1 0 0 0,0 1 0 0 0,0-1 1 0 0,0 1-1 0 0,0 0 0 0 0,-1 0 0 0 0,1-1 0 0 0,-1 1 0 0 0,0 0 0 0 0,1 0 1 0 0,-1 0-1 0 0,0 1 0 0 0,0-1 0 0 0,-3-2 0 0 0,2 3 38 0 0,1 0-39 0 0,1 0 0 0 0,-1-1 0 0 0,0 1 0 0 0,1 0 0 0 0,-1 0 0 0 0,1-1 0 0 0,0 1 0 0 0,-1-1 0 0 0,1 1 0 0 0,0-1 0 0 0,0 0 0 0 0,0 1 0 0 0,0-1 0 0 0,0 0 0 0 0,0-2 0 0 0,0 2-220 0 0,1 1 0 0 0,0-1 0 0 0,0 0 0 0 0,0 0 0 0 0,0 0 0 0 0,0 0 0 0 0,0 1-1 0 0,0-1 1 0 0,1 0 0 0 0,-1 0 0 0 0,1 1 0 0 0,-1-1 0 0 0,1 0 0 0 0,0 0 0 0 0,0 1 0 0 0,0-1 0 0 0,0 1 0 0 0,2-4 0 0 0,-1 2-281 0 0,0 0 0 0 0,1-1 0 0 0,0 1 1 0 0,0 0-1 0 0,0 0 0 0 0,0 0 0 0 0,5-3 0 0 0,3 1-878 0 0,-9 4-38 0 0,0 0-10 0 0,-1 0 1360 0 0,0 0 0 0 0,-1 1 0 0 0,1-1 0 0 0,0 0 0 0 0,0 1 0 0 0,0 0-1 0 0,0-1 1 0 0,0 1 0 0 0,0-1 0 0 0,0 1 0 0 0,0 0 0 0 0,0 0 0 0 0,0-1-1 0 0,0 1 1 0 0,0 0 0 0 0,0 0 0 0 0,0 0 0 0 0,0 0 0 0 0,0 0 0 0 0,0 0-1 0 0,0 1 1 0 0,0-1 0 0 0,0 0 0 0 0,0 0 0 0 0,0 1 0 0 0,0-1 0 0 0,0 1 0 0 0,0-1-1 0 0,0 1 1 0 0,-1-1 0 0 0,1 1 0 0 0,0-1 0 0 0,1 2 0 0 0,0 0 177 0 0,-1 1 0 0 0,1-1 1 0 0,-1 1-1 0 0,1-1 0 0 0,-1 1 0 0 0,0 0 1 0 0,0-1-1 0 0,0 1 0 0 0,-1 0 1 0 0,1 0-1 0 0,0 5 0 0 0,-1 36 1564 0 0,-1-28-641 0 0,-5 73 6241 0 0,-20 96-1 0 0,26-183-6269 0 0,0-3-948 0 0,1-1 0 0 0,-1 1 0 0 0,0 0 0 0 0,1 0 0 0 0,-1 0 0 0 0,1 0 0 0 0,-1 0 0 0 0,1 0 0 0 0,0 0 1 0 0,-1 0-1 0 0,1 1 0 0 0,1-2 0 0 0,1-2 52 0 0,14-26 122 0 0,26-58 0 0 0,5-12 135 0 0,15 0 271 0 0,-49 82-253 0 0,0 1 0 0 0,1 0 0 0 0,20-18 0 0 0,-33 34-297 0 0,0-1 0 0 0,0 1-1 0 0,0-1 1 0 0,1 1 0 0 0,-1 0-1 0 0,1 0 1 0 0,2-1 0 0 0,1 0 139 0 0,-5 1-125 0 0,-2 3-75 0 0,-1 3-18 0 0,-12 11-3 0 0,2-2 0 0 0,4-7-1456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5:14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664 1 3311 0 0,'-18'17'757'0'0,"14"-13"-372"0"0,0-1 1 0 0,0 1 0 0 0,0 1 0 0 0,0-1 0 0 0,1 0-1 0 0,0 1 1 0 0,-5 9 0 0 0,-45 86 5924 0 0,27-53-3987 0 0,4-10 418 0 0,-49 64 0 0 0,-37 27 1276 0 0,103-122-3848 0 0,-89 90 2457 0 0,26-28-857 0 0,35-33-908 0 0,1 1 137 0 0,-42 34 0 0 0,62-61-947 0 0,3-5-73 0 0,8-4-1 0 0,1-1-1 0 0,0 1 0 0 0,-1-1 0 0 0,1 1 1 0 0,0-1-1 0 0,-1 1 0 0 0,1-1 0 0 0,0 1 1 0 0,0-1-1 0 0,-1 0 0 0 0,1 1 1 0 0,0-1-1 0 0,0 1 0 0 0,0-1 0 0 0,0 0 1 0 0,0 1-1 0 0,0-1 0 0 0,0 1 0 0 0,0-1 1 0 0,0 0-1 0 0,0 1 0 0 0,0-1 0 0 0,1 1 1 0 0,-1-1-1 0 0,5-16-2154 0 0,13-31 0 0 0,2 5-7339 0 0,-7 19 1590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6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0,'0'0'687'0'0,"0"2"-448"0"0,13 65 4603 0 0,-3-5-835 0 0,-9-55-3744 0 0,1-1 0 0 0,0 1-1 0 0,0 0 1 0 0,1 0 0 0 0,0-1 0 0 0,3 7 0 0 0,-5-12-123 0 0,1 0-48 0 0,5 4-943 0 0,3 0-3939 0 0,0 0-1680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5:14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5671 0 0,'5'0'1563'0'0,"0"0"-1"0"0,-1 1 0 0 0,1 0 0 0 0,7 2 0 0 0,-2 0-353 0 0,0 1 0 0 0,0 1 0 0 0,-1-1 0 0 0,18 13 0 0 0,15 14 3411 0 0,72 71 0 0 0,-81-71-3516 0 0,0-1-108 0 0,27 28 351 0 0,27 26-794 0 0,-64-64-553 0 0,-19-17 0 0 0,0 0 0 0 0,0 0 0 0 0,0 0 0 0 0,-1 0 0 0 0,1 1 0 0 0,-1 0 0 0 0,0 0 0 0 0,0 0 0 0 0,0 0 0 0 0,0 0 0 0 0,-1 0 0 0 0,0 1 0 0 0,0-1 0 0 0,3 10 0 0 0,-4-7-117 0 0,-1-5-491 0 0,-9-8-5086 0 0,2 2 2832 0 0,1-1-1 0 0,-1 0 1 0 0,-8-9 0 0 0,4 1-3638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5:15.2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0 398 3599 0 0,'1'-1'63'0'0,"-1"0"0"0"0,1 1-1 0 0,-1-1 1 0 0,1 0-1 0 0,0 1 1 0 0,-1-1-1 0 0,1 0 1 0 0,-1 1-1 0 0,1-1 1 0 0,0 1-1 0 0,0-1 1 0 0,-1 1 0 0 0,1 0-1 0 0,0-1 1 0 0,0 1-1 0 0,-1 0 1 0 0,1-1-1 0 0,0 1 1 0 0,0 0-1 0 0,0 0 1 0 0,0 0-1 0 0,1 0 1 0 0,16 2 1902 0 0,-15-2-1742 0 0,78 13 7500 0 0,-63-9-6162 0 0,0-1 1 0 0,0 0 0 0 0,1-2 0 0 0,-1 0-1 0 0,28-2 1 0 0,-7-5-565 0 0,-1-1 1 0 0,0-2-1 0 0,-1-1 0 0 0,0-2 1 0 0,0-2-1 0 0,35-19 0 0 0,-48 21-714 0 0,-1-1-1 0 0,-1-2 1 0 0,0 0-1 0 0,30-28 0 0 0,-25 19-266 0 0,2 1 0 0 0,56-34 0 0 0,70-26-9 0 0,-145 78-7 0 0,1-1-422 0 0,0 1 0 0 0,1 1-1 0 0,0 0 1 0 0,15-3 0 0 0,-14 4-1307 0 0,1 1 0 0 0,-1 1-1 0 0,23 1 1 0 0,2 1-8467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5:15.6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0 2935 0 0,'-23'14'12664'0'0,"31"-11"-6975"0"0,-6-2-5738 0 0,26 8 3485 0 0,16-4-217 0 0,31-6-774 0 0,-24-1-1012 0 0,77-9-795 0 0,-3 1-281 0 0,-91 14-464 0 0,-31-4-446 0 0,2 2-191 0 0,20 10-1874 0 0,-9-4-4050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45:16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39 125 2503 0 0,'-5'0'76'0'0,"-18"3"198"0"0,13-1 4891 0 0,22-6-2551 0 0,25-5 335 0 0,183-32 7419 0 0,-72 13-6670 0 0,-78 14-3533 0 0,74-13 2385 0 0,-71 21-4395 0 0,-50 5-1537 0 0,27 4-1 0 0,-15 1-5954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12 7455 0 0,'-21'-5'575'0'0,"21"5"-565"0"0,0 0-1 0 0,-1 0 0 0 0,1-1 1 0 0,0 1-1 0 0,0 0 1 0 0,-1 0-1 0 0,1 0 1 0 0,0 0-1 0 0,0-1 1 0 0,0 1-1 0 0,-1 0 1 0 0,1 0-1 0 0,0 0 1 0 0,0-1-1 0 0,0 1 1 0 0,0 0-1 0 0,0 0 0 0 0,-1 0 1 0 0,1-1-1 0 0,0 1 1 0 0,0 0-1 0 0,0 0 1 0 0,0-1-1 0 0,0 1 1 0 0,0 0-1 0 0,0-1 1 0 0,0 1-1 0 0,0 0 1 0 0,0-1-1 0 0,-6 21 8716 0 0,-12 31-5883 0 0,-55 116 1492 0 0,-44 80-2347 0 0,-7 18-1584 0 0,73-153-2618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0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7631 0 0,'0'0'583'0'0,"1"0"-207"0"0,0 0-190 0 0,0 0 1 0 0,0-1-1 0 0,0 1 1 0 0,0 0-1 0 0,-1 1 0 0 0,1-1 1 0 0,0 0-1 0 0,0 0 1 0 0,0 0-1 0 0,0 0 0 0 0,-1 1 1 0 0,1-1-1 0 0,0 0 1 0 0,0 1-1 0 0,-1-1 0 0 0,1 1 1 0 0,0-1-1 0 0,-1 0 1 0 0,1 1-1 0 0,1 0 0 0 0,-1 1 166 0 0,0 0 0 0 0,0-1-1 0 0,0 1 1 0 0,0 0 0 0 0,0 0-1 0 0,0-1 1 0 0,0 1-1 0 0,1 3 1 0 0,0 5 1098 0 0,0 0-1 0 0,1 19 1 0 0,-2-18-653 0 0,3 114 3747 0 0,-5-89-3168 0 0,2 0 0 0 0,8 55 0 0 0,-6-74-754 0 0,0 0 0 0 0,2 0 0 0 0,0 0-1 0 0,11 26 1 0 0,-15-41-486 0 0,0-1-133 0 0,1 0 1 0 0,-1-1-1 0 0,0 1 0 0 0,0-1 0 0 0,0 1 0 0 0,0-1 0 0 0,1 1 1 0 0,-1-1-1 0 0,0 0 0 0 0,3 1 0 0 0,-3-1-3 0 0,1 0 0 0 0,0 0 0 0 0,1 0 0 0 0,-1 0 0 0 0,0 0 0 0 0,1-1 0 0 0,-1 1 0 0 0,0-1 0 0 0,1 1 0 0 0,-1-1 0 0 0,0 0 0 0 0,0 0 0 0 0,0 0 0 0 0,0 0 0 0 0,0-1 0 0 0,0 1 0 0 0,0 0 0 0 0,0-1 0 0 0,0 1 0 0 0,-1-1 0 0 0,1 0 0 0 0,1-2 0 0 0,4-4 0 0 0,0-1 0 0 0,0 0 0 0 0,6-11 0 0 0,5-15 0 0 0,25-64 0 0 0,4-41 0 0 0,-14 37 0 0 0,-10 31 0 0 0,36-91 0 0 0,-42 138 0 0 0,-17 24 0 0 0,0 1 0 0 0,1-1 0 0 0,-1 1 0 0 0,0-1 0 0 0,0 1 0 0 0,1-1 0 0 0,-1 1 0 0 0,0-1 0 0 0,1 1 0 0 0,-1 0 0 0 0,0-1 0 0 0,1 1 0 0 0,-1 0 0 0 0,1-1 0 0 0,-1 1 0 0 0,1 0 0 0 0,-1 0 0 0 0,1-1 0 0 0,-1 1 0 0 0,1 0 0 0 0,-1 0 0 0 0,1 0 0 0 0,-1-1 0 0 0,1 1 0 0 0,-1 0 0 0 0,1 0 0 0 0,-1 0 0 0 0,1 0 0 0 0,-1 0 0 0 0,1 0 0 0 0,-1 0 0 0 0,1 0 0 0 0,-1 1 0 0 0,1-1 0 0 0,0 0 0 0 0,-1 0 0 0 0,1 1 0 0 0,7 10 0 0 0,-8-9 0 0 0,6 9 0 0 0,-2 0 0 0 0,1 1 0 0 0,-2-1 0 0 0,1 1 0 0 0,-2 0 0 0 0,3 24 0 0 0,-3 75 0 0 0,-2-99 0 0 0,-1 46 0 0 0,-1 77 0 0 0,4-100 0 0 0,10 63 0 0 0,-12-94-435 0 0,1 1 0 0 0,1-1 0 0 0,-1 0 0 0 0,0-1 0 0 0,1 1 0 0 0,3 6 0 0 0,-4-9 236 0 0,-1 0 0 0 0,1-1-1 0 0,-1 1 1 0 0,1 0 0 0 0,-1-1 0 0 0,1 1 0 0 0,0 0 0 0 0,-1-1 0 0 0,1 1 0 0 0,0-1 0 0 0,-1 1 0 0 0,1-1 0 0 0,0 1 0 0 0,0-1-1 0 0,0 1 1 0 0,-1-1 0 0 0,1 0 0 0 0,0 0 0 0 0,0 1 0 0 0,0-1 0 0 0,0 0 0 0 0,0 0 0 0 0,-1 0 0 0 0,1 0 0 0 0,0 0 0 0 0,0 0-1 0 0,0 0 1 0 0,0 0 0 0 0,0 0 0 0 0,0-1 0 0 0,-1 1 0 0 0,1 0 0 0 0,0 0 0 0 0,0-1 0 0 0,0 1 0 0 0,0-1 0 0 0,0 0 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1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7 14047 0 0,'1'-1'1083'0'0,"3"-5"4397"0"0,-3 20-4381 0 0,0 0 0 0 0,-1 0 0 0 0,0 0-1 0 0,-1-1 1 0 0,-5 22 0 0 0,-22 71 1374 0 0,12-47-1361 0 0,-10 25-122 0 0,-62 140-1 0 0,52-153-989 0 0,-9 23 0 0 0,20-41 0 0 0,28-61 0 0 0,60-176 0 0 0,-28 83 0 0 0,-12 40 0 0 0,88-209 0 0 0,-81 212 0 0 0,3-8 0 0 0,-33 66 0 0 0,0 0 0 0 0,1 0 0 0 0,-1 0 0 0 0,0 0 0 0 0,0 1 0 0 0,0-1 0 0 0,0 0 0 0 0,0 0 0 0 0,0 0 0 0 0,0 0 0 0 0,0 0 0 0 0,0 0 0 0 0,0 0 0 0 0,0 0 0 0 0,0 0 0 0 0,0 0 0 0 0,0 0 0 0 0,0 0 0 0 0,0 0 0 0 0,0 0 0 0 0,0 0 0 0 0,0 0 0 0 0,0 0 0 0 0,0 0 0 0 0,1 0 0 0 0,-1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0,0-1 0 0 0,0 1 0 0 0,1 7 0 0 0,-2 10 0 0 0,1-16 0 0 0,0 11 0 0 0,0 0 0 0 0,1 0 0 0 0,0 0 0 0 0,1 1 0 0 0,3 11 0 0 0,22 61 0 0 0,-5-14 0 0 0,14 84 0 0 0,-2-7 0 0 0,-14-82 0 0 0,3 10 0 0 0,-22-76 0 0 0,-1 0 0 0 0,0 1 0 0 0,0-1 0 0 0,0 1 0 0 0,1-1 0 0 0,-1 1 0 0 0,0 0 0 0 0,0-1 0 0 0,0 1 0 0 0,0-1 0 0 0,0 1 0 0 0,0-1 0 0 0,0 1 0 0 0,0-1 0 0 0,0 1 0 0 0,0-1 0 0 0,0 1 0 0 0,0-1 0 0 0,-1 1 0 0 0,1-1 0 0 0,0 1 0 0 0,0-1 0 0 0,-1 1 0 0 0,1-1 0 0 0,0 1 0 0 0,0-1 0 0 0,-1 1 0 0 0,1-1 0 0 0,0 1 0 0 0,-1-1 0 0 0,1 0 0 0 0,-1 1 0 0 0,1-1 0 0 0,-1 0 0 0 0,1 1 0 0 0,0-1 0 0 0,-1 0 0 0 0,1 0 0 0 0,-1 0 0 0 0,1 1 0 0 0,-1-1 0 0 0,0 0 0 0 0,1 0 0 0 0,-1 0 0 0 0,1 0 0 0 0,-1 0 0 0 0,1 0 0 0 0,-1 0 0 0 0,1 0 0 0 0,-1 0 0 0 0,1 0 0 0 0,-1 0 0 0 0,1 0 0 0 0,-1 0 0 0 0,1 0 0 0 0,-2-1 0 0 0,2 1 0 0 0,-10-2 0 0 0,0-1 0 0 0,0 0 0 0 0,0 0 0 0 0,1-1 0 0 0,-13-7 0 0 0,-44-29 0 0 0,28 15 0 0 0,28 19 0 0 0,1-1 0 0 0,-1-1 0 0 0,-10-11 0 0 0,18 17 0 0 0,1 0 0 0 0,0 0 0 0 0,-1-1 0 0 0,1 1 0 0 0,0 0 0 0 0,0-1 0 0 0,0 1 0 0 0,0-1 0 0 0,1 1 0 0 0,-1-1 0 0 0,1 1 0 0 0,-1-1 0 0 0,1 1 0 0 0,0-1 0 0 0,0 1 0 0 0,0-1 0 0 0,0 0 0 0 0,1 1 0 0 0,-1-1 0 0 0,1 1 0 0 0,-1-1 0 0 0,3-3 0 0 0,1-6 0 0 0,0 1 0 0 0,1-1 0 0 0,8-13 0 0 0,-7 16 0 0 0,0-3 0 0 0,0 1 0 0 0,1 0 0 0 0,1 0 0 0 0,0 0 0 0 0,16-16 0 0 0,-19 22 0 0 0,-1 0 0 0 0,0 0 0 0 0,0 0 0 0 0,-1-1 0 0 0,1 0 0 0 0,-1 0 0 0 0,3-9 0 0 0,11-18 0 0 0,-16 31-11 0 0,23-34-3021 0 0,-19 31 1659 0 0,-1-1 0 0 0,1 0-1 0 0,0 1 1 0 0,0 0 0 0 0,1 0-1 0 0,10-7 1 0 0,0 3-7323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7687 0 0,'0'0'590'0'0,"8"-14"5263"0"0,-7 14-5552 0 0,-1 0 0 0 0,1 0 0 0 0,0 0 0 0 0,-1 0 0 0 0,1 1 0 0 0,-1-1 0 0 0,1 0 0 0 0,-1 0 0 0 0,1 1 0 0 0,0-1 1 0 0,-1 0-1 0 0,1 1 0 0 0,-1-1 0 0 0,0 0 0 0 0,1 1 0 0 0,-1-1 0 0 0,1 1 0 0 0,-1-1 0 0 0,1 1 0 0 0,7 15 1926 0 0,0 17-183 0 0,3 46-607 0 0,1 104 0 0 0,-15 79 2674 0 0,0-69-2751 0 0,3-180-1359 0 0,-1 31-52 0 0,2 0 0 0 0,2 0 0 0 0,17 83 0 0 0,-16-135-2433 0 0,2-16-4182 0 0,-5 19 3801 0 0,3-12-6013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2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2 115 14999 0 0,'-1'-16'1113'0'0,"1"7"-825"0"0,0 0 1 0 0,2-14-1 0 0,-2 20-125 0 0,1 0 0 0 0,-1 1 0 0 0,1-1 0 0 0,0 1 0 0 0,0-1 0 0 0,0 1 0 0 0,0 0 0 0 0,0-1 0 0 0,1 1 0 0 0,-1 0 0 0 0,1 0 0 0 0,-1 0 0 0 0,4-3 0 0 0,-3 3 270 0 0,1 0-1 0 0,-1 0 1 0 0,1 0 0 0 0,-1 0-1 0 0,1 0 1 0 0,0 1-1 0 0,0-1 1 0 0,-1 1 0 0 0,1 0-1 0 0,0 0 1 0 0,0 0-1 0 0,4-1 1 0 0,-3 2-129 0 0,1 0 1 0 0,-1 0-1 0 0,1 0 0 0 0,-1 1 1 0 0,0-1-1 0 0,1 1 0 0 0,-1 0 0 0 0,6 3 1 0 0,5 1 252 0 0,1 2 1 0 0,-1 0 0 0 0,0 1 0 0 0,-1 0-1 0 0,0 2 1 0 0,23 18 0 0 0,-34-25-539 0 0,0 0 0 0 0,0 0 0 0 0,0 0 0 0 0,0 1 0 0 0,0-1 1 0 0,-1 1-1 0 0,0 0 0 0 0,0 0 0 0 0,0 0 0 0 0,0 0 0 0 0,0 0 1 0 0,0 4-1 0 0,0-1 41 0 0,-1 0 0 0 0,0 0 0 0 0,-1 0 0 0 0,1 0 0 0 0,-1 1 0 0 0,-2 11 0 0 0,-1 1 55 0 0,-2-1-1 0 0,0 0 0 0 0,-1 0 1 0 0,-12 25-1 0 0,-94 170-114 0 0,38-83 0 0 0,59-104 0 0 0,12-23-509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3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2 5039 0 0,'1'0'159'0'0,"7"-1"1588"0"0,-9 5-203 0 0,1-1-1175 0 0,0 1 1 0 0,1 0 0 0 0,-1-1 0 0 0,1 1 0 0 0,0-1-1 0 0,0 1 1 0 0,0 0 0 0 0,0-1 0 0 0,1 0-1 0 0,0 1 1 0 0,2 4 0 0 0,8 19 1454 0 0,-9-17-1373 0 0,0-1 0 0 0,-1 1 0 0 0,0 1 0 0 0,-1-1 0 0 0,0 0 0 0 0,-1 0 1 0 0,-1 14-1 0 0,-2 7-51 0 0,-9 32 0 0 0,10-49-416 0 0,-1-6 16 0 0,1-1 0 0 0,-1 0 0 0 0,0 0 0 0 0,0 0 0 0 0,-1 0 0 0 0,0 0 0 0 0,0-1 0 0 0,0 1 0 0 0,-1-1 0 0 0,0 0 0 0 0,0-1 0 0 0,-1 1 0 0 0,0-1 0 0 0,0 0 0 0 0,0-1 0 0 0,0 1 0 0 0,-15 6 0 0 0,19-10-3 0 0,0 0 0 0 0,0 0 0 0 0,0 0 0 0 0,-1 0 0 0 0,1 0 0 0 0,0-1 0 0 0,-1 1 0 0 0,1-1 0 0 0,-1 0 0 0 0,1 0 0 0 0,0 0 0 0 0,-1 0 0 0 0,1 0 0 0 0,-1 0 0 0 0,1-1 0 0 0,0 1 0 0 0,-1-1 0 0 0,1 1 0 0 0,0-1 0 0 0,-1 0 0 0 0,1 0 0 0 0,0 0 0 0 0,-3-2 0 0 0,5 3 11 0 0,-1-1 0 0 0,0 1-1 0 0,1 0 1 0 0,-1-1-1 0 0,0 1 1 0 0,1-1 0 0 0,-1 1-1 0 0,0-1 1 0 0,1 1 0 0 0,-1-1-1 0 0,1 0 1 0 0,-1 1 0 0 0,1-1-1 0 0,-1 0 1 0 0,1 1 0 0 0,0-1-1 0 0,-1 0 1 0 0,1 1-1 0 0,0-1 1 0 0,0 0 0 0 0,-1 0-1 0 0,1 1 1 0 0,0-1 0 0 0,0 0-1 0 0,0 0 1 0 0,0 0 0 0 0,0 1-1 0 0,0-1 1 0 0,0 0 0 0 0,0 0-1 0 0,0 0 1 0 0,0 1 0 0 0,1-1-1 0 0,-1 0 1 0 0,0 0-1 0 0,0 1 1 0 0,1-1 0 0 0,-1 0-1 0 0,1 1 1 0 0,-1-1 0 0 0,0 0-1 0 0,1 1 1 0 0,0-2 0 0 0,2-1 70 0 0,0-3 69 0 0,0 0 1 0 0,1 0 0 0 0,0 0-1 0 0,1 1 1 0 0,-1 0-1 0 0,1 0 1 0 0,7-6 0 0 0,41-29 559 0 0,-47 35-452 0 0,9-5 362 0 0,0 1 0 0 0,1 0 0 0 0,-1 1 1 0 0,2 1-1 0 0,-1 0 0 0 0,35-9 1 0 0,-45 16-546 0 0,-6 1-54 0 0,0 0 0 0 0,0 0 1 0 0,1 0-1 0 0,-1 0 0 0 0,0 0 1 0 0,0 1-1 0 0,-1-1 0 0 0,1 0 1 0 0,0 0-1 0 0,0 0 0 0 0,0 0 0 0 0,-1 0 1 0 0,1 0-1 0 0,-2 2 0 0 0,-14 30 192 0 0,-2-2 0 0 0,-29 40-1 0 0,29-45-134 0 0,-17 21 137 0 0,-60 63-1 0 0,51-69 501 0 0,43-41-337 0 0,17-4-230 0 0,-11 2-133 0 0,0-1 1 0 0,-1 1-1 0 0,9-7 0 0 0,8-5 19 0 0,15-4 18 0 0,-6 2 27 0 0,1 1 1 0 0,1 1-1 0 0,43-11 1 0 0,-71 23-50 0 0,0 2 1 0 0,0-1 0 0 0,1 0-1 0 0,-1 1 1 0 0,0 0-1 0 0,0 0 1 0 0,0 0-1 0 0,1 1 1 0 0,-1-1 0 0 0,0 1-1 0 0,0 0 1 0 0,0 0-1 0 0,0 1 1 0 0,0-1 0 0 0,0 1-1 0 0,0 0 1 0 0,0 0-1 0 0,-1 0 1 0 0,1 0 0 0 0,3 4-1 0 0,-2-2 69 0 0,-1 0 1 0 0,0 0-1 0 0,0 1 0 0 0,-1-1 0 0 0,1 1 0 0 0,-1 0 1 0 0,0 0-1 0 0,0 1 0 0 0,-1-1 0 0 0,0 0 1 0 0,0 1-1 0 0,0 0 0 0 0,0-1 0 0 0,0 7 0 0 0,1 7-5 0 0,0 0-1 0 0,-2 0 0 0 0,0 0 1 0 0,-1 1-1 0 0,-1-1 0 0 0,0 0 1 0 0,-6 22-1 0 0,4-13-22 0 0,3-23-109 0 0,-1-1-1 0 0,1 1 1 0 0,-1 0-1 0 0,0-1 1 0 0,0 1-1 0 0,-2 5 0 0 0,-3 16-468 0 0,6-23 398 0 0,0-1 0 0 0,0 1 0 0 0,-1-1 0 0 0,1 0 0 0 0,-1 1 0 0 0,1-1 0 0 0,-1 1 0 0 0,0-1 0 0 0,0 0 0 0 0,0 1 0 0 0,0-1 0 0 0,-1 0 0 0 0,1 0 0 0 0,0 0 0 0 0,-3 2 0 0 0,-8 9-1663 0 0,11-12 1616 0 0,1 1 0 0 0,-1-1 0 0 0,0 0 0 0 0,0 0-1 0 0,1-1 1 0 0,-1 1 0 0 0,0 0 0 0 0,0 0 0 0 0,0 0-1 0 0,0 0 1 0 0,0-1 0 0 0,0 1 0 0 0,0-1-1 0 0,-1 1 1 0 0,1-1 0 0 0,0 1 0 0 0,0-1 0 0 0,0 1-1 0 0,-1-1 1 0 0,1 0 0 0 0,0 0 0 0 0,0 0 0 0 0,0 0-1 0 0,-3 0 1 0 0,-18 2-2924 0 0,19-2 2560 0 0,-1 1 0 0 0,0-1 0 0 0,1 0 0 0 0,-1 0 0 0 0,0 0 0 0 0,1-1 0 0 0,-1 1 0 0 0,-5-2 0 0 0,-78-28-5768 0 0,3-5 4864 0 0,66 28 1863 0 0,1 1-1 0 0,-36-7 1 0 0,51 13 97 0 0,-10-6 1209 0 0,12 6-1621 0 0,-1 0 0 0 0,1 0 0 0 0,0 0-1 0 0,-1 0 1 0 0,1 0 0 0 0,-1 0 0 0 0,1-1 0 0 0,-1 1 0 0 0,1 0 0 0 0,0 0 0 0 0,-1 0 0 0 0,1-1 0 0 0,0 1 0 0 0,-1 0 0 0 0,1-1 0 0 0,0 1 0 0 0,-1 0 0 0 0,1-1 0 0 0,0 1 0 0 0,-1 0 0 0 0,1-1 0 0 0,0 1-1 0 0,0-1 1 0 0,0 1 0 0 0,-1 0 0 0 0,1-1 0 0 0,0 1 0 0 0,0-1 0 0 0,0 1 0 0 0,0-1 0 0 0,11-6 1135 0 0,-4 4-251 0 0,31-4 4918 0 0,47-34-2840 0 0,-72 34-3073 0 0,-4 3-3 0 0,-3 0 5 0 0,0 1 0 0 0,0 0 1 0 0,1 0-1 0 0,0 1 0 0 0,8-2 0 0 0,-15 4 48 0 0,1-1 1 0 0,-1 1-1 0 0,1 0 0 0 0,-1 0 0 0 0,1 0 1 0 0,0 0-1 0 0,-1 0 0 0 0,1 0 1 0 0,-1 0-1 0 0,1 0 0 0 0,-1 0 0 0 0,1 0 1 0 0,0 1-1 0 0,-1-1 0 0 0,1 0 0 0 0,-1 0 1 0 0,1 1-1 0 0,-1-1 0 0 0,1 0 0 0 0,-1 0 1 0 0,1 1-1 0 0,-1-1 0 0 0,1 0 1 0 0,-1 1-1 0 0,1-1 0 0 0,-1 1 0 0 0,0-1 1 0 0,1 1-1 0 0,0 1-20 0 0,0-1 0 0 0,-1 1 0 0 0,0-1 0 0 0,1 1 0 0 0,-1-1 1 0 0,0 1-1 0 0,1-1 0 0 0,-1 1 0 0 0,0-1 0 0 0,0 1 0 0 0,0 1 0 0 0,-1 3-33 0 0,0-1 0 0 0,0 0 0 0 0,0 0 1 0 0,0 1-1 0 0,-1-1 0 0 0,-3 6 0 0 0,-8 15 107 0 0,6-11-71 0 0,-1 1-1 0 0,-10 13 0 0 0,6-13-41 0 0,-8 12 4 0 0,-41 44 0 0 0,14-25 524 0 0,68-51 443 0 0,32-21-639 0 0,-26 12 41 0 0,59-19-1 0 0,-56 24-973 0 0,1-1-1 0 0,-1-2 1 0 0,0-1 0 0 0,33-19 0 0 0,-4-7-5188 0 0,-42 26 800 0 0,6-3-2835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7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8927 0 0,'0'0'904'0'0,"3"-1"-1369"0"0,6-1 526 0 0,0-2 0 0 0,0 1-1 0 0,11-7 1 0 0,-11 5 327 0 0,1 1-1 0 0,0 0 1 0 0,15-5-1 0 0,15 2-4324 0 0,-27 6 810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7975 0 0,'0'0'611'0'0,"0"0"-587"0"0,0 0 1 0 0,0 1-1 0 0,1-1 1 0 0,-1 0-1 0 0,0 1 0 0 0,1-1 1 0 0,-1 0-1 0 0,0 0 1 0 0,1 1-1 0 0,-1-1 0 0 0,0 0 1 0 0,1 0-1 0 0,-1 0 1 0 0,1 1-1 0 0,-1-1 1 0 0,0 0-1 0 0,1 0 0 0 0,-1 0 1 0 0,1 0-1 0 0,-1 0 1 0 0,1 0-1 0 0,-1 0 0 0 0,16-13 5314 0 0,-8 5-3574 0 0,1 1 0 0 0,-1 0 0 0 0,1 1 0 0 0,1 0 1 0 0,17-9-1 0 0,-23 14-1557 0 0,1-2 83 0 0,0 1 0 0 0,1 0 0 0 0,-1 0 1 0 0,1 0-1 0 0,0 1 0 0 0,0 0 0 0 0,-1 0 0 0 0,1 0 0 0 0,0 1 0 0 0,10 0 0 0 0,-6 1-155 0 0,-1-1-1 0 0,0-1 0 0 0,0 0 1 0 0,0 0-1 0 0,0 0 1 0 0,0-2-1 0 0,0 1 0 0 0,11-5 1 0 0,-7 3-75 0 0,-7 1-293 0 0,0 1-1 0 0,0-1 1 0 0,0-1 0 0 0,0 1 0 0 0,-1-1 0 0 0,1 0 0 0 0,9-9-1 0 0,-14 8-2152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0 6679 0 0,'-6'29'1772'0'0,"-2"-1"-1"0"0,0 0 0 0 0,-16 35 1 0 0,10-26 40 0 0,6-16-1110 0 0,-51 129 2716 0 0,40-108-2279 0 0,-37 60 0 0 0,-13 26 320 0 0,69-127-1455 0 0,1-3-75 0 0,1-1 0 0 0,0 1 1 0 0,0 0-1 0 0,0 0 0 0 0,0 0 1 0 0,1 0-1 0 0,2-2 0 0 0,4-2-90 0 0,6-6-878 0 0,29-16 1 0 0,-39 24 665 0 0,1 1 0 0 0,0 1 0 0 0,0-1 1 0 0,0 1-1 0 0,1 0 0 0 0,-1 1 0 0 0,1-1 0 0 0,-1 1 1 0 0,8 0-1 0 0,-13 1 418 0 0,0 0 1 0 0,-1 0 0 0 0,1 0-1 0 0,-1 1 1 0 0,1-1-1 0 0,-1 0 1 0 0,1 1 0 0 0,-1-1-1 0 0,1 0 1 0 0,-1 1-1 0 0,1-1 1 0 0,-1 0-1 0 0,1 1 1 0 0,-1-1 0 0 0,0 1-1 0 0,1-1 1 0 0,-1 1-1 0 0,0-1 1 0 0,1 1-1 0 0,-1-1 1 0 0,0 1 0 0 0,1 0-1 0 0,-1 1 122 0 0,3 2 75 0 0,-1 0 1 0 0,0 0-1 0 0,0 0 1 0 0,0 0-1 0 0,-1 1 1 0 0,0-1-1 0 0,0 1 1 0 0,0-1-1 0 0,0 1 1 0 0,-1-1-1 0 0,1 10 1 0 0,-2 4 305 0 0,-6 31 0 0 0,3-24-161 0 0,-4 12 2170 0 0,9-116-6773 0 0,-1 15 372 0 0,10-43 67 0 0,-9 104 3888 0 0,-1-1-1 0 0,1 1 1 0 0,0-1 0 0 0,0 1-1 0 0,0 0 1 0 0,3-6 0 0 0,4-13 681 0 0,-7 19-710 0 0,0-2 104 0 0,0 0 1 0 0,1 1-1 0 0,-1-1 1 0 0,5-9-1 0 0,-5 12-139 0 0,0 1 0 0 0,0-1 0 0 0,0 1 0 0 0,0 0-1 0 0,1-1 1 0 0,-1 1 0 0 0,0 0 0 0 0,0 0 0 0 0,1 0-1 0 0,-1 0 1 0 0,1 0 0 0 0,-1 0 0 0 0,1 1-1 0 0,-1-1 1 0 0,1 0 0 0 0,-1 1 0 0 0,1-1 0 0 0,0 1-1 0 0,2-1 1 0 0,-2 0-11 0 0,1 1 1 0 0,-1-1-1 0 0,0 0 0 0 0,1 0 0 0 0,-1 0 0 0 0,0 0 0 0 0,0 0 1 0 0,3-3-1 0 0,13-5 213 0 0,-15 9-223 0 0,-1 1-1 0 0,0-1 1 0 0,0 1 0 0 0,0 0-1 0 0,0 0 1 0 0,-1 0 0 0 0,1 0-1 0 0,0 0 1 0 0,0 0 0 0 0,0 0 0 0 0,-1 1-1 0 0,3 1 1 0 0,0 0 33 0 0,-3-2-40 0 0,0 0 0 0 0,0-1-1 0 0,0 1 1 0 0,0 0 0 0 0,0-1 0 0 0,0 1-1 0 0,1 0 1 0 0,-1-1 0 0 0,0 0 0 0 0,0 1-1 0 0,1-1 1 0 0,-1 0 0 0 0,0 1 0 0 0,1-1-1 0 0,-1 0 1 0 0,0 0 0 0 0,3 0 0 0 0,-3 0 2 0 0,-1 1 1 0 0,1-1 0 0 0,-1 1-1 0 0,1-1 1 0 0,0 1 0 0 0,-1-1-1 0 0,1 1 1 0 0,-1 0-1 0 0,1-1 1 0 0,-1 1 0 0 0,1 0-1 0 0,-1-1 1 0 0,1 2 0 0 0,-1-1 17 0 0,30 37 794 0 0,-24-31-680 0 0,0 0 1 0 0,0 0-1 0 0,-1 0 0 0 0,0 1 0 0 0,0 0 0 0 0,-1 0 1 0 0,4 10-1 0 0,57 208 4196 0 0,-63-217-4286 0 0,11 61 394 0 0,-12-60-364 0 0,2 0-1 0 0,-1-1 1 0 0,7 15-1 0 0,-6-15 44 0 0,0 1-1 0 0,0-1 1 0 0,-1 0 0 0 0,2 12-1 0 0,-4-12-24 0 0,0-9-101 0 0,0 1 0 0 0,0-1 1 0 0,-1 1-1 0 0,1 0 0 0 0,0-1 1 0 0,0 1-1 0 0,-1-1 0 0 0,1 1 0 0 0,0-1 1 0 0,-1 1-1 0 0,1-1 0 0 0,0 1 1 0 0,-1-1-1 0 0,1 0 0 0 0,-1 1 1 0 0,1-1-1 0 0,0 1 0 0 0,-1-1 0 0 0,1 0 1 0 0,-1 1-1 0 0,1-1 0 0 0,-1 0 1 0 0,1 0-1 0 0,-1 1 0 0 0,0-1 0 0 0,1 0 1 0 0,-1 0-1 0 0,1 0 0 0 0,-1 0 1 0 0,0 0-1 0 0,-14-2 124 0 0,13 2-175 0 0,-6-2-176 0 0,1-1 1 0 0,0 0-1 0 0,-1 0 1 0 0,1-1-1 0 0,1 0 1 0 0,-1 0-1 0 0,0 0 0 0 0,-7-8 1 0 0,5 5-357 0 0,-111-93-4050 0 0,27 24 2677 0 0,90 72 1994 0 0,-1 1 0 0 0,1 0-1 0 0,0-1 1 0 0,0 0 0 0 0,0 1-1 0 0,0-1 1 0 0,-3-8 0 0 0,5 10 67 0 0,0 0 0 0 0,0 0 0 0 0,1 0 0 0 0,-1 0-1 0 0,1 0 1 0 0,-1 0 0 0 0,1 0 0 0 0,0 0 0 0 0,0 0 0 0 0,0 0 0 0 0,0 0 0 0 0,0 0 0 0 0,0 0 0 0 0,0 0 0 0 0,1 0 0 0 0,-1 0-1 0 0,1 0 1 0 0,0 0 0 0 0,1-4 0 0 0,9-20 1772 0 0,-10 22-1608 0 0,0 0 0 0 0,1 0 0 0 0,0 0 0 0 0,-1 0 0 0 0,2 1 0 0 0,-1-1 1 0 0,0 0-1 0 0,4-3 0 0 0,-4 5-166 0 0,0 0 0 0 0,1 0 0 0 0,-1 1 1 0 0,0-1-1 0 0,1 0 0 0 0,-1 1 0 0 0,1 0 0 0 0,0 0 1 0 0,-1 0-1 0 0,1 0 0 0 0,0 0 0 0 0,0 0 1 0 0,-1 1-1 0 0,1-1 0 0 0,0 1 0 0 0,0 0 0 0 0,0 0 1 0 0,0 0-1 0 0,0 0 0 0 0,0 1 0 0 0,4 0 0 0 0,-5-1 118 0 0,7 10 209 0 0,-6-7-391 0 0,-1 0-1 0 0,0-1 1 0 0,0 1 0 0 0,0 0-1 0 0,-1 0 1 0 0,1 0 0 0 0,-1 0-1 0 0,1 0 1 0 0,-1 1 0 0 0,0-1-1 0 0,0 0 1 0 0,-1 1 0 0 0,1-1 0 0 0,0 6-1 0 0,-2 0 101 0 0,1 0-1 0 0,-1 0 0 0 0,0 0 1 0 0,-3 10-1 0 0,3-12-44 0 0,1-7-103 0 0,0 0 1 0 0,0 0-1 0 0,0 0 0 0 0,1 0 1 0 0,-1 1-1 0 0,0-1 0 0 0,0 0 1 0 0,0 0-1 0 0,0 0 0 0 0,0 0 0 0 0,0 0 1 0 0,1 1-1 0 0,-1-1 0 0 0,0 0 1 0 0,0 0-1 0 0,0 0 0 0 0,0 0 1 0 0,1 0-1 0 0,-1 0 0 0 0,0 0 0 0 0,0 0 1 0 0,0 0-1 0 0,1 0 0 0 0,-1 0 1 0 0,0 0-1 0 0,0 0 0 0 0,0 0 1 0 0,0 0-1 0 0,1 0 0 0 0,-1 0 1 0 0,0 0-1 0 0,0 0 0 0 0,0 0 0 0 0,1 0 1 0 0,-1 0-1 0 0,0 0 0 0 0,0 0 1 0 0,0 0-1 0 0,0 0 0 0 0,1 0 1 0 0,-1-1-1 0 0,0 1 0 0 0,0 0 1 0 0,0 0-1 0 0,0 0 0 0 0,0 0 0 0 0,1 0 1 0 0,-1-1-1 0 0,0 1 0 0 0,0 0 1 0 0,0 0-1 0 0,0 0 0 0 0,0-1 1 0 0,9-6-146 0 0,9-22-2006 0 0,-8 10-5339 0 0,-2 1-1087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5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98 5439 0 0,'0'0'57'0'0,"0"1"-1"0"0,-1 0 0 0 0,1-1 0 0 0,0 1 1 0 0,-1 0-1 0 0,1-1 0 0 0,-1 1 1 0 0,1-1-1 0 0,0 1 0 0 0,-1-1 0 0 0,1 1 1 0 0,-1-1-1 0 0,1 1 0 0 0,-1-1 0 0 0,0 0 1 0 0,1 1-1 0 0,-1-1 0 0 0,1 0 0 0 0,-1 1 1 0 0,0-1-1 0 0,1 0 0 0 0,-1 0 1 0 0,-1 1-1 0 0,-4 1 636 0 0,2 4 589 0 0,-5 4 6999 0 0,11-11-7747 0 0,0-1 0 0 0,-1 0 0 0 0,1 0 0 0 0,0 0 0 0 0,-1 0 0 0 0,3-3 0 0 0,3-4 579 0 0,67-59 2716 0 0,-65 60-3560 0 0,-8 7-227 0 0,3-2 71 0 0,0-1 0 0 0,0 1 0 0 0,0 0 0 0 0,1 0 0 0 0,-1 1 0 0 0,6-3 0 0 0,-6 4-15 0 0,-3 1-58 0 0,0 1-134 0 0,0 2-86 0 0,0 0 0 0 0,0-1-1 0 0,0 1 1 0 0,-1 0-1 0 0,1 0 1 0 0,-1-1-1 0 0,1 1 1 0 0,-1 0-1 0 0,0 0 1 0 0,0 0-1 0 0,-1 0 1 0 0,1 0 0 0 0,-1 4-1 0 0,-7 15-3414 0 0,-2-1-3607 0 0,4-11 1357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5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4175 0 0,'0'0'3880'0'0,"8"5"-3704"0"0,-1 1 144 0 0,0 0-256 0 0,-1-1 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2303 0 0,'-1'4'354'0'0,"-1"0"-1"0"0,1 0 1 0 0,0-1-1 0 0,-1 1 1 0 0,0 0-1 0 0,0 0 0 0 0,0-1 1 0 0,-5 7-1 0 0,1-2 1025 0 0,-23 25 3557 0 0,21-18-2447 0 0,-15 33 2553 0 0,25-48-4964 0 0,0 0-1 0 0,0 0 1 0 0,0-1 0 0 0,0 1 0 0 0,-1 0-1 0 0,1-1 1 0 0,0 1 0 0 0,0-1-1 0 0,0 1 1 0 0,-1-1 0 0 0,1 0 0 0 0,0 0-1 0 0,2-1 1 0 0,15-8 280 0 0,18-13-267 0 0,-36 22-90 0 0,0 1 0 0 0,-1-1 0 0 0,1 1 0 0 0,0-1 0 0 0,0 1 0 0 0,-1-1 0 0 0,1 1 0 0 0,0 0 0 0 0,0 0 0 0 0,0-1 0 0 0,-1 1 0 0 0,1 0 0 0 0,0 0 0 0 0,0 0 0 0 0,0 0 0 0 0,0 0 0 0 0,-1 0 0 0 0,1 0 0 0 0,0 0 0 0 0,0 0 0 0 0,0 0 0 0 0,0 0 0 0 0,-1 1 0 0 0,1-1 0 0 0,0 0 0 0 0,0 1 0 0 0,-1-1 0 0 0,1 0 0 0 0,1 2 0 0 0,-2-2 0 0 0,1 0 0 0 0,-1 0 0 0 0,1 0 0 0 0,-1 1 0 0 0,1-1 0 0 0,-1 0 0 0 0,1 1 0 0 0,-1-1 0 0 0,1 1 0 0 0,-1-1 0 0 0,0 0 0 0 0,1 1 0 0 0,-1-1 0 0 0,1 1 0 0 0,-1-1 0 0 0,0 1 0 0 0,0-1 0 0 0,1 1 0 0 0,-1 0 0 0 0,0-1 0 0 0,0 1 0 0 0,0-1 0 0 0,1 1 0 0 0,-1-1 0 0 0,0 1 0 0 0,0 0 0 0 0,0-1 0 0 0,0 1 0 0 0,0-1 0 0 0,-1 2 0 0 0,1-1 0 0 0,-4 27 64 0 0,-3-13 64 0 0,0 0 1 0 0,-1-1-1 0 0,0 0 0 0 0,-1-1 0 0 0,-19 22 0 0 0,6-7 1844 0 0,22-28-1963 0 0,0 1-1 0 0,0-1 1 0 0,0 0-1 0 0,0 0 1 0 0,0 1-1 0 0,0-1 1 0 0,0 0-1 0 0,0 0 1 0 0,1 0-1 0 0,-1 1 1 0 0,0-1-1 0 0,0 0 1 0 0,0 0-1 0 0,0 0 1 0 0,0 1-1 0 0,0-1 0 0 0,1 0 1 0 0,-1 0-1 0 0,0 0 1 0 0,0 0-1 0 0,0 0 1 0 0,1 0-1 0 0,-1 1 1 0 0,0-1-1 0 0,0 0 1 0 0,0 0-1 0 0,1 0 1 0 0,-1 0-1 0 0,0 0 1 0 0,0 0-1 0 0,1 0 0 0 0,-1 0 1 0 0,0 0-1 0 0,0 0 1 0 0,0 0-1 0 0,1 0 1 0 0,-1 0-1 0 0,0 0 1 0 0,0 0-1 0 0,1 0 1 0 0,-1 0-1 0 0,0 0 1 0 0,0 0-1 0 0,0 0 1 0 0,1-1-1 0 0,-1 1 0 0 0,0 0 1 0 0,11-4 95 0 0,10-11 319 0 0,27-24-1 0 0,-28 21-370 0 0,-8 7-40 0 0,-8 6-10 0 0,1 1 0 0 0,-1 0 1 0 0,1 0-1 0 0,6-3 0 0 0,-5 4 46 0 0,-3 5-36 0 0,-3 1-8 0 0,0-1 1 0 0,0 0-1 0 0,0 1 1 0 0,0-1-1 0 0,0 0 0 0 0,-1 0 1 0 0,1 1-1 0 0,-1-1 0 0 0,1 0 1 0 0,-1 0-1 0 0,0 0 0 0 0,-2 4 1 0 0,-16 26 100 0 0,17-30-96 0 0,-46 60 167 0 0,20-27-123 0 0,-76 87 59 0 0,-9 12 2860 0 0,113-133-1724 0 0,4-2-465 0 0,13-7-184 0 0,21-11-257 0 0,-10 3-50 0 0,-8 5-129 0 0,0-1-1 0 0,-1 0 0 0 0,23-20 0 0 0,-23 16-82 0 0,2 1-1 0 0,30-18 0 0 0,10-6-2643 0 0,-54 30-1729 0 0,-7 9 4169 0 0,0 0 0 0 0,0 0 0 0 0,0-1 1 0 0,0 1-1 0 0,0 0 0 0 0,0-1 0 0 0,0 1 0 0 0,0 0 1 0 0,0 0-1 0 0,0-1 0 0 0,0 1 0 0 0,0 0 0 0 0,-1-1 1 0 0,1 1-1 0 0,0 0 0 0 0,0 0 0 0 0,0 0 0 0 0,0-1 0 0 0,0 1 1 0 0,-1 0-1 0 0,1 0 0 0 0,0-1 0 0 0,0 1 0 0 0,-1 0 1 0 0,-20-9-4174 0 0,3 2 807 0 0,12 2 2371 0 0,1 1 0 0 0,0-1 1 0 0,0 0-1 0 0,0 0 0 0 0,1-1 0 0 0,-8-10 0 0 0,-1-7 12093 0 0,15 36-9437 0 0,20 99 1736 0 0,2 9-943 0 0,4 28-1036 0 0,-24-126-1176 0 0,-1-7 53 0 0,-1 1 0 0 0,0 0 0 0 0,-1 0 0 0 0,-3 34 0 0 0,1-46-143 0 0,0 0 0 0 0,-1 0 0 0 0,0 0 0 0 0,0 0 0 0 0,0 0-1 0 0,0-1 1 0 0,-1 1 0 0 0,0-1 0 0 0,0 1 0 0 0,0-1-1 0 0,0 0 1 0 0,-1 0 0 0 0,1-1 0 0 0,-1 1 0 0 0,0-1 0 0 0,0 1-1 0 0,-1-1 1 0 0,1-1 0 0 0,0 1 0 0 0,-1 0 0 0 0,0-1 0 0 0,-9 3-1 0 0,12-5-11 0 0,0 0 1 0 0,0 0-1 0 0,0 0 0 0 0,0 0 0 0 0,0 0 0 0 0,0 0 0 0 0,1-1 0 0 0,-1 1 0 0 0,0-1 0 0 0,0 0 0 0 0,0 1 0 0 0,0-1 0 0 0,-2-2 0 0 0,1 2 18 0 0,1 0 62 0 0,-10-8 13 0 0,11 6-100 0 0,-1 1 0 0 0,0 0 0 0 0,0 0 0 0 0,1-1 0 0 0,-1 1 1 0 0,1-1-1 0 0,0 0 0 0 0,-1 1 0 0 0,1-1 0 0 0,1 0 0 0 0,-1 0 0 0 0,0 1 0 0 0,1-1 0 0 0,-1 0 0 0 0,1 0 0 0 0,0-4 0 0 0,0-6-82 0 0,1 1-1 0 0,4-20 1 0 0,-2 10-317 0 0,16-86-3609 0 0,-3 37-5537 0 0,-10 44 3146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6191 0 0,'0'0'472'0'0,"0"2"6"0"0,1 2 469 0 0,0 0 1 0 0,0 0-1 0 0,-1 0 1 0 0,0 0 0 0 0,0 0-1 0 0,0 0 1 0 0,-1 7-1 0 0,-7 33 3167 0 0,4-26-3487 0 0,-10 33 1965 0 0,8-31-1222 0 0,-4 24 0 0 0,0 45 1486 0 0,19-91-2107 0 0,-6 0-661 0 0,1 0 0 0 0,-1-1 0 0 0,0 1 0 0 0,0-1 0 0 0,0 0-1 0 0,0 0 1 0 0,3-4 0 0 0,11-11 153 0 0,-5 5-186 0 0,0-1-1 0 0,0-1 0 0 0,-1 0 1 0 0,16-29-1 0 0,-15 23-267 0 0,1 0 0 0 0,17-20-1 0 0,1 7-2595 0 0,-32 68-3106 0 0,1-32 5209 0 0,-10 14-896 0 0,8-11 1589 0 0,0 0 0 0 0,0 0 0 0 0,1 1 0 0 0,0-1-1 0 0,-1 1 1 0 0,2 0 0 0 0,-1-1 0 0 0,1 1 0 0 0,0-1 0 0 0,1 8 0 0 0,1 8 362 0 0,8 29 0 0 0,-4-23-135 0 0,8 31 1713 0 0,28 74-1 0 0,-36-114-1378 0 0,2 8 371 0 0,0 1 0 0 0,-2-1 0 0 0,6 54 0 0 0,-11-66-680 0 0,0-1 0 0 0,-1 1-1 0 0,-1 0 1 0 0,-1-1 0 0 0,0 1-1 0 0,0-1 1 0 0,-1 1 0 0 0,-1-1-1 0 0,-9 22 1 0 0,6-24-199 0 0,7-11-39 0 0,-1 1 0 0 0,1-1 0 0 0,0 1-1 0 0,0-1 1 0 0,-1 0 0 0 0,1 0 0 0 0,0 1 0 0 0,-1-1 0 0 0,1 0-1 0 0,0 1 1 0 0,-1-1 0 0 0,1 0 0 0 0,0 0 0 0 0,-1 0 0 0 0,1 1 0 0 0,-1-1-1 0 0,1 0 1 0 0,0 0 0 0 0,-1 0 0 0 0,1 0 0 0 0,-1 0 0 0 0,1 0-1 0 0,-1 0 1 0 0,1 0 0 0 0,0 0 0 0 0,-1 0 0 0 0,0 0 0 0 0,-2-3-105 0 0,3 3 89 0 0,-2-2-144 0 0,1 0-1 0 0,-1 0 0 0 0,1 1 0 0 0,-1-1 0 0 0,1 0 1 0 0,0 0-1 0 0,0-1 0 0 0,0 1 0 0 0,0 0 0 0 0,0 0 1 0 0,-1-5-1 0 0,1 5-791 0 0,1 0 0 0 0,0-1 0 0 0,-1 1 0 0 0,1 0 0 0 0,0 0 0 0 0,1-1 0 0 0,-1-3 0 0 0,4-7-7493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8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220 572 2615 0 0,'0'-1'194'0'0,"2"-9"397"0"0,-2 0 1 0 0,0 0 0 0 0,0 0-1 0 0,0 0 1 0 0,-4-14 0 0 0,4 20-38 0 0,-1 0 0 0 0,0 0 0 0 0,0 1 0 0 0,-1-1 0 0 0,1 0 1 0 0,-1 0-1 0 0,0 1 0 0 0,0-1 0 0 0,0 1 0 0 0,-1-1 0 0 0,1 1 1 0 0,-1 0-1 0 0,0 0 0 0 0,1 0 0 0 0,-1 0 0 0 0,-6-3 0 0 0,7 4-450 0 0,0 1 1 0 0,-1 0-1 0 0,1 0 0 0 0,0 1 0 0 0,-1-1 0 0 0,1 0 0 0 0,-1 1 0 0 0,1-1 1 0 0,-1 1-1 0 0,1 0 0 0 0,-1 0 0 0 0,1 0 0 0 0,-1 0 0 0 0,1 1 0 0 0,-1-1 1 0 0,1 0-1 0 0,-1 1 0 0 0,1 0 0 0 0,0 0 0 0 0,-1-1 0 0 0,1 1 0 0 0,0 1 1 0 0,-3 0-1 0 0,1 1-53 0 0,-1 0 1 0 0,1 0 0 0 0,0 0 0 0 0,0 1 0 0 0,0-1-1 0 0,0 1 1 0 0,1 0 0 0 0,-1 0 0 0 0,-4 9 0 0 0,0-1 7 0 0,3-3 8 0 0,0-1 1 0 0,1 1 0 0 0,0 0-1 0 0,-6 18 1 0 0,-3 31 1968 0 0,-12 117 0 0 0,25-169-1726 0 0,-1 0 1 0 0,1-1 0 0 0,0 1-1 0 0,1-1 1 0 0,0 1 0 0 0,-1-1-1 0 0,2 1 1 0 0,2 8 0 0 0,-4-14-273 0 0,0 0 1 0 0,1 0-1 0 0,-1 1 1 0 0,0-1-1 0 0,0 0 1 0 0,1 0-1 0 0,-1 0 1 0 0,0 0-1 0 0,1 1 1 0 0,-1-1-1 0 0,0 0 1 0 0,1 0-1 0 0,-1 0 1 0 0,0 0-1 0 0,1 0 1 0 0,-1 0 0 0 0,0 0-1 0 0,1 0 1 0 0,-1 0-1 0 0,0 0 1 0 0,1 0-1 0 0,-1 0 1 0 0,0 0-1 0 0,0 0 1 0 0,1-1-1 0 0,-1 1 1 0 0,0 0-1 0 0,1 0 1 0 0,-1 0-1 0 0,9-5 173 0 0,-4 2-170 0 0,-1 0 0 0 0,-1 0-1 0 0,1-1 1 0 0,0 1-1 0 0,-1-1 1 0 0,0 0-1 0 0,0 0 1 0 0,5-8 0 0 0,18-38 259 0 0,-23 42-291 0 0,14-32-124 0 0,13-52 1 0 0,-9 26-25 0 0,-1 1-488 0 0,19-114-1 0 0,-10-70 219 0 0,-24 204 421 0 0,-5 39 72 0 0,0 5 107 0 0,-1 5-54 0 0,0 1 0 0 0,0 0 1 0 0,0-1-1 0 0,0 1 0 0 0,-3 5 1 0 0,-2 10 63 0 0,-2 21 123 0 0,1 0 1 0 0,3 0-1 0 0,1 0 0 0 0,3 0 1 0 0,1 0-1 0 0,1 0 0 0 0,3 0 1 0 0,1 0-1 0 0,2 0 0 0 0,2-1 0 0 0,2-1 1 0 0,25 58-1 0 0,-36-95-307 0 0,6 14 174 0 0,0-1 0 0 0,20 29 1 0 0,-25-41-173 0 0,1 1 1 0 0,-1-1-1 0 0,0-1 1 0 0,1 1-1 0 0,0 0 1 0 0,0-1-1 0 0,0 1 1 0 0,0-1-1 0 0,0 0 1 0 0,0 0 0 0 0,1 0-1 0 0,-1 0 1 0 0,1 0-1 0 0,-1-1 1 0 0,1 0-1 0 0,0 0 1 0 0,-1 0-1 0 0,1 0 1 0 0,6 0-1 0 0,-7-1-13 0 0,1-1-1 0 0,-1 1 0 0 0,0-1 0 0 0,1 0 0 0 0,-1 0 0 0 0,0 0 1 0 0,0 0-1 0 0,0-1 0 0 0,0 1 0 0 0,0-1 0 0 0,0 0 0 0 0,0 0 1 0 0,0 0-1 0 0,-1 0 0 0 0,1-1 0 0 0,-1 1 0 0 0,0-1 0 0 0,1 1 0 0 0,1-4 1 0 0,4-6 14 0 0,0 0 1 0 0,-1 0 0 0 0,6-14 0 0 0,-4 6-21 0 0,-1 0 0 0 0,6-25 0 0 0,-11 37 0 0 0,-1-1 0 0 0,-1 0 0 0 0,1 0 0 0 0,-2 0 0 0 0,1-1 0 0 0,-1 1 0 0 0,-2-17 0 0 0,0 21 0 0 0,1 0 0 0 0,-1 0 0 0 0,0 0 0 0 0,0 1 0 0 0,0-1 0 0 0,-1 0 0 0 0,0 1 0 0 0,0 0 0 0 0,0-1 0 0 0,-5-4 0 0 0,6 7 0 0 0,0 0 0 0 0,0-1 0 0 0,0 1 0 0 0,-1 0 0 0 0,1 0 0 0 0,-1 0 0 0 0,0 1 0 0 0,1-1 0 0 0,-1 1 0 0 0,0-1 0 0 0,0 1 0 0 0,0 0 0 0 0,0 0 0 0 0,0 0 0 0 0,0 1 0 0 0,0-1 0 0 0,-7 0 0 0 0,6 2 0 0 0,-1 1 0 0 0,0-1 0 0 0,1 1 0 0 0,-1 0 0 0 0,1 0 0 0 0,-9 6 0 0 0,10-6 0 0 0,0 1 0 0 0,0 0 0 0 0,0 0 0 0 0,0 0 0 0 0,1 1 0 0 0,-1-1 0 0 0,1 1 0 0 0,0-1 0 0 0,0 1 0 0 0,-3 7 0 0 0,0 4 0 0 0,-5 25 0 0 0,3-10 0 0 0,3-15 0 0 0,-2 27 0 0 0,0-4 0 0 0,6-35 0 0 0,0 0 0 0 0,0-1 0 0 0,0 1 0 0 0,0 0 0 0 0,0 0 0 0 0,1-1 0 0 0,-1 1 0 0 0,1 0 0 0 0,0-1 0 0 0,0 1 0 0 0,0-1 0 0 0,0 1 0 0 0,0-1 0 0 0,0 1 0 0 0,1-1 0 0 0,-1 0 0 0 0,1 1 0 0 0,0-1 0 0 0,0 0 0 0 0,-1 0 0 0 0,1 0 0 0 0,1-1 0 0 0,-1 1 0 0 0,3 2 0 0 0,-4-4 0 0 0,0 1 0 0 0,0-1 0 0 0,0 0 0 0 0,0 1 0 0 0,0-1 0 0 0,0 0 0 0 0,0 0 0 0 0,0 0 0 0 0,0 0 0 0 0,0 0 0 0 0,0 0 0 0 0,0 0 0 0 0,0 0 0 0 0,0 0 0 0 0,0-1 0 0 0,-1 1 0 0 0,1 0 0 0 0,0-1 0 0 0,0 1 0 0 0,0 0 0 0 0,0-1 0 0 0,0 1 0 0 0,0-1 0 0 0,-1 1 0 0 0,1-1 0 0 0,0 0 0 0 0,1-1 0 0 0,19-23 0 0 0,-18 22 0 0 0,1-4 0 0 0,0-1 0 0 0,0 1 0 0 0,0-1 0 0 0,3-9 0 0 0,-4 8 0 0 0,0 1 0 0 0,1 0 0 0 0,0 0 0 0 0,6-8 0 0 0,99-138-1608 0 0,-103 149 1530 0 0,-5 10 76 0 0,-4 12 158 0 0,3-16-116 0 0,-3 26 595 0 0,0 41-1 0 0,3-66-614 0 0,0 1-1 0 0,0 0 1 0 0,0-1-1 0 0,1 1 0 0 0,-1 0 1 0 0,1-1-1 0 0,-1 1 0 0 0,1 0 1 0 0,0-1-1 0 0,2 5 1 0 0,-3-7-21 0 0,1 0 1 0 0,-1 0-1 0 0,1 0 1 0 0,-1 0-1 0 0,1 0 1 0 0,-1 0-1 0 0,1 0 1 0 0,-1 0 0 0 0,1 0-1 0 0,-1 0 1 0 0,1 0-1 0 0,-1-1 1 0 0,1 1-1 0 0,-1 0 1 0 0,1 0-1 0 0,-1 0 1 0 0,1-1-1 0 0,-1 1 1 0 0,1 0-1 0 0,-1-1 1 0 0,0 1 0 0 0,1 0-1 0 0,0-1 1 0 0,-1 0-11 0 0,8-6-632 0 0,0 0-1 0 0,-1 0 0 0 0,0-1 0 0 0,0 0 0 0 0,10-16 1 0 0,8-10-10180 0 0,-13 20 2987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8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 7919 0 0,'0'0'610'0'0,"-8"-1"4515"0"0,6 2-4744 0 0,1 0 1 0 0,0 0-1 0 0,0 0 0 0 0,0 0 0 0 0,0 0 1 0 0,0 0-1 0 0,0 1 0 0 0,0-1 1 0 0,0 0-1 0 0,0 1 0 0 0,0-1 1 0 0,1 0-1 0 0,-1 1 0 0 0,0-1 1 0 0,1 1-1 0 0,0-1 0 0 0,-1 3 0 0 0,-6 33 2915 0 0,6-28-2861 0 0,-4 50 2368 0 0,3 89-1 0 0,3-53-1411 0 0,-4 233 132 0 0,4-306-1523 0 0,5 31 0 0 0,0-6 0 0 0,-5-41-14 0 0,0 0-1 0 0,1-1 1 0 0,-1 0-1 0 0,4 8 1 0 0,1 5-103 0 0,-6-17 11 0 0,1 0 0 0 0,-1 0 0 0 0,0 0 0 0 0,1-1 0 0 0,-1 1 1 0 0,1 0-1 0 0,0 0 0 0 0,-1-1 0 0 0,1 1 0 0 0,-1 0 0 0 0,1-1 1 0 0,0 1-1 0 0,-1-1 0 0 0,1 1 0 0 0,0-1 0 0 0,0 1 0 0 0,0-1 1 0 0,-1 1-1 0 0,2-1 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8 121 4831 0 0,'0'-6'216'0'0,"-7"-20"7532"0"0,9 25-7102 0 0,-1 1-1 0 0,1 0 1 0 0,0-1-1 0 0,-1 0 0 0 0,1 1 1 0 0,0-1-1 0 0,-1 0 1 0 0,3-2-1 0 0,6-2 901 0 0,87-24 4308 0 0,-52 11-5341 0 0,3 0-957 0 0,-15 10-6494 0 0,-14 6-1278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9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18 7111 0 0,'-10'-4'943'0'0,"-1"1"0"0"0,1 0-1 0 0,-16-2 1 0 0,21 4-284 0 0,0 0 0 0 0,1 1-1 0 0,-1 0 1 0 0,0 0 0 0 0,1 0 0 0 0,-1 1 0 0 0,1-1 0 0 0,-1 1 0 0 0,0 0 0 0 0,-6 3 0 0 0,8-2-357 0 0,-1 0-1 0 0,1 1 1 0 0,0-1 0 0 0,0 1 0 0 0,0 0 0 0 0,0 0-1 0 0,0 0 1 0 0,1 0 0 0 0,-1 1 0 0 0,1-1 0 0 0,0 1-1 0 0,0-1 1 0 0,0 1 0 0 0,0 0 0 0 0,1 0-1 0 0,-1 0 1 0 0,1 0 0 0 0,-1 5 0 0 0,1-2 61 0 0,-1 0 1 0 0,2-1 0 0 0,-1 1-1 0 0,1 0 1 0 0,0 0-1 0 0,0 0 1 0 0,0 0-1 0 0,1-1 1 0 0,0 1 0 0 0,4 10-1 0 0,-5-16-298 0 0,1 0 0 0 0,-1 1 0 0 0,1-1-1 0 0,-1 0 1 0 0,1 0 0 0 0,0 0 0 0 0,-1 0 0 0 0,1 0 0 0 0,0 0-1 0 0,0 0 1 0 0,0 0 0 0 0,0-1 0 0 0,0 1 0 0 0,0 0 0 0 0,0 0 0 0 0,0-1-1 0 0,0 1 1 0 0,0-1 0 0 0,1 1 0 0 0,-1-1 0 0 0,0 1 0 0 0,0-1-1 0 0,1 0 1 0 0,-1 1 0 0 0,0-1 0 0 0,0 0 0 0 0,2 0 0 0 0,0 0-16 0 0,0 0 0 0 0,0-1 1 0 0,0 1-1 0 0,-1-1 0 0 0,1 1 1 0 0,0-1-1 0 0,0 0 1 0 0,-1 0-1 0 0,1 0 0 0 0,-1-1 1 0 0,4-1-1 0 0,-2 0-35 0 0,0 0-76 0 0,0 0 1 0 0,0 0-1 0 0,1 0 1 0 0,-1 1-1 0 0,0 0 0 0 0,1 0 1 0 0,0 0-1 0 0,-1 0 1 0 0,1 1-1 0 0,0-1 1 0 0,0 1-1 0 0,0 1 1 0 0,7-2-1 0 0,-11 2 66 0 0,0 0 1 0 0,0 0-1 0 0,0 0 0 0 0,0 1 1 0 0,0-1-1 0 0,0 0 0 0 0,0 0 0 0 0,0 0 1 0 0,0 1-1 0 0,0-1 0 0 0,0 0 1 0 0,0 1-1 0 0,-1-1 0 0 0,1 1 1 0 0,0-1-1 0 0,0 1 0 0 0,0 0 0 0 0,0-1 1 0 0,-1 1-1 0 0,1 0 0 0 0,0 0 1 0 0,-1-1-1 0 0,1 1 0 0 0,0 0 0 0 0,0 2 1 0 0,0-2 19 0 0,0 0 301 0 0,-1 1-140 0 0,1-1 0 0 0,0 0 0 0 0,0 1 0 0 0,0-1 0 0 0,0 0 0 0 0,0 0 0 0 0,0 0-1 0 0,2 2 1 0 0,14-8-166 0 0,-16 4-81 0 0,-1 1-1 0 0,1 0 0 0 0,0 0 1 0 0,0 0-1 0 0,-1-1 0 0 0,1 1 1 0 0,0-1-1 0 0,0 1 0 0 0,-1 0 1 0 0,1-1-1 0 0,-1 1 0 0 0,1-1 1 0 0,0 1-1 0 0,-1-1 0 0 0,1 1 0 0 0,-1-1 1 0 0,1 0-1 0 0,-1 1 0 0 0,1-1 1 0 0,-1 0-1 0 0,1-1 0 0 0,-1 2-69 0 0,1-1 0 0 0,-1 1 0 0 0,0-1 0 0 0,1 1 0 0 0,-1 0-1 0 0,1-1 1 0 0,-1 1 0 0 0,1-1 0 0 0,-1 1 0 0 0,1 0-1 0 0,0-1 1 0 0,-1 1 0 0 0,1 0 0 0 0,-1-1 0 0 0,1 1 0 0 0,0 0-1 0 0,-1 0 1 0 0,1 0 0 0 0,0 0 0 0 0,-1 0 0 0 0,2 0 0 0 0,-2 0-431 0 0,1-1-1 0 0,0 1 1 0 0,0 0 0 0 0,0 0 0 0 0,0 0 0 0 0,-1-1 0 0 0,1 1 0 0 0,0 0 0 0 0,0-1 0 0 0,-1 1 0 0 0,1 0 0 0 0,0-1 0 0 0,1 0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2359 0 0,'0'0'11112'0'0,"2"0"-11300"0"0,14 3-3630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9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10 146 13247 0 0,'-1'0'82'0'0,"1"0"0"0"0,0 0 0 0 0,-1 0 0 0 0,1 0-1 0 0,0 0 1 0 0,-1 0 0 0 0,1 0 0 0 0,0 0 0 0 0,-1 0 0 0 0,1-1 0 0 0,0 1-1 0 0,-1 0 1 0 0,1 0 0 0 0,0 0 0 0 0,-1 0 0 0 0,1 0 0 0 0,0-1-1 0 0,-1 1 1 0 0,1 0 0 0 0,0 0 0 0 0,0 0 0 0 0,-1-1 0 0 0,1 1-1 0 0,0 0 1 0 0,0 0 0 0 0,0-1 0 0 0,-1 1 0 0 0,1 0 0 0 0,0-1 0 0 0,0 1-1 0 0,0 0 1 0 0,0 0 0 0 0,0-1 0 0 0,-1 1 0 0 0,1 0 0 0 0,0-1-1 0 0,0 1 1 0 0,0 0 0 0 0,0-1 0 0 0,0 1 0 0 0,0-1 0 0 0,13-13 918 0 0,1 0 0 0 0,1 1 0 0 0,23-16 0 0 0,-16 12-816 0 0,-13 11-175 0 0,-1-1 0 0 0,1 1 1 0 0,1 1-1 0 0,-1 0 1 0 0,1 0-1 0 0,0 1 0 0 0,15-5 1 0 0,-22 8 3 0 0,0 1 1 0 0,0-1 0 0 0,0 1 0 0 0,0-1-1 0 0,0 1 1 0 0,0 0 0 0 0,0 0 0 0 0,0 1-1 0 0,0-1 1 0 0,0 0 0 0 0,0 1 0 0 0,0 0-1 0 0,0 0 1 0 0,0 0 0 0 0,0 0 0 0 0,0 0-1 0 0,-1 0 1 0 0,1 1 0 0 0,-1-1 0 0 0,1 1-1 0 0,-1 0 1 0 0,1 0 0 0 0,-1 0 0 0 0,0 0-1 0 0,0 0 1 0 0,0 1 0 0 0,0-1 0 0 0,0 0-1 0 0,0 1 1 0 0,2 4 0 0 0,0 2 217 0 0,-1-1 0 0 0,0 1 0 0 0,0-1 0 0 0,-1 1 1 0 0,0 0-1 0 0,0 0 0 0 0,-1 0 0 0 0,0 1 0 0 0,-1-1 0 0 0,0 0 0 0 0,-2 17 1 0 0,-3 8 1249 0 0,-18 60 1 0 0,17-71-953 0 0,-22 60 1136 0 0,9-31-572 0 0,18-46-973 0 0,1-5-94 0 0,-1 1 1 0 0,1-1-1 0 0,-1 1 1 0 0,1 0 0 0 0,-1-1-1 0 0,0 1 1 0 0,0-1-1 0 0,0 0 1 0 0,1 1-1 0 0,-1-1 1 0 0,0 0 0 0 0,-1 1-1 0 0,1-1 1 0 0,-2 2-1 0 0,3-3-49 0 0,0 0 0 0 0,-1 0-1 0 0,1 1 1 0 0,0-1 0 0 0,0 0-1 0 0,0 0 1 0 0,-1 1-1 0 0,1-1 1 0 0,0 0 0 0 0,0 0-1 0 0,-1 0 1 0 0,1 0 0 0 0,0 1-1 0 0,-1-1 1 0 0,1 0-1 0 0,0 0 1 0 0,-1 0 0 0 0,1 0-1 0 0,0 0 1 0 0,0 0 0 0 0,-1 0-1 0 0,1 0 1 0 0,0 0 0 0 0,-1 0-1 0 0,1 0 1 0 0,0 0-1 0 0,-1 0 1 0 0,1 0 0 0 0,0 0-1 0 0,-1 0 1 0 0,1 0 0 0 0,-8-10-718 0 0,-1-19-1397 0 0,8 24 1336 0 0,-5-25-2942 0 0,4 10-2449 0 0,0 4-971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6127 0 0,'0'0'2654'0'0,"0"3"-401"0"0,4 20 1556 0 0,0 39 0 0 0,-8 25-59 0 0,-2-39-1992 0 0,-22 76 1 0 0,22-102-1435 0 0,-21 69 504 0 0,21-68-634 0 0,0 2-319 0 0,6-23-561 0 0,10-8-2229 0 0,2-1-2998 0 0,3-2-1698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0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6911 0 0,'0'0'528'0'0,"10"-13"-288"0"0,-4-2 788 0 0,0 1-1 0 0,9-15 0 0 0,-12 24-396 0 0,0 1 0 0 0,0 0 0 0 0,0 0 0 0 0,0 0 0 0 0,0 1 0 0 0,1-1 0 0 0,-1 1 0 0 0,1-1 0 0 0,0 1 0 0 0,7-4 0 0 0,-10 7-491 0 0,1-1-1 0 0,-1 1 1 0 0,0 0-1 0 0,1 0 1 0 0,-1-1 0 0 0,1 1-1 0 0,-1 0 1 0 0,1 0-1 0 0,2 1 1 0 0,-3-1-53 0 0,0 0-1 0 0,-1 0 0 0 0,1 0 1 0 0,0 0-1 0 0,0 0 1 0 0,0 0-1 0 0,0 0 0 0 0,0 0 1 0 0,0 0-1 0 0,0 0 1 0 0,-1 0-1 0 0,1-1 0 0 0,0 1 1 0 0,0 0-1 0 0,1-1 1 0 0,11 7 1031 0 0,-11-5-970 0 0,0 0-1 0 0,1 1 0 0 0,-1-1 1 0 0,0 1-1 0 0,0 0 1 0 0,0-1-1 0 0,0 1 1 0 0,-1 0-1 0 0,1 0 0 0 0,0 0 1 0 0,-1 1-1 0 0,0-1 1 0 0,1 0-1 0 0,-1 0 1 0 0,0 1-1 0 0,2 4 1 0 0,-3-4-4 0 0,1 1 1 0 0,-1-1 0 0 0,1 1 0 0 0,-1 0-1 0 0,0-1 1 0 0,-1 1 0 0 0,1-1 0 0 0,-1 1-1 0 0,1-1 1 0 0,-1 1 0 0 0,-1 3 0 0 0,-2 3 47 0 0,0-1 1 0 0,-1 0-1 0 0,0 1 1 0 0,0-2-1 0 0,-1 1 1 0 0,0-1 0 0 0,-11 12-1 0 0,9-12-447 0 0,-3 4 769 0 0,-23 19 1 0 0,29-27-1418 0 0,0-1-1 0 0,0 0 1 0 0,0 0-1 0 0,0-1 1 0 0,-6 3-1 0 0,1-2-4906 0 0</inkml:trace>
  <inkml:trace contextRef="#ctx0" brushRef="#br0" timeOffset="1">364 2 14655 0 0,'-3'13'712'0'0,"0"1"0"0"0,-1-1 0 0 0,0-1 0 0 0,-10 19 0 0 0,-28 46 4360 0 0,9-20-3217 0 0,22-38-1317 0 0,-1-1 0 0 0,-1-1 0 0 0,0 0 0 0 0,-24 23 0 0 0,25-30-523 0 0,0-5-828 0 0,7-8 78 0 0,4-5-648 0 0,1 5 468 0 0,0 1 0 0 0,0-1 0 0 0,1 0 0 0 0,-1 1 0 0 0,1-1 0 0 0,-1 0 0 0 0,1 1 0 0 0,1-4 0 0 0,6-14-6303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0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12263 0 0,'0'0'158'0'0,"1"0"-1"0"0,0 0 0 0 0,0 0 1 0 0,0 0-1 0 0,0 0 0 0 0,-1 0 1 0 0,1 0-1 0 0,0 0 0 0 0,0 0 1 0 0,0 0-1 0 0,0 1 0 0 0,-1-1 1 0 0,1 0-1 0 0,0 1 0 0 0,0-1 0 0 0,-1 0 1 0 0,1 1-1 0 0,0-1 0 0 0,0 1 1 0 0,-1-1-1 0 0,2 2 0 0 0,13 14 3118 0 0,-11-10-3127 0 0,18 23 2715 0 0,0 1-1 0 0,20 41 1 0 0,13 18 22 0 0,-3-24-1124 0 0,-15-26-3895 0 0</inkml:trace>
  <inkml:trace contextRef="#ctx0" brushRef="#br0" timeOffset="1">415 779 15487 0 0,'-3'-7'1376'0'0,"-1"7"-1096"0"0,1 11-280 0 0,-2 1 0 0 0,-2-2 1352 0 0,1 1 216 0 0,-1 5 48 0 0,1 0 8 0 0,-3-3-368 0 0,0 2-72 0 0,2-2-8 0 0,-2-1-8 0 0,-1 1-816 0 0,0-3-168 0 0,-2-2-32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2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74 6647 0 0,'3'-3'533'0'0,"0"0"0"0"0,0 0 0 0 0,-1-1 0 0 0,4-6 0 0 0,2-3 2754 0 0,-2 7-1776 0 0,-1 1-1 0 0,1-1 1 0 0,0 1-1 0 0,0 0 0 0 0,10-5 3078 0 0,-16 15-4477 0 0,-1 0 0 0 0,1 0-1 0 0,-1 1 1 0 0,1-1 0 0 0,-1 0 0 0 0,-1 0 0 0 0,1 0-1 0 0,-1 0 1 0 0,0 0 0 0 0,0 0 0 0 0,-4 6-1 0 0,-11 21-22 0 0,12-24-54 0 0,1 1 1 0 0,-1-1-1 0 0,0 0 0 0 0,-11 13 0 0 0,-6 2-383 0 0,-40 31 1 0 0,52-47 220 0 0,-1 0 0 0 0,-12 5 0 0 0,-5 3-100 0 0,-2 3 213 0 0,13-9 32 0 0,1 1 1 0 0,-17 13-1 0 0,-3 6 1492 0 0,51-30-1002 0 0,12-2-248 0 0,-1-1-1 0 0,46-13 1 0 0,49-25 2259 0 0,-15 4-951 0 0,-65 25-1268 0 0,100-26-90 0 0,-140 38-746 0 0,3 1-721 0 0,2 0 356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4087 0 0,'0'0'312'0'0,"0"2"-204"0"0,-18 66 8023 0 0,0 2-3039 0 0,-5-2-3544 0 0,8-19-1645 0 0,10-28-5423 0 0,3-12-358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82 3599 0 0,'-13'-14'5919'0'0,"18"19"-3759"0"0,-4-4-1951 0 0,0 0-169 0 0,-1-1-1 0 0,0 0 1 0 0,0 0-1 0 0,0 0 1 0 0,0 0-1 0 0,0 0 1 0 0,0 0-1 0 0,0 0 1 0 0,0 0-1 0 0,0 0 1 0 0,1 0-1 0 0,-1 0 1 0 0,0 0-1 0 0,0 0 1 0 0,0-1-1 0 0,0 1 1 0 0,0 0-1 0 0,0 0 1 0 0,0 0-1 0 0,0 0 1 0 0,0 0-1 0 0,1 0 1 0 0,-1 0-1 0 0,0 0 1 0 0,0 0-1 0 0,0 0 1 0 0,0 0-1 0 0,0 0 1 0 0,0 0-1 0 0,0 0 1 0 0,0 0-1 0 0,0-1 1 0 0,0 1-1 0 0,0 0 1 0 0,0 0-1 0 0,0 0 1 0 0,0 0-1 0 0,0 0 1 0 0,0 0 0 0 0,0 0-1 0 0,0 0 1 0 0,0 0-1 0 0,0-1 1 0 0,0 1-1 0 0,0 0 1 0 0,0 0-1 0 0,0 0 1 0 0,0 0-1 0 0,0 0 1 0 0,0 0-1 0 0,0 0 1 0 0,0 0-1 0 0,0-1 1 0 0,0 1-1 0 0,0 0 1 0 0,0 0-1 0 0,0 0 1 0 0,0 0-1 0 0,0 0 1 0 0,0 0-1 0 0,0 0 1 0 0,0 0-1 0 0,5-2 1259 0 0,-5 1-1258 0 0,0 1 1 0 0,0 0-1 0 0,1-1 0 0 0,-1 1 0 0 0,0 0 1 0 0,1 0-1 0 0,-1-1 0 0 0,0 1 1 0 0,1 0-1 0 0,-1 0 0 0 0,1 0 1 0 0,-1-1-1 0 0,0 1 0 0 0,1 0 1 0 0,-1 0-1 0 0,1 0 0 0 0,-1 0 0 0 0,0 0 1 0 0,1 0-1 0 0,0 0 0 0 0,9-4 395 0 0,-5 0-313 0 0,0 0 0 0 0,0 0-1 0 0,1 0 1 0 0,10-6 0 0 0,-9 7-95 0 0,-2-1-25 0 0,-3 3 14 0 0,0-1 0 0 0,1 1 0 0 0,-1 0 0 0 0,0-1 0 0 0,1 1-1 0 0,-1 0 1 0 0,1 0 0 0 0,-1 1 0 0 0,1-1 0 0 0,-1 1 0 0 0,1-1 0 0 0,0 1 0 0 0,-1 0-1 0 0,4 0 1 0 0,0 0 117 0 0,0 0 0 0 0,0-1 0 0 0,0 0-1 0 0,0 1 1 0 0,0-2 0 0 0,8-2 0 0 0,-8 3 149 0 0,0-1 0 0 0,0 1 0 0 0,0 0 0 0 0,0 0 0 0 0,0 0 0 0 0,9 1 0 0 0,48 4 2966 0 0,-57-5-3118 0 0,5-1 123 0 0,-11 2-249 0 0,0 0-1 0 0,0 0 0 0 0,0 0 1 0 0,0 0-1 0 0,1 0 0 0 0,-1 0 0 0 0,0 0 1 0 0,0 0-1 0 0,0 0 0 0 0,0 0 1 0 0,0 0-1 0 0,0 1 0 0 0,0-1 0 0 0,1 0 1 0 0,-1 0-1 0 0,0 0 0 0 0,0 0 1 0 0,0 0-1 0 0,0 0 0 0 0,0 0 0 0 0,0 0 1 0 0,0 0-1 0 0,0 0 0 0 0,0 0 1 0 0,0 0-1 0 0,1 1 0 0 0,-1-1 0 0 0,0 0 1 0 0,0 0-1 0 0,0 0 0 0 0,0 0 1 0 0,0 0-1 0 0,0 0 0 0 0,0 0 0 0 0,0 1 1 0 0,0-1-1 0 0,0 0 0 0 0,0 0 1 0 0,0 0-1 0 0,0 0 0 0 0,0 0 0 0 0,0 0 1 0 0,0 0-1 0 0,0 1 0 0 0,0-1 1 0 0,0 0-1 0 0,0 0 0 0 0,0 0 0 0 0,0 0 1 0 0,0 0-1 0 0,0 0 0 0 0,0 0 1 0 0,-1 1-1 0 0,1-1 0 0 0,0 0 0 0 0,0 0 1 0 0,0 0-1 0 0,0 0 0 0 0,0 0 1 0 0,0 0-1 0 0,0 0 0 0 0,0 0 0 0 0,0 0 1 0 0,0 0-1 0 0,-1 0 0 0 0,1 0 1 0 0,0 0-1 0 0,0 1 0 0 0,0-1 0 0 0,-1 0 2 0 0,1 1 0 0 0,-1 0 0 0 0,1-1 0 0 0,0 1-1 0 0,-1 0 1 0 0,1 0 0 0 0,0-1 0 0 0,0 1 0 0 0,-1 0 0 0 0,1 0-1 0 0,0-1 1 0 0,0 1 0 0 0,0 0 0 0 0,0 1 0 0 0,0-1-4 0 0,0-1 0 0 0,0 1-1 0 0,0 0 1 0 0,0-1 0 0 0,0 1 0 0 0,0-1 0 0 0,0 1 0 0 0,-1-1 0 0 0,1 1 0 0 0,0 0 0 0 0,0-1 0 0 0,0 1 0 0 0,-1-1 0 0 0,1 1 0 0 0,0-1 0 0 0,-1 1 0 0 0,1-1 0 0 0,0 1 0 0 0,-1-1 0 0 0,1 1 0 0 0,-1-1 0 0 0,1 0 0 0 0,-1 1 0 0 0,1-1 0 0 0,-1 0 0 0 0,0 1 0 0 0,0 0-1 0 0,-1 1 0 0 0,1-1 0 0 0,-1 0 0 0 0,1 1 0 0 0,0-1 0 0 0,-1 1 0 0 0,1 0 0 0 0,0-1 0 0 0,0 1 0 0 0,0 0 0 0 0,0 0 0 0 0,1-1 0 0 0,-2 4 0 0 0,1-3 0 0 0,1 0 0 0 0,-1 0 0 0 0,0 0 0 0 0,0 0 0 0 0,0 0 0 0 0,-1 0 0 0 0,1 0 0 0 0,0 0 0 0 0,-1 0 0 0 0,0 0 0 0 0,-1 1 0 0 0,-16 12-1 0 0,14-11 24 0 0,0 1 0 0 0,-1-1 0 0 0,-8 4 0 0 0,-5 4 60 0 0,17-10-68 0 0,-1 0 1 0 0,0-1 0 0 0,1 1 0 0 0,-1 0 0 0 0,0-1-1 0 0,0 1 1 0 0,0-1 0 0 0,0 0 0 0 0,0 0-1 0 0,-1-1 1 0 0,1 1 0 0 0,-3 0 0 0 0,3-1 30 0 0,0 0 1 0 0,-1 0 0 0 0,1 0-1 0 0,0 1 1 0 0,0-1 0 0 0,0 1-1 0 0,0 0 1 0 0,-5 2 0 0 0,7-3 239 0 0,1 1-262 0 0,0-1 0 0 0,0 0 0 0 0,0 0 0 0 0,0 0 0 0 0,-1 0-1 0 0,1 1 1 0 0,0-1 0 0 0,0 0 0 0 0,0 0 0 0 0,0 0 0 0 0,0 1-1 0 0,0-1 1 0 0,0 0 0 0 0,0 0 0 0 0,-1 0 0 0 0,1 0 0 0 0,0 0-1 0 0,0 1 1 0 0,0-1 0 0 0,0 0 0 0 0,-1 0 0 0 0,1 0 0 0 0,0 0-1 0 0,0 0 1 0 0,0 0 0 0 0,0 0 0 0 0,-1 0 0 0 0,1 1 0 0 0,0-1-1 0 0,0 0 1 0 0,0 0 0 0 0,-1 0 0 0 0,1 0 0 0 0,0 0 0 0 0,0 0 0 0 0,0 0-1 0 0,-1 0 1 0 0,1 0 0 0 0,0 0 0 0 0,0-1 0 0 0,0 1 0 0 0,-1 0-1 0 0,1 0 1 0 0,0 0 0 0 0,-3-1 415 0 0,6 1 36 0 0,8 4 87 0 0,-7-2-417 0 0,0-1 0 0 0,-1 0 0 0 0,1 0 0 0 0,0 0 0 0 0,0 0 0 0 0,-1 0 0 0 0,8-1-1 0 0,-6-1-3 0 0,0-1 0 0 0,0 1-1 0 0,0-1 1 0 0,0-1-1 0 0,9-4 1 0 0,-5 2 71 0 0,0 0 0 0 0,17-6 0 0 0,-9 4-168 0 0,-8 21-202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4319 0 0,'0'0'1115'0'0,"0"1"-774"0"0,4 7 109 0 0,0 0-1 0 0,0 0 0 0 0,0-1 0 0 0,1 0 0 0 0,0 0 1 0 0,1 0-1 0 0,-1-1 0 0 0,1 0 0 0 0,1 0 0 0 0,12 10 1 0 0,-7-7-49 0 0,17 18 0 0 0,-29-26-397 0 0,1-1-1 0 0,0 1 1 0 0,0 0-1 0 0,-1-1 1 0 0,1 1-1 0 0,0-1 1 0 0,-1 1-1 0 0,1 0 1 0 0,-1 0-1 0 0,1-1 1 0 0,-1 1-1 0 0,1 0 1 0 0,-1 0-1 0 0,0 0 1 0 0,1 0-1 0 0,-1-1 1 0 0,0 1-1 0 0,0 0 1 0 0,1 0-1 0 0,-1 1 1 0 0,0 2 6 0 0,8 20 210 0 0,6 39 0 0 0,-13-60-200 0 0,0 2 20 0 0,-1-1 0 0 0,0 1 0 0 0,0 0 0 0 0,0-1 0 0 0,-1 1 0 0 0,1 0-1 0 0,-1-1 1 0 0,0 1 0 0 0,-3 5 0 0 0,-1 4 23 0 0,-2-1 0 0 0,0 1 0 0 0,0-1 0 0 0,-2-1 0 0 0,1 0 0 0 0,-21 22 0 0 0,-6-2 94 0 0,23-22 525 0 0,-16 17 1 0 0,27-26-595 0 0,0-1 0 0 0,1 1 0 0 0,-1-1-1 0 0,1 1 1 0 0,0-1 0 0 0,-1 1 0 0 0,1 0 0 0 0,-1-1 0 0 0,1 1 0 0 0,0 0 0 0 0,0-1 0 0 0,-1 1 0 0 0,1 0 0 0 0,0-1 0 0 0,0 1 0 0 0,0 0 0 0 0,0 0 0 0 0,0-1 0 0 0,0 1 0 0 0,0 0 0 0 0,0-1 0 0 0,0 1 0 0 0,0 0 0 0 0,0 0 0 0 0,0-1 0 0 0,0 1 0 0 0,1 0 0 0 0,-1-1 0 0 0,0 1 0 0 0,0 0 0 0 0,1-1 0 0 0,-1 1 0 0 0,1 0 0 0 0,-1-1 0 0 0,1 1 0 0 0,-1-1 0 0 0,1 1-1 0 0,-1-1 1 0 0,1 1 0 0 0,-1-1 0 0 0,1 1 0 0 0,-1-1 0 0 0,1 1 0 0 0,0-1 0 0 0,-1 0 0 0 0,1 0 0 0 0,1 1 0 0 0,5 2 230 0 0,0 0 0 0 0,0 0 0 0 0,14 3 1 0 0,-9-3 360 0 0,14 6 103 0 0,-10-3-230 0 0,1-1-1 0 0,-1 0 1 0 0,1-1 0 0 0,0-1-1 0 0,29 2 1 0 0,-28-5-205 0 0,-10 1-148 0 0,1-1-1 0 0,0 0 1 0 0,0-1-1 0 0,0 0 1 0 0,0 0 0 0 0,0-1-1 0 0,0 0 1 0 0,8-4 0 0 0,-4 2 85 0 0,0 0 0 0 0,1 1 0 0 0,-1 1 1 0 0,0 0-1 0 0,1 0 0 0 0,22 1 0 0 0,-14 1 164 0 0,-19-1-388 0 0,-1 1-1 0 0,0 0 1 0 0,0-1 0 0 0,1 0-1 0 0,-1 1 1 0 0,0-1 0 0 0,3-2-1 0 0,-4 2-29 0 0,1 0 0 0 0,-1 1 0 0 0,0-1 0 0 0,0 1-1 0 0,0-1 1 0 0,0 1 0 0 0,1-1 0 0 0,-1 1-1 0 0,0 0 1 0 0,1-1 0 0 0,-1 1 0 0 0,0 0 0 0 0,0 0-1 0 0,1 0 1 0 0,-1 0 0 0 0,0 0 0 0 0,1 0-1 0 0,-1 1 1 0 0,0-1 0 0 0,1 0 0 0 0,-1 1-1 0 0,0-1 1 0 0,3 2 0 0 0,-1 0 36 0 0,15 7 311 0 0,-17-9-370 0 0,-1 1-1 0 0,1-1 1 0 0,-1 0 0 0 0,0 0 0 0 0,1 0 0 0 0,-1 0-1 0 0,1 0 1 0 0,-1 0 0 0 0,0 0 0 0 0,1 0 0 0 0,-1 0 0 0 0,1 0-1 0 0,-1 0 1 0 0,1 0 0 0 0,-1 0 0 0 0,0 0 0 0 0,1 0 0 0 0,-1 0-1 0 0,1 0 1 0 0,-1 0 0 0 0,0-1 0 0 0,1 1 0 0 0,-1 0 0 0 0,1 0-1 0 0,-1 0 1 0 0,0-1 0 0 0,1 1 0 0 0,-1 0 0 0 0,0-1 0 0 0,0 1-1 0 0,1 0 1 0 0,-1-1 0 0 0,0 1 0 0 0,1 0 0 0 0,-1-1 0 0 0,0 1-1 0 0,0 0 1 0 0,0-1 0 0 0,0 1 0 0 0,1-1 0 0 0,14 19-261 0 0,-10-14-413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4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8287 0 0,'0'0'639'0'0,"1"1"-415"0"0,11 30 3951 0 0,-2-17 2273 0 0,5-3-4671 0 0,-13-10-1088 0 0,2 1 170 0 0,5-1-644 0 0,-8-1-81 0 0,3 1 48 0 0,0-1 1 0 0,0 0-1 0 0,0 0 0 0 0,0 0 1 0 0,0-1-1 0 0,0 0 0 0 0,0 0 0 0 0,0 0 1 0 0,0 0-1 0 0,0 0 0 0 0,-1-1 0 0 0,6-2 1 0 0,-3 1-14 0 0,-1 1 0 0 0,1 0 1 0 0,-1 0-1 0 0,10-1 0 0 0,-1-3 15 0 0,-12 5-194 0 0,-1 0 0 0 0,1 1 0 0 0,-1-1 0 0 0,1 0 0 0 0,0 0 0 0 0,-1 1 0 0 0,1 0 0 0 0,0-1 0 0 0,0 1 0 0 0,-1 0 0 0 0,1-1 0 0 0,0 1 0 0 0,0 0 0 0 0,-1 0 0 0 0,1 1 0 0 0,0-1 0 0 0,0 0 0 0 0,-1 1 0 0 0,3 0 0 0 0,13-4-2886 0 0,-18 2 1940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7687 0 0,'-1'0'17'0'0,"1"0"0"0"0,0 0 0 0 0,0 0 0 0 0,-1 0 0 0 0,1-1 0 0 0,0 1 0 0 0,0 0-1 0 0,-1 0 1 0 0,1 0 0 0 0,0 0 0 0 0,0 0 0 0 0,-1 0 0 0 0,1 0 0 0 0,0 0 0 0 0,0 0-1 0 0,-1 0 1 0 0,1 0 0 0 0,0 0 0 0 0,0 0 0 0 0,-1 1 0 0 0,1-1 0 0 0,0 0 0 0 0,0 0-1 0 0,0 0 1 0 0,-1 0 0 0 0,1 0 0 0 0,0 0 0 0 0,0 1 0 0 0,0-1 0 0 0,-1 0 0 0 0,1 0-1 0 0,0 0 1 0 0,0 1 0 0 0,-7 11 697 0 0,-2 18 1800 0 0,0 70 2972 0 0,5-49-2447 0 0,-11 54 1 0 0,14-100-2908 0 0,-1-1 0 0 0,0 1 0 0 0,0 0-1 0 0,0-1 1 0 0,-1 0 0 0 0,1 1 0 0 0,-5 4 0 0 0,3-3 153 0 0,0-1-1 0 0,1 1 1 0 0,-6 11-1 0 0,-23 51 910 0 0,17-40-901 0 0,7-13-135 0 0,-1-1-1 0 0,-21 25 1 0 0,9-13-55 0 0,14-18-213 0 0,1-2 68 0 0,22-16-12349 0 0,-1-2 5983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50 4055 0 0,'-2'-6'8437'0'0,"7"0"-4260"0"0,15-5-2446 0 0,-5 4 59 0 0,-10 3-1603 0 0,-3 2-110 0 0,0 0-1 0 0,0 1 1 0 0,1-1-1 0 0,-1 0 1 0 0,1 1 0 0 0,-1 0-1 0 0,1-1 1 0 0,0 1 0 0 0,3-1-1 0 0,-2 5-48 0 0,4 11-72 0 0,-6-10 54 0 0,0 1 0 0 0,0 0-1 0 0,0 0 1 0 0,0 0 0 0 0,-1 0-1 0 0,1 1 1 0 0,-1-1 0 0 0,-1 0 0 0 0,1 0-1 0 0,-1 1 1 0 0,0-1 0 0 0,0 0-1 0 0,-1 8 1 0 0,-1 1-2 0 0,0 1 0 0 0,-1-1 0 0 0,0 0 0 0 0,-1 0 0 0 0,-1 0 0 0 0,0-1 0 0 0,-10 19 0 0 0,12-26 45 0 0,0-1-1 0 0,0 0 1 0 0,0 0-1 0 0,-6 5 1 0 0,8-9 36 0 0,-2 2-7 0 0,3-3-68 0 0,0 0 0 0 0,0 0 0 0 0,0 0-1 0 0,0 0 1 0 0,0 0 0 0 0,0 0 0 0 0,0 0 0 0 0,0 1 0 0 0,0-1-1 0 0,0 0 1 0 0,0 0 0 0 0,0 0 0 0 0,0 0 0 0 0,0 0 0 0 0,0 0 0 0 0,0 0-1 0 0,0 0 1 0 0,-1 0 0 0 0,1 0 0 0 0,0 0 0 0 0,0 0 0 0 0,0 0-1 0 0,0 0 1 0 0,0 0 0 0 0,0 0 0 0 0,0 0 0 0 0,0 0 0 0 0,0 0-1 0 0,0 1 1 0 0,0-1 0 0 0,0 0 0 0 0,0 0 0 0 0,0 0 0 0 0,0 0 0 0 0,0 0-1 0 0,0 0 1 0 0,0 0 0 0 0,0 0 0 0 0,0 0 0 0 0,0 0 0 0 0,0 0-1 0 0,0 0 1 0 0,0 0 0 0 0,0 0 0 0 0,0 0 0 0 0,0 1 0 0 0,0-1 0 0 0,0 0-1 0 0,0 0 1 0 0,0 0 0 0 0,1 0 0 0 0,-1 0 0 0 0,0 0 0 0 0,0 0-1 0 0,0 0 1 0 0,0 0 0 0 0,0 0 0 0 0,0 0 0 0 0,0 0 0 0 0,0 0-1 0 0,0 0 1 0 0,0 0 0 0 0,0 0 0 0 0,0 0 0 0 0,0 0 0 0 0,0 0-1 0 0,20-3 880 0 0,0-1 0 0 0,0-1-1 0 0,19-7 1 0 0,-38 11-605 0 0,1 0-28 0 0,2 0-207 0 0,-2 1 17 0 0,0-1 1 0 0,0 0-1 0 0,1 1 1 0 0,-1 0-1 0 0,0-1 1 0 0,1 1-1 0 0,-1 0 1 0 0,1 0-1 0 0,-1 0 1 0 0,0 0-1 0 0,4 2 1 0 0,-4-2-158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36 10879 0 0,'1'-1'839'0'0,"4"-3"-365"0"0,1 0-1 0 0,0 0 1 0 0,0 1 0 0 0,0-1-1 0 0,1 2 1 0 0,-1-1 0 0 0,1 1-1 0 0,9-3 1 0 0,-6 3 449 0 0,1 1 1 0 0,-1 1-1 0 0,0 0 0 0 0,17 1 1 0 0,-25 0-706 0 0,0-1-171 0 0,1 0 1 0 0,-1 0-1 0 0,0 0 0 0 0,0 1 0 0 0,1-1 0 0 0,-1 1 0 0 0,0-1 0 0 0,0 1 1 0 0,0 0-1 0 0,0 0 0 0 0,0 0 0 0 0,0 0 0 0 0,0 0 0 0 0,0 1 0 0 0,0-1 1 0 0,0 1-1 0 0,-1-1 0 0 0,1 1 0 0 0,2 2 0 0 0,-3-2-47 0 0,0-1 0 0 0,-1 1 0 0 0,1 0 0 0 0,0 0 0 0 0,0-1 0 0 0,-1 1 0 0 0,1 0 0 0 0,-1 0 0 0 0,0 0 0 0 0,1 0 0 0 0,-1 0 0 0 0,0 0 0 0 0,0 2 0 0 0,-4 21 0 0 0,2-19 3 0 0,0-1-1 0 0,0 0 1 0 0,-1 0 0 0 0,1 0-1 0 0,-1 0 1 0 0,0 0 0 0 0,-1 0-1 0 0,1-1 1 0 0,-1 1-1 0 0,-7 5 1 0 0,-6 5 109 0 0,-26 17 1 0 0,18-14 169 0 0,-11 10 113 0 0,14-11 272 0 0,-32 21-1 0 0,41-30-144 0 0,1 0 0 0 0,0 1 0 0 0,1 1 0 0 0,0-1 1 0 0,0 2-1 0 0,-15 20 1689 0 0,38-32-1422 0 0,25-4 79 0 0,-25 4-618 0 0,0 0 0 0 0,15-4 0 0 0,89-23 740 0 0,-47 18-987 0 0,-64 9-3 0 0,0 0 0 0 0,1 0 0 0 0,-1 1 0 0 0,9 0 0 0 0,-11 1 0 0 0,0-1 0 0 0,0 0 0 0 0,1 0 0 0 0,-1 0 0 0 0,0 0 0 0 0,0-1 0 0 0,0 1 0 0 0,0-1 0 0 0,0 0 0 0 0,1 0 0 0 0,-2 0 0 0 0,1 0 0 0 0,6-3 0 0 0,-4 1 0 0 0,0 0 0 0 0,1 0 0 0 0,0 1 0 0 0,0 0 0 0 0,0 0 0 0 0,0 1 0 0 0,0-1 0 0 0,10 0 0 0 0,-8 1 0 0 0,1 0 0 0 0,0-1 0 0 0,10-4 0 0 0,-17 5 0 0 0,0 0 0 0 0,0 0 0 0 0,0 0 0 0 0,0-1 0 0 0,0 1 0 0 0,0-1 0 0 0,-1 1 0 0 0,1-1 0 0 0,0 0 0 0 0,1-2 0 0 0,-1 2 0 0 0,-1 0 0 0 0,0 1 0 0 0,1-1 0 0 0,-1 0 0 0 0,1 1 0 0 0,-1 0 0 0 0,1-1 0 0 0,0 1 0 0 0,0 0 0 0 0,-1 0 0 0 0,1 0 0 0 0,4-1 0 0 0,-5 1-125 0 0,-1 1 0 0 0,1 0 0 0 0,0-1 0 0 0,0 1 0 0 0,0-1 0 0 0,0 1 0 0 0,-1-1 0 0 0,1 0-1 0 0,0 1 1 0 0,-1-1 0 0 0,1 0 0 0 0,0 1 0 0 0,-1-1 0 0 0,1 0 0 0 0,-1 0 0 0 0,1 1 0 0 0,-1-1 0 0 0,1 0 0 0 0,0-1 0 0 0,-1 1-259 0 0,0 0 1 0 0,1 0 0 0 0,-1 0-1 0 0,1 0 1 0 0,-1 1 0 0 0,1-1-1 0 0,-1 0 1 0 0,1 0 0 0 0,-1 1-1 0 0,1-1 1 0 0,0 0 0 0 0,-1 1-1 0 0,1-1 1 0 0,0 1 0 0 0,0-1-1 0 0,-1 1 1 0 0,3-2 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5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425 118 13391 0 0,'0'0'1027'0'0,"9"-11"-630"0"0,-8 9-431 0 0,-1 1 47 0 0,0 1 0 0 0,0-1 0 0 0,0 0-1 0 0,0 1 1 0 0,1-1 0 0 0,-1 1 0 0 0,0-1 0 0 0,1 0-1 0 0,-1 1 1 0 0,0-1 0 0 0,1 1 0 0 0,-1-1 0 0 0,1 1 0 0 0,-1-1-1 0 0,1 1 1 0 0,-1-1 0 0 0,1 1 0 0 0,1-2 1081 0 0,-1 3-889 0 0,0-1-1 0 0,0 0 1 0 0,0 1-1 0 0,-1-1 1 0 0,1 1 0 0 0,0-1-1 0 0,0 1 1 0 0,0 0-1 0 0,-1-1 1 0 0,1 1 0 0 0,1 1-1 0 0,1 1 274 0 0,3 2 211 0 0,1 0 76 0 0,0 0 0 0 0,10 13 0 0 0,-15-16-644 0 0,-1 0-1 0 0,1 0 1 0 0,-1 0 0 0 0,1 0-1 0 0,-1 0 1 0 0,0 0 0 0 0,0 1 0 0 0,0-1-1 0 0,0 1 1 0 0,-1-1 0 0 0,1 0 0 0 0,-1 1-1 0 0,1-1 1 0 0,-1 5 0 0 0,1-1 2 0 0,-1 1 0 0 0,1-1 0 0 0,0 1 0 0 0,0-1 0 0 0,4 8 0 0 0,-3 0-76 0 0,-1-4-32 0 0,-1-9-211 0 0,0-11-2508 0 0,4-31-934 0 0,0-24-4560 0 0,-7 19 6603 0 0,-2 18 1667 0 0,5 27 0 0 0,0-1 225 0 0,0 1-1 0 0,0-1 1 0 0,0 0-1 0 0,0 1 1 0 0,0-1-1 0 0,0 0 1 0 0,1 1-1 0 0,-1-1 1 0 0,1 0-1 0 0,-1 1 1 0 0,1-1-1 0 0,0 1 1 0 0,0-2-1 0 0,4-2 504 0 0,-4 4-447 0 0,0-1 0 0 0,1 1-1 0 0,-1-1 1 0 0,1 1 0 0 0,-1 0-1 0 0,1-1 1 0 0,-1 1-1 0 0,1 0 1 0 0,0 0 0 0 0,0 0-1 0 0,0 0 1 0 0,-1 1 0 0 0,1-1-1 0 0,0 0 1 0 0,0 1 0 0 0,0-1-1 0 0,4 1 1 0 0,24-4 1802 0 0,-20 3-1561 0 0,-1 0-1 0 0,1 0 1 0 0,0 1 0 0 0,-1 0-1 0 0,14 2 1 0 0,-22-2-433 0 0,0 0 0 0 0,0 0 0 0 0,0 0 1 0 0,0 1-1 0 0,0-1 0 0 0,0 0 0 0 0,0 0 0 0 0,-1 1 0 0 0,1-1 0 0 0,0 0 0 0 0,0 1 0 0 0,0-1 0 0 0,-1 1 1 0 0,2 0-1 0 0,-1 0-103 0 0,-1 0 1 0 0,0 0 0 0 0,0 0 0 0 0,0 0 0 0 0,0 0-1 0 0,0 0 1 0 0,0 0 0 0 0,0-1 0 0 0,0 1 0 0 0,-1 0-1 0 0,1 0 1 0 0,0 0 0 0 0,0 0 0 0 0,-1 0-1 0 0,1 0 1 0 0,-1 0 0 0 0,-2 5 19 0 0,1 0 1 0 0,-2-1-1 0 0,1 1 1 0 0,-1-1-1 0 0,1 0 0 0 0,-1 0 1 0 0,-1 0-1 0 0,1 0 1 0 0,-1-1-1 0 0,-6 5 0 0 0,3-2-232 0 0,-1-1 0 0 0,0 0-1 0 0,0-1 1 0 0,0 0-1 0 0,-14 5 1 0 0,21-10 53 0 0,1 1-1 0 0,0-1 1 0 0,0 0-1 0 0,-1 1 1 0 0,1-1-1 0 0,0 0 1 0 0,0 0-1 0 0,-1 0 1 0 0,1 0-1 0 0,-2 0 1 0 0,0 0-607 0 0,16-14-2233 0 0,-10 11 2767 0 0,-2 3 126 0 0,-1-1 1 0 0,1 0-1 0 0,-1 1 1 0 0,1-1 0 0 0,0 1-1 0 0,-1-1 1 0 0,1 1-1 0 0,0 0 1 0 0,-1-1-1 0 0,1 1 1 0 0,0-1-1 0 0,-1 1 1 0 0,1 0 0 0 0,0 0-1 0 0,0-1 1 0 0,-1 1-1 0 0,1 0 1 0 0,0 0-1 0 0,0 0 1 0 0,-1 0-1 0 0,1 0 1 0 0,1 0-1 0 0,1 0 122 0 0,-4 0-78 0 0,24 7 308 0 0,-22-7-722 0 0,0 6-2107 0 0,-1-3 2351 0 0,0 1 1 0 0,0 0-1 0 0,-1-1 1 0 0,1 1-1 0 0,-1 0 1 0 0,1-1-1 0 0,-1 1 1 0 0,-1-1-1 0 0,1 0 0 0 0,0 1 1 0 0,-1-1-1 0 0,1 0 1 0 0,-4 5-1 0 0,-4 4 172 0 0,0-1-1 0 0,-14 15 0 0 0,5-6-55 0 0,3-6 261 0 0,0 0-1 0 0,0-1 1 0 0,-1-1-1 0 0,-1-1 0 0 0,-17 10 1 0 0,-3 2 425 0 0,-294 177 6993 0 0,284-170-4277 0 0,47-31-3300 0 0,0 1 0 0 0,0 0 0 0 0,-1 0 0 0 0,1 0 0 0 0,0 0 0 0 0,0-1 0 0 0,0 1 0 0 0,0 0 0 0 0,-1 0 0 0 0,1-1-1 0 0,0 1 1 0 0,0 0 0 0 0,0 0 0 0 0,0-1 0 0 0,0 1 0 0 0,0 0 0 0 0,0 0 0 0 0,0-1 0 0 0,-1 1 0 0 0,1 0 0 0 0,0-1 0 0 0,0 1 0 0 0,0 0 0 0 0,0 0 0 0 0,0-1 0 0 0,1 1 0 0 0,-1-2-14 0 0,0 1 1 0 0,1 0-1 0 0,0 0 1 0 0,-1 0 0 0 0,1-1-1 0 0,0 1 1 0 0,-1 0-1 0 0,1 0 1 0 0,0 0-1 0 0,0 0 1 0 0,0 0 0 0 0,0 1-1 0 0,0-1 1 0 0,0 0-1 0 0,2-1 1 0 0,21-11 207 0 0,-12 7-115 0 0,37-21-82 0 0,2 2-1 0 0,0 2 1 0 0,1 3-1 0 0,69-17 1 0 0,136-32-41 0 0,-153 39 0 0 0,-93 27 0 0 0,-1 0 0 0 0,13-6 0 0 0,-15 5 0 0 0,1 0 0 0 0,-1 1 0 0 0,15-3 0 0 0,-20 6-97 0 0,-7 1-858 0 0,0 0 506 0 0,0 0 1 0 0,-1 0-1 0 0,1 0 1 0 0,0 1-1 0 0,0 0 1 0 0,1 0-1 0 0,-6 3 1 0 0,-9 4-2168 0 0,-20 12-6438 0 0,18-10 1900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6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 2303 0 0,'-1'0'44'0'0,"1"-1"0"0"0,0 1 0 0 0,0 0 0 0 0,-1 0 0 0 0,1-1 0 0 0,0 1 0 0 0,0 0 0 0 0,-1 0 0 0 0,1-1 0 0 0,0 1 0 0 0,-1 0 0 0 0,1 0 0 0 0,0 0 0 0 0,-1 0 0 0 0,1-1 0 0 0,-1 1 0 0 0,1 0 0 0 0,0 0 0 0 0,-1 0 0 0 0,1 0 0 0 0,0 0-1 0 0,-1 0 1 0 0,1 0 0 0 0,-1 0 0 0 0,1 0 0 0 0,0 0 0 0 0,-1 0 0 0 0,1 0 0 0 0,0 1 0 0 0,-1-1 0 0 0,1 0 0 0 0,0 0 0 0 0,-1 0 0 0 0,1 0 0 0 0,0 0 0 0 0,-1 1 0 0 0,1-1 0 0 0,0 0 0 0 0,-1 1 0 0 0,-1 12 2037 0 0,2-7-1594 0 0,-4 6 828 0 0,3-10-918 0 0,1 0 1 0 0,-1 1-1 0 0,0-1 0 0 0,1 1 0 0 0,-1-1 1 0 0,1 1-1 0 0,0-1 0 0 0,0 4 1 0 0,2 33 3796 0 0,-1-11-2615 0 0,1 1 0 0 0,8 33 1 0 0,-6-50-1266 0 0,-4-12-309 0 0,0 0 0 0 0,0 0 0 0 0,0 0 0 0 0,0 0 0 0 0,0 0 0 0 0,0-1 0 0 0,0 1 0 0 0,0 0 1 0 0,0 0-1 0 0,0 0 0 0 0,0 0 0 0 0,0 0 0 0 0,0 0 0 0 0,1 0 0 0 0,-1-1 0 0 0,0 1 0 0 0,0 0 0 0 0,0 0 0 0 0,0 0 1 0 0,0 0-1 0 0,0 0 0 0 0,0 0 0 0 0,0 0 0 0 0,1 0 0 0 0,-1 0 0 0 0,0 0 0 0 0,0 0 0 0 0,0 0 0 0 0,0 0 1 0 0,0 0-1 0 0,0 0 0 0 0,1 0 0 0 0,-1 0 0 0 0,0 0 0 0 0,0 0 0 0 0,0 0 0 0 0,0 0 0 0 0,0 0 0 0 0,1 0 0 0 0,-1 0 1 0 0,0 0-1 0 0,0 0 0 0 0,0 0 0 0 0,0 0 0 0 0,0 0 0 0 0,0 0 0 0 0,1 0 0 0 0,-1 0 0 0 0,0 0 0 0 0,0 0 1 0 0,0 0-1 0 0,0 0 0 0 0,0 1 0 0 0,0-1 0 0 0,0 0 0 0 0,0 0 0 0 0,0 0 0 0 0,1 0 0 0 0,-1 0 0 0 0,0 0 0 0 0,0 0 1 0 0,0 1-1 0 0,0-1 0 0 0,0 0 0 0 0,0-1 9 0 0,1 0 0 0 0,-1 1 0 0 0,1-1 0 0 0,-1 0 0 0 0,1 1 0 0 0,-1-1 0 0 0,1 0 0 0 0,-1 1 0 0 0,1-1 0 0 0,0 1 0 0 0,0-1 0 0 0,-1 1 0 0 0,2-2 0 0 0,-1 2-9 0 0,0-1-1 0 0,0 1 0 0 0,0-1 1 0 0,0 0-1 0 0,0 1 1 0 0,0-1-1 0 0,0 0 0 0 0,0 0 1 0 0,-1 0-1 0 0,1 0 0 0 0,0 0 1 0 0,0-1-1 0 0,11-21 0 0 0,5-10-485 0 0,-6 7-1216 0 0,14-27-1 0 0,-25 52 1568 0 0,1-1 0 0 0,0 1 0 0 0,0-1 0 0 0,0 1 0 0 0,0-1 0 0 0,0 1 0 0 0,0-1 0 0 0,0 1 0 0 0,0 0 0 0 0,1 0 0 0 0,-1 0 0 0 0,0 0 0 0 0,1 0 0 0 0,-1 0 0 0 0,1 0 0 0 0,-1 0 0 0 0,1 0 0 0 0,2 0 0 0 0,-3 1 176 0 0,-1 0-27 0 0,0 0 0 0 0,0 0 0 0 0,1 0 0 0 0,-1 0 0 0 0,0 0-1 0 0,0 0 1 0 0,0 0 0 0 0,1 0 0 0 0,-1 0 0 0 0,0 0 0 0 0,0 0-1 0 0,0 1 1 0 0,1-1 0 0 0,-1 0 0 0 0,0 0 0 0 0,0 0 0 0 0,0 0 0 0 0,0 0-1 0 0,0 1 1 0 0,0-1 0 0 0,1 0 0 0 0,-1 0 0 0 0,0 0 0 0 0,0 1-1 0 0,0-1 1 0 0,0 0 0 0 0,0 0 0 0 0,0 0 0 0 0,0 1 0 0 0,0-1 0 0 0,0 0-1 0 0,0 0 1 0 0,0 0 0 0 0,0 1 0 0 0,0-1 0 0 0,0 0 0 0 0,2 12 806 0 0,-2-11-698 0 0,0 2 75 0 0,0-1 0 0 0,0 0 0 0 0,0 1 0 0 0,0-1 0 0 0,-1 0 0 0 0,1 1 0 0 0,-1-1 0 0 0,0 3 0 0 0,-2 10 909 0 0,3-14-706 0 0,-6 15 461 0 0,2-4-584 0 0,-3-1 45 0 0,2 1 0 0 0,-10 23 0 0 0,11-23-92 0 0,0 0 0 0 0,-1-1-1 0 0,-10 15 1 0 0,10-16 393 0 0,8-11 87 0 0,13-17-315 0 0,-10 11-369 0 0,0-1 1 0 0,0 1-1 0 0,1 0 1 0 0,0 1-1 0 0,1-1 0 0 0,10-5 1 0 0,3-2 198 0 0,28-12 0 0 0,-38 21-142 0 0,0 2 0 0 0,0 0 0 0 0,1 0 0 0 0,-1 1 0 0 0,16-1 0 0 0,-21 2-2 0 0,-5 1-55 0 0,1 0-1 0 0,-1 0 1 0 0,1 0-1 0 0,-1 0 0 0 0,1 0 1 0 0,0 0-1 0 0,-1 0 1 0 0,1 1-1 0 0,-1-1 0 0 0,1 1 1 0 0,-1-1-1 0 0,1 1 0 0 0,-1-1 1 0 0,0 1-1 0 0,1 0 1 0 0,-1 0-1 0 0,0 0 0 0 0,3 1 1 0 0,-3-1 730 0 0,-1 2-525 0 0,1 1-167 0 0,0 1-1 0 0,-1-1 1 0 0,1 1 0 0 0,-1 0-1 0 0,-1-1 1 0 0,1 1-1 0 0,0-1 1 0 0,-1 1 0 0 0,0 0-1 0 0,0-1 1 0 0,-1 0 0 0 0,1 1-1 0 0,-1-1 1 0 0,0 0 0 0 0,0 1-1 0 0,0-1 1 0 0,0-1-1 0 0,-5 7 1 0 0,-7 9 141 0 0,-5 8 185 0 0,-43 48 0 0 0,47-60-403 0 0,-3 5 25 0 0,-2-1-1 0 0,-1-1 1 0 0,0 0-1 0 0,-44 26 1 0 0,62-42-26 0 0,-1 0 0 0 0,1-1-1 0 0,-1 1 1 0 0,0-1 0 0 0,0 0 0 0 0,0 0 0 0 0,1 0 0 0 0,-1-1 0 0 0,0 1 0 0 0,0-1 0 0 0,0 0 0 0 0,0 0 0 0 0,0 0 0 0 0,0-1-1 0 0,-6-1 1 0 0,9 2-7 0 0,0-1 0 0 0,0 0 0 0 0,0 1 0 0 0,0-1 0 0 0,0 0 0 0 0,1 0 0 0 0,-1 1 0 0 0,0-1 0 0 0,1 0 0 0 0,-1 0 0 0 0,0 0 0 0 0,1 0 0 0 0,-1 0 0 0 0,1 0 0 0 0,-1 0 0 0 0,1 0 0 0 0,0 0 0 0 0,-1 0 0 0 0,1 0 0 0 0,0 0 0 0 0,0 0 0 0 0,0-2-1 0 0,-1-22-434 0 0,2 20 367 0 0,0 0-1 0 0,0 1 1 0 0,0-1-1 0 0,1 0 1 0 0,-1 1-1 0 0,1-1 0 0 0,0 1 1 0 0,0 0-1 0 0,1 0 1 0 0,0 0-1 0 0,-1 0 1 0 0,1 0-1 0 0,0 0 0 0 0,1 1 1 0 0,-1-1-1 0 0,1 1 1 0 0,0 0-1 0 0,-1 0 1 0 0,9-4-1 0 0,-3 2 96 0 0,0 0-1 0 0,0 1 1 0 0,0 0-1 0 0,0 1 1 0 0,1 0 0 0 0,0 0-1 0 0,-1 1 1 0 0,17-1-1 0 0,-19 2 102 0 0,0 1-1 0 0,0 0 1 0 0,0 1-1 0 0,0-1 1 0 0,0 1-1 0 0,0 1 0 0 0,13 4 1 0 0,-6-1 458 0 0,0 2 1 0 0,21 13-1 0 0,-24-14-199 0 0,-1 0 0 0 0,1-1 0 0 0,1 0 0 0 0,-1-1 0 0 0,1 0 0 0 0,19 4 0 0 0,-30-8-370 0 0,0 0 0 0 0,0 0 0 0 0,1 0 0 0 0,-1 0 0 0 0,0 0 0 0 0,0 0 0 0 0,0 0 0 0 0,0 0 0 0 0,0 0 0 0 0,0 0 0 0 0,0-1 0 0 0,0 1 0 0 0,0 0 0 0 0,0-1 0 0 0,0 1 0 0 0,0-1 0 0 0,0 1 0 0 0,0-1 0 0 0,0 0 0 0 0,1 0 0 0 0,0-1 0 0 0,0 0 0 0 0,-1 0 0 0 0,1-1 0 0 0,0 1 1 0 0,-1-1-1 0 0,2-2 0 0 0,-3 3-1 0 0,2-1 1 0 0,-1 1-1 0 0,0 0 0 0 0,0 0 0 0 0,1 0 0 0 0,-1 0 1 0 0,1 0-1 0 0,3-3 0 0 0,22-12-2597 0 0,10-7-6188 0 0,-23 12-433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19951 0 0,'-11'25'942'0'0,"2"0"0"0"0,-11 40-1 0 0,14-41-353 0 0,1 0 0 0 0,1 0 0 0 0,1 0-1 0 0,1 1 1 0 0,1-1 0 0 0,1 1-1 0 0,2-1 1 0 0,0 0 0 0 0,1 1-1 0 0,2-1 1 0 0,0 0 0 0 0,2-1-1 0 0,0 0 1 0 0,2 0 0 0 0,0 0-1 0 0,15 23 1 0 0,-18-36-842 0 0,-2-2-531 0 0,0-1 0 0 0,1 0 0 0 0,10 13 1 0 0,-10-18-3619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53 384 6191 0 0,'-21'-22'366'0'0,"17"19"651"0"0,0 0 0 0 0,1-1 0 0 0,-1 0 0 0 0,1 0-1 0 0,0 0 1 0 0,-4-6 0 0 0,7 9-682 0 0,-1-1 0 0 0,0 0 1 0 0,1 0-1 0 0,-1 0 0 0 0,1 0 0 0 0,0 0 0 0 0,-1 1 0 0 0,1-1 1 0 0,0 0-1 0 0,0 0 0 0 0,0 0 0 0 0,1 0 0 0 0,-1 0 0 0 0,0 0 0 0 0,1 0 1 0 0,-1 0-1 0 0,1 0 0 0 0,0 1 0 0 0,0-1 0 0 0,-1 0 0 0 0,3-1 1 0 0,-2 0-190 0 0,0 0 0 0 0,1 1 0 0 0,0-1 0 0 0,-1 1 1 0 0,1-1-1 0 0,0 1 0 0 0,0 0 0 0 0,0 0 1 0 0,1 0-1 0 0,-1 0 0 0 0,0 0 0 0 0,1 0 0 0 0,-1 1 1 0 0,1-1-1 0 0,0 1 0 0 0,0 0 0 0 0,-1 0 0 0 0,1 0 1 0 0,0 0-1 0 0,0 0 0 0 0,0 0 0 0 0,0 1 1 0 0,4-1-1 0 0,4 0 52 0 0,0 0 0 0 0,0 1 0 0 0,0 0 0 0 0,1 1 1 0 0,-1 0-1 0 0,0 1 0 0 0,19 5 0 0 0,-29-7-178 0 0,0 0 1 0 0,-1 0-1 0 0,1 1 0 0 0,0-1 1 0 0,0 0-1 0 0,-1 1 0 0 0,1-1 1 0 0,0 0-1 0 0,-1 1 0 0 0,1-1 1 0 0,0 1-1 0 0,-1-1 0 0 0,1 1 0 0 0,-1 0 1 0 0,1-1-1 0 0,-1 1 0 0 0,1-1 1 0 0,-1 1-1 0 0,1 0 0 0 0,-1-1 1 0 0,0 1-1 0 0,1 0 0 0 0,-1 0 1 0 0,0 0-1 0 0,1 2 12 0 0,-1 0 1 0 0,0-1-1 0 0,0 1 1 0 0,0-1-1 0 0,-1 1 1 0 0,0 3-1 0 0,1-6-34 0 0,-3 16 247 0 0,-2 0-1 0 0,0 0 1 0 0,-11 25-1 0 0,-27 43 371 0 0,30-61-492 0 0,-15 25-36 0 0,16-27-62 0 0,0-1 1 0 0,-8 23-1 0 0,20-43-24 0 0,0 0 0 0 0,0 0 0 0 0,0 0 0 0 0,0 0 0 0 0,0 0 0 0 0,1 0 0 0 0,-1 0 0 0 0,0-1 0 0 0,0 1 0 0 0,0 0 0 0 0,0 0 0 0 0,0 0 0 0 0,1 0 0 0 0,-1 0 0 0 0,0 0 0 0 0,0 0 0 0 0,0 0 0 0 0,0 0 0 0 0,1 0 0 0 0,-1 0 0 0 0,0 0 0 0 0,0 0 0 0 0,0 0 0 0 0,0 1 0 0 0,1-1 0 0 0,-1 0-1 0 0,0 0 1 0 0,0 0 0 0 0,0 0 0 0 0,0 0 0 0 0,0 0 0 0 0,1 0 0 0 0,-1 0 0 0 0,0 0 0 0 0,0 1 0 0 0,0-1 0 0 0,0 0 0 0 0,0 0 0 0 0,0 0 0 0 0,0 0 0 0 0,0 0 0 0 0,1 1 0 0 0,-1-1 0 0 0,0 0 0 0 0,0 0 0 0 0,0 0 0 0 0,0 0 0 0 0,0 1 0 0 0,0-1 0 0 0,0 0 0 0 0,0 0 0 0 0,0 0 0 0 0,0 0 0 0 0,0 1 0 0 0,0-1 0 0 0,0 0 0 0 0,0 0 0 0 0,0 0 0 0 0,0 0 1 0 0,6-4-6 0 0,-1-1 1 0 0,1 0-1 0 0,-1 0 1 0 0,0-1-1 0 0,0 0 0 0 0,4-7 1 0 0,6-7-85 0 0,246-320-6601 0 0,-255 332 6285 0 0,17-23-360 0 0,-1 0 0 0 0,-2-2 1 0 0,23-47-1 0 0,-43 78 828 0 0,1 0 107 0 0,1 0 0 0 0,-2-1 0 0 0,1 1 0 0 0,0-1-1 0 0,0 1 1 0 0,-1-1 0 0 0,1 1 0 0 0,-1-1 0 0 0,0 1 0 0 0,1-1 0 0 0,-2-4 2953 0 0,-5 11-364 0 0,5-4-2703 0 0,1 0 0 0 0,-1 1-1 0 0,1-1 1 0 0,-1 0 0 0 0,1 0-1 0 0,0 0 1 0 0,-1 1 0 0 0,1-1-1 0 0,0 0 1 0 0,-1 0 0 0 0,1 1 0 0 0,0-1-1 0 0,-1 0 1 0 0,1 1 0 0 0,0-1-1 0 0,-1 1 1 0 0,1-1 0 0 0,0 0-1 0 0,0 1 1 0 0,0-1 0 0 0,-1 1-1 0 0,1-1 1 0 0,0 0 0 0 0,0 1 0 0 0,0-1-1 0 0,0 1 1 0 0,0-1 0 0 0,0 1-1 0 0,0-1 1 0 0,0 1 0 0 0,0-1-1 0 0,0 1 1 0 0,0 0 0 0 0,1 7 86 0 0,0 0 0 0 0,1-1 1 0 0,0 1-1 0 0,0 0 1 0 0,1 0-1 0 0,3 7 0 0 0,1 3 55 0 0,9 24 216 0 0,-1-1-81 0 0,-1 0 0 0 0,-2 1 0 0 0,11 64-1 0 0,-20-75-173 0 0,-1 0 0 0 0,-1-1 0 0 0,-1 1 0 0 0,-2 0 0 0 0,-1 0-1 0 0,-1-1 1 0 0,-13 43 0 0 0,8-43-93 0 0,-24 52 0 0 0,27-69-51 0 0,-1 0 1 0 0,-1 0-1 0 0,0-1 1 0 0,-1 0-1 0 0,0-1 1 0 0,-12 12-1 0 0,19-21-15 0 0,-1 1 0 0 0,-1 0 0 0 0,1-1 0 0 0,0 0 0 0 0,-1 1 0 0 0,1-1 0 0 0,-8 2 0 0 0,10-3 0 0 0,-1-1 0 0 0,1 1 0 0 0,-1-1 0 0 0,1 0 0 0 0,0 0 0 0 0,-1 0 0 0 0,1 1 0 0 0,-1-2 0 0 0,1 1 0 0 0,-1 0 0 0 0,1 0 0 0 0,-1 0 0 0 0,1-1 0 0 0,0 1 0 0 0,-1 0 0 0 0,1-1 0 0 0,-1 1 0 0 0,1-1 0 0 0,0 0 0 0 0,0 0 0 0 0,-1 1 0 0 0,1-1 0 0 0,0 0 0 0 0,0 0 0 0 0,-2-2 0 0 0,-1-2 0 0 0,0-1 0 0 0,1 1 0 0 0,0-1 0 0 0,0 1 0 0 0,0-1 0 0 0,0 0 0 0 0,1 0 0 0 0,0 0 0 0 0,1-1 0 0 0,-1 1 0 0 0,1 0 0 0 0,0-1 0 0 0,1 1 0 0 0,0-12 0 0 0,0-2 0 0 0,2 0 0 0 0,0 0 0 0 0,8-29 0 0 0,-7 38-18 0 0,0 0 0 0 0,1 1-1 0 0,1-1 1 0 0,0 1 0 0 0,11-18 0 0 0,39-45-334 0 0,-27 38 69 0 0,2 0-1891 0 0,-13 16-1947 0 0,-1-1-3310 0 0,-4 3 829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1 372 5959 0 0,'14'35'458'0'0,"-14"-34"-441"0"0,0 0 1 0 0,1-1 0 0 0,0 1 0 0 0,-1 0-1 0 0,1-1 1 0 0,-1 1 0 0 0,1-1-1 0 0,0 1 1 0 0,-1-1 0 0 0,1 0 0 0 0,0 1-1 0 0,-1-1 1 0 0,1 0 0 0 0,0 1-1 0 0,0-1 1 0 0,-1 0 0 0 0,1 0-1 0 0,0 1 1 0 0,0-1 0 0 0,0 0 0 0 0,-1 0-1 0 0,1 0 1 0 0,1 0 0 0 0,18-3 438 0 0,-15 2-323 0 0,63-7 3727 0 0,-37 6-1554 0 0,32-8 0 0 0,225-66 5022 0 0,7-2-3488 0 0,-195 55-2721 0 0,168-30 646 0 0,168 13-356 0 0,57-7-6 0 0,-477 45-1404 0 0,322-55-659 0 0,-299 47-1246 0 0,-25 5-6239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8031 0 0,'0'0'618'0'0,"-2"0"-288"0"0,-14 9 8400 0 0,23 9-6072 0 0,29 121-1886 0 0,-34-126-1432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8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6391 0 0,'0'0'1140'0'0,"4"8"412"0"0,-3-8-1513 0 0,1 1-1 0 0,-1 0 0 0 0,1-1 1 0 0,-1 1-1 0 0,1-1 0 0 0,0 1 1 0 0,-1-1-1 0 0,1 0 1 0 0,-1 0-1 0 0,1 0 0 0 0,0 1 1 0 0,-1-2-1 0 0,1 1 0 0 0,0 0 1 0 0,-1 0-1 0 0,1 0 0 0 0,-1-1 1 0 0,1 1-1 0 0,-1-1 0 0 0,2 0 1 0 0,4-2 210 0 0,0-1 1 0 0,-1 0-1 0 0,8-6 1 0 0,5-2-10 0 0,13-7-967 0 0,48-38 0 0 0,-69 49 705 0 0,-13 12 299 0 0,-14 14 168 0 0,15-17-459 0 0,-8 10 126 0 0,1 1-192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37 158 2159 0 0,'-9'3'78'0'0,"6"-2"-37"0"0,1-1 1 0 0,0 1-1 0 0,0 0 1 0 0,0 0-1 0 0,-1 0 1 0 0,1 0-1 0 0,-3 3 1 0 0,4-4 133 0 0,1 1 0 0 0,-1-1 0 0 0,1 1 1 0 0,-1-1-1 0 0,1 1 0 0 0,-1 0 0 0 0,1-1 0 0 0,0 1 0 0 0,-1 0 1 0 0,1-1-1 0 0,0 1 0 0 0,0 0 0 0 0,-1-1 0 0 0,1 1 0 0 0,0 0 1 0 0,0 0-1 0 0,0-1 0 0 0,0 1 0 0 0,0 0 0 0 0,0 0 1 0 0,0-1-1 0 0,0 1 0 0 0,0 0 0 0 0,0 0 0 0 0,0-1 0 0 0,1 1 1 0 0,-1 0-1 0 0,0-1 0 0 0,1 1 0 0 0,-1 0 0 0 0,0-1 0 0 0,1 2 1 0 0,14 18 2889 0 0,107 97 5166 0 0,-106-102-7598 0 0,0 0-372 0 0,0 0 76 0 0,0 0 0 0 0,1-2-1 0 0,21 14 1 0 0,-22-20-450 0 0,-14-6-472 0 0,-3-16-5210 0 0,-1 10 5111 0 0,-1 0 0 0 0,0 0 0 0 0,-1 1-1 0 0,1-1 1 0 0,-1 1 0 0 0,0 0 0 0 0,0 0 0 0 0,0 0 0 0 0,0 0 0 0 0,-10-5 0 0 0,9 6 709 0 0,0-1 1 0 0,1 1 0 0 0,0-1 0 0 0,-1 1-1 0 0,1-1 1 0 0,1 0 0 0 0,-1-1-1 0 0,1 1 1 0 0,-1-1 0 0 0,-3-7-1 0 0,6 9 244 0 0,0 0 0 0 0,1 0 0 0 0,-1 0 0 0 0,1 0 0 0 0,0 0-1 0 0,0 0 1 0 0,0 0 0 0 0,0 0 0 0 0,0 0 0 0 0,1 0 0 0 0,-1 0 0 0 0,1 0-1 0 0,0 0 1 0 0,0 1 0 0 0,0-1 0 0 0,0 0 0 0 0,2-4 0 0 0,4-5 1250 0 0,0 0-1 0 0,13-15 1 0 0,-13 19-1231 0 0,11-17 1027 0 0,2 0-1 0 0,1 2 1 0 0,1 0-1 0 0,1 1 1 0 0,0 2-1 0 0,43-29 0 0 0,-62 47-1230 0 0,0 0-1 0 0,0 0 0 0 0,0 0 0 0 0,1 0 1 0 0,-1 1-1 0 0,0-1 0 0 0,1 1 0 0 0,-1 0 0 0 0,7 0 1 0 0,-9 1-93 0 0,-1 0 0 0 0,0 0 0 0 0,0 0 0 0 0,1 0-1 0 0,-1 0 1 0 0,0 1 0 0 0,0-1 0 0 0,1 0 0 0 0,-1 1 0 0 0,0-1 0 0 0,0 1 0 0 0,0-1 0 0 0,1 1 0 0 0,-1 0 0 0 0,0-1 0 0 0,0 1 0 0 0,0 0 0 0 0,0 0 0 0 0,0 0 0 0 0,-1-1 0 0 0,1 1 0 0 0,0 0 0 0 0,0 0 0 0 0,-1 0 0 0 0,1 1 0 0 0,0-1 0 0 0,-1 0 0 0 0,1 0 0 0 0,-1 0 0 0 0,1 0 0 0 0,-1 1 0 0 0,0-1 0 0 0,1 0 0 0 0,-1 0 0 0 0,0 1 0 0 0,0-1 0 0 0,0 2 0 0 0,0 1-371 0 0,1 1 1 0 0,-1-1 0 0 0,0 1 0 0 0,-1-1-1 0 0,1 1 1 0 0,-1-1 0 0 0,0 1 0 0 0,0-1-1 0 0,0 0 1 0 0,-3 6 0 0 0,-4 3-1136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4 122 3655 0 0,'0'-1'339'0'0,"-1"-1"0"0"0,0 1-1 0 0,1 0 1 0 0,0-1-1 0 0,-1 1 1 0 0,1 0-1 0 0,0-1 1 0 0,-1 1 0 0 0,1-1-1 0 0,0 1 1 0 0,0-1-1 0 0,0 1 1 0 0,0-1-1 0 0,0 1 1 0 0,1 0-1 0 0,-1-1 1 0 0,0 1 0 0 0,1-1-1 0 0,-1 1 1 0 0,1 0-1 0 0,-1-1 1 0 0,1 1-1 0 0,0 0 1 0 0,0 0 0 0 0,0-2-1 0 0,4-4 1087 0 0,0 0 0 0 0,10-11 0 0 0,-13 16-1128 0 0,8-8 1234 0 0,1 0 1 0 0,19-13 0 0 0,-21 16-446 0 0,-8 6-359 0 0,3 13-1078 0 0,0 0-5775 0 0,-4-2-1164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8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10511 0 0,'6'5'673'0'0,"-1"1"-1"0"0,0-1 1 0 0,0 1-1 0 0,0 0 1 0 0,-1 0-1 0 0,0 0 1 0 0,0 0-1 0 0,-1 1 1 0 0,5 11-1 0 0,3 4 55 0 0,27 40 1178 0 0,-6-10-494 0 0,0 13-3 0 0,-27-53-1160 0 0,-1 0 0 0 0,0 0 0 0 0,-1 0 0 0 0,-1 1 0 0 0,0-1 0 0 0,1 14 0 0 0,-2 39 120 0 0,1 0-224 0 0,0 52 1036 0 0,-3-51-383 0 0,-7 51 570 0 0,2-48-791 0 0,-1-14-47 0 0,-2 0 0 0 0,-25 83 0 0 0,1-8-368 0 0,12-50-496 0 0,8-48-8498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2 123 2383 0 0,'0'19'239'0'0,"-1"3"826"0"0,2 5 6991 0 0,0-28-7360 0 0,4-2-338 0 0,-1 0 0 0 0,1-1 0 0 0,-1 0 0 0 0,0 0-1 0 0,0 0 1 0 0,0 0 0 0 0,-1-1 0 0 0,1 0 0 0 0,-1 1-1 0 0,0-1 1 0 0,3-7 0 0 0,-1 2 11 0 0,1 1 0 0 0,8-11 1 0 0,-4 9-171 0 0,-1 1 0 0 0,1 1 0 0 0,1-1 1 0 0,0 2-1 0 0,0-1 0 0 0,13-6 1 0 0,-18 12-48 0 0,-1 0 0 0 0,1 0 0 0 0,-1 1 1 0 0,1 0-1 0 0,0 0 0 0 0,0 0 0 0 0,0 0 0 0 0,0 1 1 0 0,0 0-1 0 0,0 1 0 0 0,1-1 0 0 0,-1 1 1 0 0,0 0-1 0 0,0 1 0 0 0,12 2 0 0 0,-16-2-114 0 0,0-1 1 0 0,-1 1-1 0 0,1 0 0 0 0,0 0 0 0 0,-1 0 0 0 0,1 0 0 0 0,-1 0 1 0 0,0 1-1 0 0,1-1 0 0 0,-1 0 0 0 0,0 1 0 0 0,0-1 1 0 0,1 1-1 0 0,-1-1 0 0 0,0 1 0 0 0,-1 0 0 0 0,1-1 0 0 0,0 1 1 0 0,0 0-1 0 0,-1 0 0 0 0,1 2 0 0 0,1 3 95 0 0,-1 0 0 0 0,0 0 0 0 0,0 0-1 0 0,-1 8 1 0 0,0-13-290 0 0,1 0 1 0 0,-2 0-1 0 0,1 0 0 0 0,0 0 0 0 0,0 0 1 0 0,-1-1-1 0 0,1 1 0 0 0,-1 0 1 0 0,1 0-1 0 0,-1 0 0 0 0,0-1 0 0 0,0 1 1 0 0,0 0-1 0 0,0-1 0 0 0,0 1 0 0 0,0 0 1 0 0,0-1-1 0 0,-3 3 0 0 0,3-3-29 0 0,-1 0-1 0 0,1 0 1 0 0,-1-1-1 0 0,1 1 1 0 0,-1 0-1 0 0,0-1 1 0 0,1 1 0 0 0,-1-1-1 0 0,0 0 1 0 0,0 1-1 0 0,1-1 1 0 0,-1 0-1 0 0,0 0 1 0 0,1 0-1 0 0,-1 0 1 0 0,0-1 0 0 0,0 1-1 0 0,1 0 1 0 0,-1-1-1 0 0,0 1 1 0 0,-1-2-1 0 0,-36-15-6100 0 0,-16-17 1279 0 0,35 20 3402 0 0,10 7 1161 0 0,-21-11 87 0 0,30 18 761 0 0,-1 2-35 0 0,0 1 1 0 0,1 0-1 0 0,-1-1 0 0 0,1 1 0 0 0,0 0 1 0 0,-1 0-1 0 0,1 0 0 0 0,0 0 0 0 0,1 0 1 0 0,-1 0-1 0 0,0 0 0 0 0,1 0 1 0 0,0 0-1 0 0,0 0 0 0 0,0 0 0 0 0,0 0 1 0 0,0 0-1 0 0,0 1 0 0 0,2 2 0 0 0,1 10 1024 0 0,1 0 1 0 0,7 20-1 0 0,-8-29-1146 0 0,25 65 1806 0 0,-24-64-1973 0 0,0 0 1 0 0,1 0 0 0 0,0 0-1 0 0,0-1 1 0 0,1 0 0 0 0,9 10-1 0 0,-2-5-79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14111 0 0,'0'-2'1083'0'0,"1"-6"-623"0"0,-1 6-265 0 0,0 0 0 0 0,1-1 0 0 0,-1 1 0 0 0,1 0 0 0 0,-1 0 0 0 0,1 0 0 0 0,-1 0 0 0 0,1 0 0 0 0,0 0 0 0 0,0 0 0 0 0,0 0 0 0 0,0 0 1 0 0,3-3-1 0 0,-1 2 86 0 0,4-5 632 0 0,1 0 0 0 0,0 0 0 0 0,0 0 0 0 0,0 1 0 0 0,1 1 0 0 0,0-1 0 0 0,18-8 0 0 0,-6 6-682 0 0,1 1 0 0 0,1 1 1 0 0,36-6-1 0 0,-32 9-407 0 0,-12 2-2086 0 0,0-1-5461 0 0,-6 2 492 0 0</inkml:trace>
  <inkml:trace contextRef="#ctx0" brushRef="#br0" timeOffset="1">198 1 2991 0 0,'-5'57'2276'0'0,"6"-31"-415"0"0,1 1 0 0 0,8 35 0 0 0,17 53 1493 0 0,-22-99-3288 0 0,-2-2 94 0 0,1 0 0 0 0,10 22 1 0 0,1-12-4254 0 0,-6-15-478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40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4199 0 0,'0'0'326'0'0,"15"-7"172"0"0,-12 7-436 0 0,-1 0-1 0 0,1 0 1 0 0,-1 0-1 0 0,1 0 0 0 0,0 0 1 0 0,-1 0-1 0 0,1 1 1 0 0,-1-1-1 0 0,1 1 0 0 0,-1-1 1 0 0,1 1-1 0 0,-1 0 1 0 0,0 0-1 0 0,1 0 0 0 0,-1 1 1 0 0,0-1-1 0 0,0 1 1 0 0,0-1-1 0 0,0 1 0 0 0,0-1 1 0 0,0 1-1 0 0,0 0 1 0 0,0 0-1 0 0,1 3 0 0 0,5 5 361 0 0,-1 0 0 0 0,0 1 0 0 0,9 18 0 0 0,50 119 3758 0 0,12-6 114 0 0,-60-115-3108 0 0,1-1 1 0 0,44 47-1 0 0,-57-67-1008 0 0,0-1-1 0 0,0 0 1 0 0,1 0-1 0 0,0 0 0 0 0,0-1 1 0 0,12 6-1 0 0,-14-8-141 0 0,0 0-1 0 0,0-1 1 0 0,0 1-1 0 0,0-1 1 0 0,0 0-1 0 0,0 0 0 0 0,1-1 1 0 0,-1 1-1 0 0,0-1 1 0 0,11-2-1 0 0,-15 2-112 0 0,-23-11-8347 0 0,8 5 7197 0 0,-1 1-1 0 0,-19-5 0 0 0,9 3 1172 0 0,-27-6 104 0 0,-28-10 336 0 0,72 20-231 0 0,-1 0 0 0 0,1-1 0 0 0,1 0 0 0 0,-1 0 0 0 0,0-1 0 0 0,1 0 0 0 0,-7-6 0 0 0,12 9-4 0 0,0 0 0 0 0,0 0 0 0 0,1 0 0 0 0,-1 0 0 0 0,0 0-1 0 0,1 0 1 0 0,0 0 0 0 0,-1 0 0 0 0,1-1 0 0 0,0 1 0 0 0,0-1 0 0 0,0 1-1 0 0,0-1 1 0 0,1 1 0 0 0,-1-1 0 0 0,1 1 0 0 0,0-1 0 0 0,-1 1 0 0 0,1-1-1 0 0,0 0 1 0 0,1 1 0 0 0,-1-1 0 0 0,0 1 0 0 0,1-1 0 0 0,-1 1 0 0 0,1-1-1 0 0,0 1 1 0 0,0-1 0 0 0,0 1 0 0 0,0-1 0 0 0,0 1 0 0 0,2-3 0 0 0,5-6 302 0 0,0 0 1 0 0,0 1-1 0 0,1-1 1 0 0,19-15-1 0 0,-20 18-79 0 0,23-25 780 0 0,-25 25-725 0 0,1 0 1 0 0,0 1 0 0 0,0 0 0 0 0,1 0-1 0 0,10-7 1 0 0,-16 13-33 0 0,-1 2-19 0 0,1 3-180 0 0,0 0 0 0 0,1 0 0 0 0,-2 0 0 0 0,1 0 0 0 0,0 0 1 0 0,-1 1-1 0 0,0-1 0 0 0,0 0 0 0 0,0 1 0 0 0,0-1 0 0 0,0 6 0 0 0,-1 10 590 0 0,-1 23 1 0 0,0-34-689 0 0,0 26 94 0 0,-2 0 0 0 0,-2 0 1 0 0,-1-1-1 0 0,-17 55 0 0 0,8-39-333 0 0,9-30-36 0 0,-10 25-1 0 0,15-42-70 0 0,-10-10-1284 0 0,10 4 1328 0 0,0 0-1 0 0,0 1 0 0 0,0-1 1 0 0,1 0-1 0 0,-1 0 1 0 0,1 0-1 0 0,0-4 1 0 0,-2-10-1269 0 0,-1 0-3159 0 0,0-30 0 0 0,2 22-1311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40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1 257 4031 0 0,'-1'-3'46'0'0,"1"0"-1"0"0,0-1 0 0 0,0 1 0 0 0,1 0 0 0 0,-1 0 0 0 0,1-1 1 0 0,-1 1-1 0 0,1 0 0 0 0,0 0 0 0 0,2-5 0 0 0,19-32 1221 0 0,-13 24 98 0 0,6-8 865 0 0,1 0 0 0 0,1 0 0 0 0,32-33 0 0 0,-46 53-2046 0 0,1 1 0 0 0,-1 1 1 0 0,1-1-1 0 0,0 0 0 0 0,-1 1 0 0 0,1 0 1 0 0,1 0-1 0 0,-1 0 0 0 0,0 0 0 0 0,0 1 1 0 0,6-2-1 0 0,-8 2-79 0 0,1 1 0 0 0,-1-1 0 0 0,1 1-1 0 0,-1 0 1 0 0,1 0 0 0 0,-1 0 0 0 0,1 0 0 0 0,-1 0 0 0 0,1 0 0 0 0,-1 1 0 0 0,1-1 0 0 0,-1 1 0 0 0,1 0 0 0 0,-1-1 0 0 0,0 1 0 0 0,1 0 0 0 0,-1 1-1 0 0,0-1 1 0 0,0 0 0 0 0,0 1 0 0 0,2 1 0 0 0,7 7 472 0 0,-8-8-417 0 0,0 1 0 0 0,-1-1 0 0 0,1 1 0 0 0,0 0 0 0 0,-1 0 0 0 0,0 0 0 0 0,0 0 0 0 0,0 1 0 0 0,0-1 0 0 0,0 0 0 0 0,2 7 0 0 0,7 16 911 0 0,-9-22-874 0 0,1 1 1 0 0,-1 0-1 0 0,0 0 0 0 0,-1 1 1 0 0,2 5-1 0 0,0 22 542 0 0,-3-23-454 0 0,0-1 1 0 0,1 0-1 0 0,2 10 1 0 0,2 3 140 0 0,-1 1 0 0 0,-2 0 0 0 0,0 0 1 0 0,-2 0-1 0 0,0 0 0 0 0,-7 43 0 0 0,4-50-403 0 0,-1-1 0 0 0,0 1 0 0 0,-2-1 0 0 0,-8 18-1 0 0,11-29-193 0 0,1 0-1 0 0,-1 0 1 0 0,0 0-1 0 0,0-1 1 0 0,0 1-1 0 0,-1-1 1 0 0,1 1 0 0 0,-1-1-1 0 0,0 0 1 0 0,-6 3-1 0 0,9-5 8 0 0,0-1 0 0 0,0 1 0 0 0,0-1 0 0 0,0 1 0 0 0,-1-1 0 0 0,1 0 0 0 0,0 0 1 0 0,0 0-1 0 0,0 1 0 0 0,-1-1 0 0 0,1 0 0 0 0,0 0 0 0 0,0 0 0 0 0,0-1 0 0 0,-1 1 0 0 0,1 0 0 0 0,0 0 0 0 0,0-1 0 0 0,0 1 0 0 0,0-1 0 0 0,0 1 0 0 0,0-1 0 0 0,0 1 0 0 0,0-1 0 0 0,0 0 0 0 0,-2 0 1 0 0,0-2-575 0 0,-1 0 0 0 0,1 0 0 0 0,-1 0 0 0 0,-4-7 0 0 0,6 8 281 0 0,0-1 0 0 0,0 0 0 0 0,1 0 0 0 0,-1 0 0 0 0,0 0 0 0 0,1 0 0 0 0,0 0 0 0 0,0 0-1 0 0,0 0 1 0 0,0-1 0 0 0,0 1 0 0 0,1 0 0 0 0,-1-1 0 0 0,1 1 0 0 0,0-1 0 0 0,0-3 0 0 0,1 5 375 0 0,-1-1-1 0 0,1 1 1 0 0,-1 0 0 0 0,1 0 0 0 0,0 0-1 0 0,0 0 1 0 0,0 0 0 0 0,0 0 0 0 0,0 1 0 0 0,0-1-1 0 0,1 0 1 0 0,-1 0 0 0 0,1 1 0 0 0,-1-1-1 0 0,1 1 1 0 0,-1-1 0 0 0,1 1 0 0 0,0 0-1 0 0,0 0 1 0 0,0 0 0 0 0,0-1 0 0 0,0 2 0 0 0,0-1-1 0 0,0 0 1 0 0,0 0 0 0 0,2 0 0 0 0,8-1 917 0 0,0-1-1 0 0,0 2 1 0 0,0 0 0 0 0,1 0 0 0 0,15 2 0 0 0,64 10 4131 0 0,-49-5-2660 0 0,-2-1-839 0 0,4 2 152 0 0,1-2 0 0 0,0-2 0 0 0,57-4 0 0 0,-95 0-1506 0 0,1 0 0 0 0,-1-1 0 0 0,0 1 0 0 0,1-2 0 0 0,-1 1-1 0 0,0-1 1 0 0,8-4 0 0 0,-9 2-8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29:5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2321 255 11023 0 0,'0'0'1134'0'0,"-1"-1"-1166"0"0,-32-24 278 0 0,3 3 2352 0 0,12 8-1288 0 0,0 0 0 0 0,-1 2 0 0 0,0 0-1 0 0,-36-15 1 0 0,-88-26 1995 0 0,83 34-2515 0 0,-1 2 1 0 0,-106-14-1 0 0,124 27-417 0 0,0 1-1 0 0,1 3 1 0 0,-1 1 0 0 0,-82 13 0 0 0,54 0 19 0 0,1 3 0 0 0,0 3 0 0 0,-131 57 0 0 0,-101 48 2 0 0,53-25 753 0 0,221-87-1125 0 0,0 2 0 0 0,1 1 0 0 0,1 1 1 0 0,1 0-1 0 0,0 3 0 0 0,1 0 0 0 0,2 1 0 0 0,0 1 0 0 0,1 1 1 0 0,1 1-1 0 0,1 1 0 0 0,-21 37 0 0 0,-13 38-22 0 0,30-55 0 0 0,16-32 0 0 0,2 0 0 0 0,0 1 0 0 0,1-1 0 0 0,0 1 0 0 0,1 0 0 0 0,0 0 0 0 0,1 0 0 0 0,1 0 0 0 0,0 0 0 0 0,1 1 0 0 0,1-1 0 0 0,0 0 0 0 0,1 0 0 0 0,0 0 0 0 0,5 17 0 0 0,4 13 0 0 0,-7-21 0 0 0,2 1 0 0 0,1-1 0 0 0,13 30 0 0 0,49 79 0 0 0,-52-104 0 0 0,1 0 0 0 0,31 36 0 0 0,-46-61 3 0 0,32 38 64 0 0,3-1-1 0 0,59 49 1 0 0,-36-46-43 0 0,2-2 0 0 0,75 35 1 0 0,65 39 11 0 0,136 75-36 0 0,-274-159 0 0 0,2-3 0 0 0,136 38 0 0 0,323 32-743 0 0,159-55 1343 0 0,-423-32-457 0 0,-170-9-143 0 0,95-10 0 0 0,-22 3 0 0 0,17-2 0 0 0,225-42 0 0 0,-378 46 0 0 0,265-23 0 0 0,-243 24 0 0 0,180-15 0 0 0,-182 11 0 0 0,0-3 0 0 0,78-24 0 0 0,23-9 0 0 0,117-21 0 0 0,-227 53 0 0 0,-3-1 0 0 0,0-1 0 0 0,-1-2 0 0 0,-1-1 0 0 0,64-39 0 0 0,-47 20 0 0 0,-1-3 0 0 0,58-54 0 0 0,-79 63 0 0 0,0-2 0 0 0,32-42 0 0 0,-47 52 0 0 0,-2-1 0 0 0,0 0 0 0 0,-1-1 0 0 0,-1 0 0 0 0,10-30 0 0 0,-8 15 0 0 0,-2 0 0 0 0,-1-1 0 0 0,-2 0 0 0 0,-2-1 0 0 0,2-59 0 0 0,-9 79 0 0 0,0 1 0 0 0,-1-1 0 0 0,0 0 0 0 0,-2 1 0 0 0,-9-31 0 0 0,8 35 0 0 0,-1 1 0 0 0,0 0 0 0 0,-1 0 0 0 0,0 1 0 0 0,-1 0 0 0 0,0 0 0 0 0,-1 1 0 0 0,-14-14 0 0 0,9 11 0 0 0,-1 1 0 0 0,0 0 0 0 0,-1 1 0 0 0,0 0 0 0 0,-1 2 0 0 0,-34-17 0 0 0,30 17 0 0 0,-29-18 0 0 0,31 17 0 0 0,-38-18 0 0 0,4 7 0 0 0,-60-21 0 0 0,20 21 0 0 0,0 3 0 0 0,-2 4 0 0 0,-159-3 0 0 0,-288 32 0 0 0,268 5 0 0 0,-133 7 0 0 0,294-25 0 0 0,-181-20 0 0 0,-138-55 0 0 0,-60-7 0 0 0,438 75-743 0 0,-70-8-7542 0 0,34 7-1911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29: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1302 316 7423 0 0,'-106'-95'575'0'0,"81"68"-398"0"0,25 27-174 0 0,-1-1-1 0 0,1 0 1 0 0,0 0 0 0 0,-1 1 0 0 0,1-1-1 0 0,0 0 1 0 0,-1 0 0 0 0,1 0 0 0 0,0 1 0 0 0,0-1-1 0 0,0 0 1 0 0,0 0 0 0 0,0-1 0 0 0,-3-12 9 0 0,0 10 170 0 0,1 0 0 0 0,-1 0 0 0 0,0 0 1 0 0,-1 1-1 0 0,1-1 0 0 0,-1 1 0 0 0,1-1 0 0 0,-1 1 0 0 0,0 0 0 0 0,0 1 0 0 0,-8-5 1 0 0,-26-11 3172 0 0,15 10-2219 0 0,-4 1-221 0 0,0 1-1 0 0,-1 1 0 0 0,0 1 0 0 0,0 1 1 0 0,-35 2-1 0 0,41 1-513 0 0,-3 0-233 0 0,1 1 0 0 0,0 1 0 0 0,0 1 0 0 0,0 1 0 0 0,0 2 0 0 0,0 0 0 0 0,1 1 0 0 0,0 2 0 0 0,1 0 0 0 0,0 1 0 0 0,0 1 0 0 0,1 2 0 0 0,1 0 0 0 0,0 1 0 0 0,0 1 0 0 0,-23 23 0 0 0,-21 31 1380 0 0,-81 112 1 0 0,99-120-797 0 0,15-25-333 0 0,18-21-232 0 0,-14 19-1 0 0,14-14-47 0 0,0 0 0 0 0,1 1 0 0 0,-13 32 0 0 0,-5 36 492 0 0,28-78-549 0 0,0-1 0 0 0,0 1 0 0 0,1 0 0 0 0,0 0 0 0 0,1 0 0 0 0,2 16 0 0 0,-2-22-40 0 0,1 1-1 0 0,0-1 0 0 0,0 0 0 0 0,0 0 0 0 0,0 0 0 0 0,1 0 0 0 0,0 0 0 0 0,0 0 1 0 0,0 0-1 0 0,1 0 0 0 0,-1-1 0 0 0,1 1 0 0 0,0-1 0 0 0,1 0 0 0 0,-1 0 0 0 0,1 0 1 0 0,0 0-1 0 0,0-1 0 0 0,4 4 0 0 0,13 6 145 0 0,0 0 1 0 0,0-2-1 0 0,1 0 0 0 0,1-1 1 0 0,-1-2-1 0 0,45 11 0 0 0,-18-9 9 0 0,1-2-1 0 0,65 1 1 0 0,-9-4-187 0 0,217 4-8 0 0,333-8 0 0 0,-498 2 0 0 0,155-5 0 0 0,-4-26 0 0 0,16-7 0 0 0,-259 32 0 0 0,358-29 0 0 0,-327 18 0 0 0,177-48 0 0 0,-49-2 0 0 0,-125 42 0 0 0,-72 17 0 0 0,1-2 0 0 0,-1 0 0 0 0,32-14 0 0 0,-45 14 0 0 0,-5 4 0 0 0,0-1 0 0 0,-1-1 0 0 0,0 0 0 0 0,0 0 0 0 0,15-12 0 0 0,-20 13 0 0 0,1 0 0 0 0,-1-1 0 0 0,0 1 0 0 0,0-1 0 0 0,0 0 0 0 0,-1 0 0 0 0,1 0 0 0 0,-1 0 0 0 0,-1-1 0 0 0,1 1 0 0 0,-1-1 0 0 0,3-8 0 0 0,-5 13 0 0 0,0-1 0 0 0,0 0 0 0 0,0 1 0 0 0,-1-1 0 0 0,1 1 0 0 0,0-1 0 0 0,-1 1 0 0 0,1-1 0 0 0,-1 0 0 0 0,1 1 0 0 0,-1 0 0 0 0,0-1 0 0 0,0 1 0 0 0,0-1 0 0 0,1 1 0 0 0,-1 0 0 0 0,0 0 0 0 0,-1-1 0 0 0,1 1 0 0 0,0 0 0 0 0,-2-1 0 0 0,-3-3 0 0 0,-1 0 0 0 0,-12-7 0 0 0,16 10 0 0 0,-5-2 0 0 0,-1 0 0 0 0,1 0 0 0 0,-13-2 0 0 0,-12-6 0 0 0,2-2 0 0 0,-163-80 0 0 0,-116-89 0 0 0,228 133 0 0 0,-101-59 0 0 0,134 84 0 0 0,-98-37 0 0 0,58 35 0 0 0,0 4 0 0 0,-2 4 0 0 0,0 4 0 0 0,-1 4 0 0 0,0 5 0 0 0,-95 4 0 0 0,68 9-363 0 0,-161 30 1 0 0,162-19-1801 0 0,39-8-5809 0 0,15-3-1464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4459 1 10879 0 0,'-1'1'49'0'0,"-1"0"-1"0"0,1 0 1 0 0,-1 0 0 0 0,0 0-1 0 0,1 0 1 0 0,-1 0-1 0 0,0 0 1 0 0,0 0-1 0 0,1-1 1 0 0,-1 1-1 0 0,0-1 1 0 0,0 1 0 0 0,0-1-1 0 0,0 0 1 0 0,0 0-1 0 0,0 0 1 0 0,0 0-1 0 0,0 0 1 0 0,0 0-1 0 0,1 0 1 0 0,-1-1-1 0 0,0 1 1 0 0,0 0 0 0 0,-3-2-1 0 0,-3 0-90 0 0,-8-1 225 0 0,-1 1 0 0 0,1 1 1 0 0,-1 0-1 0 0,-25 3 0 0 0,-67 13 2781 0 0,93-12-2526 0 0,-32 5 681 0 0,0 1 1 0 0,0 3 0 0 0,-47 18-1 0 0,-474 236 1880 0 0,289-128-2540 0 0,-154 86-248 0 0,-398 298 80 0 0,558-325 138 0 0,-17 12 527 0 0,201-149-647 0 0,-366 250 1342 0 0,379-256-1355 0 0,-93 48-1 0 0,12-21-12 0 0,-15-9-1933 0 0,159-68 580 0 0,0-1 0 0 0,-16 3-1 0 0,-10-4-5836 0 0,12-4-568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3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6415 0 0,'-13'62'3198'0'0,"-7"128"-1"0"0,8 268 6959 0 0,13-427-9039 0 0,7 39 0 0 0,-5-56-730 0 0,0 1 0 0 0,1 0-1 0 0,1-1 1 0 0,10 23 0 0 0,-14-34-315 0 0,1 1 0 0 0,0-1 0 0 0,0 0 0 0 0,0 0 1 0 0,0-1-1 0 0,1 1 0 0 0,-1 0 0 0 0,1-1 0 0 0,0 1 0 0 0,-1-1 1 0 0,1 0-1 0 0,0 0 0 0 0,0 0 0 0 0,7 3 0 0 0,-5-4-7 0 0,0 1-1 0 0,0-1 0 0 0,0 0 0 0 0,0 0 1 0 0,1 0-1 0 0,-1-1 0 0 0,0 0 0 0 0,0 0 1 0 0,7-1-1 0 0,7-2 65 0 0,0-1 0 0 0,0-1-1 0 0,-1-1 1 0 0,25-11 0 0 0,6-4 265 0 0,84-52-1 0 0,38-42 208 0 0,8-20-823 0 0,-146 110-736 0 0,46-34-6206 0 0,8-1-2512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4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8299 0 12959 0 0,'-12'6'266'0'0,"7"-3"-159"0"0,-1-1 1 0 0,0 0-1 0 0,0 0 0 0 0,1 0 0 0 0,-1 0 1 0 0,0-1-1 0 0,0 0 0 0 0,0 0 1 0 0,-10-1-1 0 0,-25 1-162 0 0,0 1-1 0 0,-77 14 1 0 0,-79 31 629 0 0,-134 44 2671 0 0,-193 51 850 0 0,-167 55-741 0 0,-40 12-1915 0 0,-439 60-427 0 0,350-87-611 0 0,602-129-347 0 0,-279 68 59 0 0,57-6 91 0 0,404-105-192 0 0,-559 159 64 0 0,9 39 515 0 0,10 35 405 0 0,30-12-3646 0 0,542-229 2465 0 0,-22 8-2504 0 0,9-5-3183 0 0,3-2-2287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 13247 0 0,'-33'32'1094'0'0,"-34"42"0"0"0,52-55-678 0 0,1 1 1 0 0,1 0 0 0 0,1 0-1 0 0,-10 25 1 0 0,-13 38 1914 0 0,4 1 0 0 0,-26 115 0 0 0,52-175-1620 0 0,1-1 0 0 0,-1 32 0 0 0,5-45-435 0 0,0 1 1 0 0,0-1-1 0 0,1 1 0 0 0,1-1 1 0 0,0 0-1 0 0,0 0 1 0 0,7 18-1 0 0,-8-25-209 0 0,0-1 0 0 0,1 1 1 0 0,0 0-1 0 0,-1 0 0 0 0,1-1 0 0 0,0 0 0 0 0,0 1 1 0 0,0-1-1 0 0,0 0 0 0 0,1 0 0 0 0,-1 0 0 0 0,1 0 1 0 0,-1 0-1 0 0,1 0 0 0 0,3 1 0 0 0,-1-1 0 0 0,0 0 0 0 0,0-1 1 0 0,0 1-1 0 0,1-1 0 0 0,-1 0 0 0 0,0-1 1 0 0,1 1-1 0 0,5-1 0 0 0,6-1 65 0 0,-1-1 1 0 0,0 0 0 0 0,0-2-1 0 0,29-8 1 0 0,-7-2 44 0 0,-1-2 1 0 0,0-1 0 0 0,39-26 0 0 0,97-76-96 0 0,-34 9-3337 0 0,-48 39-2278 0 0,48-36-4423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26 11375 0 0,'0'0'65'0'0,"-1"0"-1"0"0,1 0 0 0 0,-1 0 1 0 0,0 0-1 0 0,1-1 0 0 0,-1 1 1 0 0,1 0-1 0 0,-1 0 0 0 0,1-1 1 0 0,-1 1-1 0 0,1-1 0 0 0,-1 1 1 0 0,1 0-1 0 0,-1-1 0 0 0,1 1 1 0 0,-1-1-1 0 0,1 1 0 0 0,-1-2 1 0 0,1 2-67 0 0,0 0 1 0 0,0-1-1 0 0,0 1 1 0 0,0 0 0 0 0,0 0-1 0 0,0-1 1 0 0,0 1-1 0 0,0 0 1 0 0,1-1-1 0 0,-1 1 1 0 0,0 0-1 0 0,0 0 1 0 0,0-1 0 0 0,0 1-1 0 0,0 0 1 0 0,1 0-1 0 0,-1-1 1 0 0,0 1-1 0 0,0 0 1 0 0,0 0 0 0 0,1 0-1 0 0,-1-1 1 0 0,0 1-1 0 0,0 0 1 0 0,1 0-1 0 0,1-1 172 0 0,0 0 0 0 0,-1 0 0 0 0,1 0 0 0 0,0 0 0 0 0,0 1 0 0 0,0-1 0 0 0,0 1 0 0 0,3-1 0 0 0,18 2 1415 0 0,-21-1-1031 0 0,1 0-98 0 0,18-2-88 0 0,21-1 140 0 0,-17 2-5259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0:56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 3767 0 0,'0'0'291'0'0,"5"6"-142"0"0,1-3 4097 0 0,24 5-1180 0 0,1-1 0 0 0,1-2 0 0 0,37 2 0 0 0,-27-3-1335 0 0,211 16 5744 0 0,-196-19-6538 0 0,0-2 0 0 0,82-14 0 0 0,-64 3-918 0 0,164-35-5 0 0,-236 46-14 0 0,1 0 0 0 0,-1 0 0 0 0,0 0 0 0 0,0-1 0 0 0,0 0 0 0 0,3-1 0 0 0,-5 2 0 0 0,-1 1 0 0 0,1-1 0 0 0,0 1 0 0 0,-1-1 0 0 0,1 1 0 0 0,0-1 0 0 0,-1 1 0 0 0,1-1 0 0 0,-1 0 0 0 0,1 1 0 0 0,-1-1 0 0 0,0 0 0 0 0,1 1 0 0 0,0-3 0 0 0,-2-2 0 0 0,0 5 0 0 0,1 0 0 0 0,0 0 0 0 0,0-1 0 0 0,0 1 0 0 0,0 0 0 0 0,0 0 0 0 0,0-1 0 0 0,0 1 0 0 0,0 0 0 0 0,0 0 0 0 0,0 0 0 0 0,-1-1 0 0 0,1 1 0 0 0,0 0 0 0 0,0 0 0 0 0,0 0 0 0 0,0 0 0 0 0,-1-1 0 0 0,1 1 0 0 0,0 0 0 0 0,0 0 0 0 0,0 0 0 0 0,-1 0 0 0 0,1 0 0 0 0,0 0 0 0 0,0 0 0 0 0,0-1 0 0 0,-1 1 0 0 0,1 0 0 0 0,0 0 0 0 0,-3-1 195 0 0,2 1-73 0 0,-21 4-1895 0 0,1-2-5799 0 0,-2 0-2624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0:57.4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 4895 0 0,'4'101'1493'0'0,"-9"50"4928"0"0,1-2-1097 0 0,-6 204 559 0 0,4-186-4392 0 0,-15 174 1180 0 0,18-301-2418 0 0,-4 139 1142 0 0,7-137-823 0 0,3 0 1 0 0,9 49-1 0 0,-11-87-500 0 0,0 0 0 0 0,0 0 0 0 0,1 0 0 0 0,-1 0 0 0 0,1 0 0 0 0,-1-1 0 0 0,1 1 0 0 0,1 0 0 0 0,-1-1 0 0 0,3 4 0 0 0,2 0 56 0 0,0 0 0 0 0,15 11 0 0 0,-9-8-137 0 0,-8-6 13 0 0,0-1 1 0 0,1 0-1 0 0,-1 0 1 0 0,1 0-1 0 0,0-1 1 0 0,-1 0-1 0 0,1 0 1 0 0,12 2-1 0 0,52 3 12 0 0,-55-6-15 0 0,62 3-1 0 0,1-3 0 0 0,104-13 0 0 0,-100 1 0 0 0,-17 2 0 0 0,97-1 0 0 0,-149 7-81 0 0,-12-1-181 0 0,-1 3 109 0 0,1-2-188 0 0,-1 1-1 0 0,1-1 1 0 0,-1 0-1 0 0,1 1 1 0 0,-1-1 0 0 0,0-4-1 0 0,-2-9-7063 0 0,-4-3-2264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0:5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35 4607 0 0,'14'-6'616'0'0,"0"0"0"0"0,1 1 0 0 0,0 0-1 0 0,0 1 1 0 0,1 1 0 0 0,26-2-1 0 0,96 4 8325 0 0,-65 3-5502 0 0,29 3 2347 0 0,-92-4-5163 0 0,-1 0 0 0 0,1 1 0 0 0,-1 1-1 0 0,1 0 1 0 0,-1 0 0 0 0,0 0 0 0 0,0 1 0 0 0,11 7-1 0 0,-18-10-618 0 0,0 1 0 0 0,0 0 0 0 0,0-1 0 0 0,0 1 0 0 0,-1 0 0 0 0,1 0 0 0 0,0 0 0 0 0,-1 0 0 0 0,1 0 0 0 0,-1 0 0 0 0,0 0 0 0 0,0 1 0 0 0,0-1 0 0 0,0 0 0 0 0,0 1 0 0 0,0-1 0 0 0,-1 1 0 0 0,1-1 0 0 0,-1 1 0 0 0,0-1 0 0 0,0 1 0 0 0,0-1 0 0 0,0 1 0 0 0,0-1-1 0 0,0 1 1 0 0,-1 2 0 0 0,-2 6 0 0 0,0 0-1 0 0,0-1 0 0 0,-1 1 0 0 0,-8 15 0 0 0,10-22-2 0 0,-8 15 0 0 0,-1-1 0 0 0,0 0 0 0 0,-2-1 0 0 0,0-1 0 0 0,0 0 0 0 0,-2 0 0 0 0,0-2 0 0 0,-22 18 0 0 0,-17 8 0 0 0,-73 40 0 0 0,108-68 0 0 0,-1-1 0 0 0,0 0 0 0 0,-1-2 0 0 0,0 0 0 0 0,-1-2 0 0 0,0 0 0 0 0,-32 5 0 0 0,48-11-422 0 0,1-1 0 0 0,-1 1-1 0 0,1-1 1 0 0,-7-1 0 0 0,8 0-731 0 0,0 1 0 0 0,-1-1 1 0 0,1-1-1 0 0,0 1 0 0 0,-4-3 0 0 0,-22-12-9043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0:58.2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4055 0 0,'0'0'432'0'0,"15"9"-432"0"0,-3-1 936 0 0,3 4 176 0 0,2-2 32 0 0,-2 1 8 0 0,-2 1-608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0:58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4 5119 0 0,'19'-3'13043'0'0,"-16"7"-12724"0"0,1 1-148 0 0,0 1 0 0 0,-1-1 0 0 0,0 1 0 0 0,0-1 0 0 0,0 1 0 0 0,-1 0 0 0 0,0 0 0 0 0,0 0 0 0 0,0 1 0 0 0,-1-1 0 0 0,0 0 0 0 0,0 7 1 0 0,-1 2-5147 0 0,1-1-1772 0 0</inkml:trace>
  <inkml:trace contextRef="#ctx0" brushRef="#br0" timeOffset="1">1 482 2847 0 0,'0'0'256'0'0,"10"-9"-256"0"0,2 3 0 0 0,0 1 4184 0 0,0 2-1856 0 0,0 3 3456 0 0,3 6-4136 0 0,-1 2-8 0 0,-1-1-600 0 0,1 2-656 0 0,-2 0-5696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0:59.0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0 6559 0 0,'-3'10'464'0'0,"-1"-1"0"0"0,-1 1 0 0 0,-10 16 0 0 0,-6 11 4602 0 0,17-28-3922 0 0,1 0 0 0 0,-1 1 1 0 0,2 0-1 0 0,-1-1 0 0 0,0 12 1 0 0,2-17-950 0 0,1 1 1 0 0,0-1 0 0 0,0 0-1 0 0,0 1 1 0 0,0-1 0 0 0,1 1-1 0 0,0-1 1 0 0,0 0-1 0 0,0 1 1 0 0,0-1 0 0 0,1 0-1 0 0,-1 0 1 0 0,4 5 0 0 0,-4-7-231 0 0,1 0 1 0 0,-1 0-1 0 0,1-1 0 0 0,-1 1 1 0 0,1 0-1 0 0,0-1 1 0 0,0 0-1 0 0,0 1 0 0 0,0-1 1 0 0,0 0-1 0 0,0 0 0 0 0,4 2 1 0 0,13 1-5607 0 0,1-4-1659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0:59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34 149 3223 0 0,'-1'2'240'0'0,"-12"40"415"0"0,8-30 580 0 0,1 1 0 0 0,1 1 0 0 0,-3 12 0 0 0,5-15-77 0 0,1-1-1 0 0,0 0 0 0 0,0 1 1 0 0,1-1-1 0 0,2 11 1 0 0,-1-15-560 0 0,-1-1 0 0 0,1 1 1 0 0,-1 0-1 0 0,2 0 0 0 0,-1-1 1 0 0,1 0-1 0 0,-1 1 0 0 0,2-1 1 0 0,4 7-1 0 0,-7-11-438 0 0,1 0 0 0 0,-1 0 0 0 0,0 0 0 0 0,1 0 0 0 0,-1 0 0 0 0,1 0 0 0 0,-1 0 0 0 0,1-1-1 0 0,-1 1 1 0 0,1-1 0 0 0,-1 1 0 0 0,1-1 0 0 0,-1 1 0 0 0,1-1 0 0 0,0 0 0 0 0,1 0 0 0 0,20-2 1234 0 0,-15 0-1176 0 0,-1-1 0 0 0,0 0 0 0 0,0 0 0 0 0,0 0 0 0 0,0-1 0 0 0,7-5 0 0 0,-5 3-12 0 0,8-6 132 0 0,-1-1 0 0 0,-1 0 0 0 0,24-27 0 0 0,-13 14 54 0 0,1-3 116 0 0,-1-1 1 0 0,32-47-1 0 0,-54 71-461 0 0,0-1 0 0 0,0 0 0 0 0,0-1 1 0 0,-1 1-1 0 0,0-1 0 0 0,-1 1 0 0 0,0-1 0 0 0,2-12 0 0 0,-4 18-33 0 0,1 0 0 0 0,-1 0 0 0 0,0 0 0 0 0,0-1 0 0 0,-1 1 0 0 0,1 0 0 0 0,0 0 0 0 0,-1 0 0 0 0,1 0 1 0 0,-1 0-1 0 0,0 0 0 0 0,0 0 0 0 0,1 0 0 0 0,-2 0 0 0 0,0-2 0 0 0,0 3-9 0 0,1-1 0 0 0,-1 1 1 0 0,1-1-1 0 0,-1 1 0 0 0,0 0 0 0 0,0 0 0 0 0,1 0 0 0 0,-1 0 0 0 0,0 0 1 0 0,0 0-1 0 0,0 0 0 0 0,0 1 0 0 0,0-1 0 0 0,-1 1 0 0 0,1 0 1 0 0,0-1-1 0 0,0 1 0 0 0,-3 0 0 0 0,-7 0-798 0 0,0 0 0 0 0,-22 4 1 0 0,21-1-703 0 0,1 0 1 0 0,0 0-1 0 0,0 2 1 0 0,0-1-1 0 0,-11 7 1 0 0,9-3-7353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0:59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1 457 4975 0 0,'5'6'395'0'0,"-1"0"0"0"0,0 0 0 0 0,0 1-1 0 0,-1-1 1 0 0,1 1 0 0 0,-1 0 0 0 0,-1 0-1 0 0,1 0 1 0 0,-1 1 0 0 0,-1-1 0 0 0,2 10 0 0 0,-2-6 830 0 0,0 0 0 0 0,-1 0 0 0 0,-1-1 0 0 0,1 1 0 0 0,-2 0 0 0 0,1-1 0 0 0,-5 15 0 0 0,-5-4 1279 0 0,7-14-266 0 0,5-15 1709 0 0,7-14-3223 0 0,16-31 1 0 0,1 0 23 0 0,-16 32-533 0 0,2 1 0 0 0,16-24 0 0 0,6-12 92 0 0,-19 34-132 0 0,-13 21-94 0 0,1 0-1 0 0,-1 1-67 0 0,0-1-1 0 0,-1 1 1 0 0,1-1-1 0 0,0 1 1 0 0,0 0-1 0 0,0 0 1 0 0,-1-1-1 0 0,1 1 1 0 0,0 0-1 0 0,0 0 1 0 0,0 0-1 0 0,0 0 1 0 0,0 0 0 0 0,-1 0-1 0 0,1 0 1 0 0,0 0-1 0 0,0 0 1 0 0,0 0-1 0 0,0 1 1 0 0,-1-1-1 0 0,1 0 1 0 0,0 0-1 0 0,0 1 1 0 0,0-1-1 0 0,-1 1 1 0 0,1-1-1 0 0,0 1 1 0 0,0-1 0 0 0,-1 1-1 0 0,1-1 1 0 0,-1 1-1 0 0,1 0 1 0 0,0-1-1 0 0,-1 1 1 0 0,1 0-1 0 0,0 0 1 0 0,0 2 25 0 0,0 0 0 0 0,0-1 0 0 0,-1 1 0 0 0,1 0 0 0 0,-1 0 0 0 0,1-1 0 0 0,-1 1 0 0 0,0 0 1 0 0,0 0-1 0 0,0 4 0 0 0,-1 1-17 0 0,1 0 0 0 0,0 0 0 0 0,1 1-1 0 0,0-1 1 0 0,0 0 0 0 0,3 9 0 0 0,-3-11-12 0 0,0 1 0 0 0,0 0 0 0 0,-1 12 0 0 0,0-13-7 0 0,0-1 0 0 0,0 0 0 0 0,1 0 0 0 0,-1 0 0 0 0,1 0-1 0 0,0 0 1 0 0,4 9 0 0 0,1 3-2 0 0,-6-14 0 0 0,1 0 0 0 0,0 0 0 0 0,0-1 0 0 0,1 1 0 0 0,-1 0 0 0 0,1-1 0 0 0,-1 1 0 0 0,1 0 0 0 0,0-1 0 0 0,0 0 0 0 0,0 1 0 0 0,4 3 0 0 0,7 1 0 0 0,10-3 0 0 0,1-3 0 0 0,-7-3 0 0 0,-1-1 0 0 0,1-1 0 0 0,-1 0 0 0 0,0-1 0 0 0,0-1 0 0 0,-1 0 0 0 0,0-1 0 0 0,0-1 0 0 0,0-1 0 0 0,-1 0 0 0 0,17-14 0 0 0,-22 15-1287 0 0,-1 0 0 0 0,0-1 0 0 0,13-17 0 0 0,-8 9-2593 0 0,7-8-6316 0 0</inkml:trace>
  <inkml:trace contextRef="#ctx0" brushRef="#br0" timeOffset="1">622 0 2071 0 0,'-18'11'19992'0'0,"16"-5"-17828"0"0,2-6-2112 0 0,-1 0 0 0 0,0 0 0 0 0,1 0 0 0 0,-1 0 0 0 0,1 1 1 0 0,-1-1-1 0 0,1 0 0 0 0,-1 0 0 0 0,1 1 0 0 0,-1-1 0 0 0,1 0 0 0 0,0 1 0 0 0,-1-1 0 0 0,1 0 0 0 0,-1 1 0 0 0,1-1 0 0 0,-1 1 0 0 0,-4 10-1136 0 0,2-1-4738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1:00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396 1 3599 0 0,'3'12'-119'0'0,"23"104"2239"0"0,-24-98-652 0 0,0 0 0 0 0,-1-1 0 0 0,0 1 0 0 0,-4 29 1 0 0,-3 21 2706 0 0,-3 19 308 0 0,0-45-2494 0 0,0-1 0 0 0,-21 52 0 0 0,23-76-1453 0 0,0-1 0 0 0,-2 0 0 0 0,1 0-1 0 0,-2-1 1 0 0,0 0 0 0 0,-1 0 0 0 0,0-1 0 0 0,-16 14-1 0 0,16-18-468 0 0,-1 1 0 0 0,-1-2 1 0 0,0 0-1 0 0,-25 14 0 0 0,32-20-64 0 0,0 0-1 0 0,0-1 1 0 0,0 0 0 0 0,0 0 0 0 0,-1 0 0 0 0,1-1 0 0 0,0 0 0 0 0,-1 0 0 0 0,1-1 0 0 0,-1 1-1 0 0,1-1 1 0 0,-1-1 0 0 0,1 1 0 0 0,-11-3 0 0 0,14 2-105 0 0,-1-1 1 0 0,1 1-1 0 0,-1-1 0 0 0,1 0 1 0 0,0 0-1 0 0,0 0 0 0 0,0 0 0 0 0,0 0 1 0 0,0-1-1 0 0,0 1 0 0 0,0-1 1 0 0,1 0-1 0 0,-1 0 0 0 0,1 0 1 0 0,0 0-1 0 0,0 0 0 0 0,0 0 1 0 0,0-1-1 0 0,1 1 0 0 0,-1 0 0 0 0,1-1 1 0 0,-1-3-1 0 0,-2-9-1642 0 0,2 1 1 0 0,-1 0-1 0 0,1-31 0 0 0,1 44 1571 0 0,0-39-9828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1:01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34 8463 0 0,'-2'24'850'0'0,"2"36"-1"0"0,1-2 2840 0 0,-4 116 6373 0 0,3-167-9721 0 0,0 17 1958 0 0,2 1 1 0 0,8 41-1 0 0,-10-64-2192 0 0,1 0-1 0 0,0 0 0 0 0,0 0 0 0 0,0 0 0 0 0,0 0 1 0 0,0 0-1 0 0,0 0 0 0 0,1-1 0 0 0,-1 1 1 0 0,1 0-1 0 0,-1-1 0 0 0,1 1 0 0 0,2 1 0 0 0,-2-2-95 0 0,-1 0 82 0 0,3-1-92 0 0,1 0 0 0 0,-1-1 0 0 0,0 0 0 0 0,0 0 0 0 0,0 0 0 0 0,0-1 0 0 0,0 1 0 0 0,0-1 0 0 0,0 0 0 0 0,0 0 0 0 0,-1 0-1 0 0,1 0 1 0 0,-1-1 0 0 0,1 0 0 0 0,-1 1 0 0 0,0-1 0 0 0,0 0 0 0 0,0-1 0 0 0,-1 1 0 0 0,1 0 0 0 0,-1-1 0 0 0,4-7 0 0 0,3-5-1 0 0,-2-1 1 0 0,0 0-1 0 0,-1 0 1 0 0,4-18-1 0 0,50-167 0 0 0,-59 199 0 0 0,24-62 0 0 0,-20 123 0 0 0,-2-34 0 0 0,2 0 0 0 0,14 46 0 0 0,-17-64 0 0 0,6 21 0 0 0,29 100 0 0 0,-29-97 0 0 0,-3-23 0 0 0,0-3 0 0 0,-2-1 0 0 0,0 1 0 0 0,0-1 0 0 0,-1 0 0 0 0,2 0 0 0 0,-1-1 0 0 0,0 1 0 0 0,1-1 0 0 0,-1 1 0 0 0,1-1 0 0 0,-1 0 0 0 0,1-1 0 0 0,0 1 0 0 0,0-1 0 0 0,0 1 0 0 0,0-1 0 0 0,0 0 0 0 0,0-1 0 0 0,0 1 0 0 0,1-1 0 0 0,-1 1 0 0 0,0-1 0 0 0,4-1 0 0 0,11-2 0 0 0,-14 0 0 0 0,-1 0 0 0 0,0 1 0 0 0,0 0 0 0 0,1 0 0 0 0,-1-1 0 0 0,0 0 0 0 0,-1 0 0 0 0,1 0 0 0 0,0 0 0 0 0,-1-1 0 0 0,0 1 0 0 0,0-1 0 0 0,0 0 0 0 0,0 0 0 0 0,0 0 0 0 0,3-9 0 0 0,-4 11 0 0 0,-1 0 0 0 0,1-1 0 0 0,0 1 0 0 0,0 0 0 0 0,-1 0 0 0 0,4-2 0 0 0,-3 3 0 0 0,-1-1 0 0 0,1 0 0 0 0,0 0 0 0 0,-1 0 0 0 0,1 0 0 0 0,-1 0 0 0 0,1 0 0 0 0,1-3 0 0 0,9-15 0 0 0,-10 18 0 0 0,-1-1 0 0 0,1 1 0 0 0,0 0 0 0 0,-1-1 0 0 0,0 1 0 0 0,1-1 0 0 0,-1 0 0 0 0,1-3 0 0 0,-1 3 0 0 0,1 0 0 0 0,0 0 0 0 0,0 0 0 0 0,0 0 0 0 0,0 0 0 0 0,0 0 0 0 0,1 0 0 0 0,-1 0 0 0 0,1 1 0 0 0,0-1 0 0 0,3-2 0 0 0,10-9 0 0 0,-7 2 0 0 0,-2-2 0 0 0,0-1 0 0 0,7-29 0 0 0,-4 12 0 0 0,4-17 0 0 0,-12 44 0 0 0,0 0 0 0 0,-1 0 0 0 0,1 0 0 0 0,-1 0 0 0 0,0-7 0 0 0,0 11 0 0 0,-1 0 0 0 0,0-1 0 0 0,1 1 0 0 0,-1 0 0 0 0,0-1 0 0 0,0 1 0 0 0,0-1 0 0 0,0 1 0 0 0,0 0 0 0 0,0-1 0 0 0,-1 1 0 0 0,1-1 0 0 0,0 1 0 0 0,-1 0 0 0 0,1-1 0 0 0,-1 1 0 0 0,0-2 0 0 0,-3-5 0 0 0,0-7 0 0 0,0 11 0 0 0,2 2 0 0 0,-14-11 0 0 0,12 11 0 0 0,-6-3 0 0 0,7 4 0 0 0,1 0 0 0 0,0 0 0 0 0,-1 0 0 0 0,1 0 0 0 0,-1 0 0 0 0,1 1 0 0 0,-1-1 0 0 0,1 1 0 0 0,-1-1 0 0 0,-3 1 0 0 0,-18-1 0 0 0,-3 0 0 0 0,5 2 0 0 0,17 1 0 0 0,1 1 0 0 0,-11 3 0 0 0,-4 3 0 0 0,16-4 0 0 0,0-1 0 0 0,-1-2 0 0 0,1 2 0 0 0,-8 13 0 0 0,6-6 0 0 0,1 1 0 0 0,0-1 0 0 0,0 1 0 0 0,1 0 0 0 0,1-1 0 0 0,0 2 0 0 0,0-1 0 0 0,1 0 0 0 0,1 13 0 0 0,1 3 0 0 0,2 1 0 0 0,10 48 0 0 0,-12-68 0 0 0,-1-6 0 0 0,1 0 0 0 0,-1-1 0 0 0,1 1 0 0 0,0 0 0 0 0,-1-1 0 0 0,1 1 0 0 0,1-1 0 0 0,-1 1 0 0 0,0-1 0 0 0,1 0 0 0 0,-1 1 0 0 0,2 1 0 0 0,-1-1 0 0 0,0 0 0 0 0,0-1 0 0 0,0 1 0 0 0,1 0 0 0 0,3 3 0 0 0,-5-6 0 0 0,-1 1 0 0 0,1-1 0 0 0,0 1 0 0 0,-1-1 0 0 0,1 0 0 0 0,0 1 0 0 0,-1-1 0 0 0,1 1 0 0 0,0-1 0 0 0,0 0 0 0 0,0 0 0 0 0,-1 0 0 0 0,3 1 0 0 0,-1-2 0 0 0,1 1 0 0 0,0-1 0 0 0,0 1 0 0 0,0-1 0 0 0,0 0 0 0 0,0 0 0 0 0,0 0 0 0 0,-1-1 0 0 0,1 1 0 0 0,0-1 0 0 0,-1 1 0 0 0,1-1 0 0 0,-1 0 0 0 0,0 0 0 0 0,0 0 0 0 0,0 0 0 0 0,3-4 0 0 0,3-4 0 0 0,0 1 0 0 0,-1-2 0 0 0,6-10 0 0 0,3-11 0 0 0,17-51 0 0 0,-15 35 0 0 0,-16 43 0 0 0,0-1 0 0 0,0 1 0 0 0,-1 0 0 0 0,0-1 0 0 0,0 1 0 0 0,0-7 0 0 0,-1-5 0 0 0,-2 13 0 0 0,1 3 0 0 0,-6-5 0 0 0,-4 4 0 0 0,-2 6 0 0 0,9-1 0 0 0,0 1 0 0 0,0-1 0 0 0,1 1 0 0 0,-1-1 0 0 0,1 1 0 0 0,0 0 0 0 0,0 0 0 0 0,0 1 0 0 0,1-1 0 0 0,-1 1 0 0 0,1-1 0 0 0,0 1 0 0 0,-2 6 0 0 0,-2 11 0 0 0,-7 38 0 0 0,11-49 0 0 0,-5 29 0 0 0,3 0 0 0 0,1 48 0 0 0,9 81 0 0 0,-1-80 0 0 0,-2-16 0 0 0,3 86 0 0 0,-6-114 0 0 0,1-16 0 0 0,-1 1 0 0 0,-2-1 0 0 0,-8 47 0 0 0,8-67 0 0 0,0 1 0 0 0,-1-1 0 0 0,-1 0 0 0 0,0-1 0 0 0,0 1 0 0 0,0-1 0 0 0,-1 1 0 0 0,-1-1 0 0 0,1-1 0 0 0,-1 1 0 0 0,0-1 0 0 0,-1 0 0 0 0,-10 8 0 0 0,12-10 0 0 0,-1 0 0 0 0,0-1 0 0 0,0 0 0 0 0,0 0 0 0 0,-1 0 0 0 0,0-1 0 0 0,1 0 0 0 0,-1 0 0 0 0,0-1 0 0 0,0 0 0 0 0,0 0 0 0 0,-1 0 0 0 0,-12 0 0 0 0,11-2 0 0 0,-1 0 0 0 0,0-1 0 0 0,1 0 0 0 0,-1 0 0 0 0,1-1 0 0 0,-1 0 0 0 0,1-1 0 0 0,0 0 0 0 0,-16-8 0 0 0,14 6 0 0 0,1-1 0 0 0,-1-1 0 0 0,1 0 0 0 0,0 0 0 0 0,1-1 0 0 0,-1 0 0 0 0,2 0 0 0 0,-1-1 0 0 0,1-1 0 0 0,1 1 0 0 0,-1-1 0 0 0,2 0 0 0 0,-1-1 0 0 0,1 0 0 0 0,1 0 0 0 0,-8-23 0 0 0,9 22-172 0 0,1-1-1 0 0,1 0 1 0 0,0 1-1 0 0,0-1 1 0 0,2 0-1 0 0,-1 0 1 0 0,1 0-1 0 0,1 1 1 0 0,1-1-1 0 0,3-15 1 0 0,7-9-7332 0 0,1 1-2535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9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14255 0 0,'0'0'1520'0'0,"11"-2"8"0"0,2-3 256 0 0,-2 0 48 0 0,2 1 16 0 0,1-3-920 0 0,1 1-176 0 0,-1-2-40 0 0,2 2-8 0 0,-2-4-432 0 0,2 0-88 0 0,0 1-24 0 0,0-1-7200 0 0,0 1-1440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1:01.6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12 5959 0 0,'-1'-1'25'0'0,"1"1"0"0"0,0-1 0 0 0,0 1-1 0 0,0 0 1 0 0,0-1 0 0 0,0 1 0 0 0,-1-1-1 0 0,1 1 1 0 0,0-1 0 0 0,0 1 0 0 0,-1 0 0 0 0,1-1-1 0 0,0 1 1 0 0,-1 0 0 0 0,1-1 0 0 0,0 1-1 0 0,-1 0 1 0 0,1 0 0 0 0,-1-1 0 0 0,1 1-1 0 0,0 0 1 0 0,-1 0 0 0 0,1 0 0 0 0,-1-1-1 0 0,1 1 1 0 0,-1 0 0 0 0,1 0 0 0 0,0 0-1 0 0,-1 0 1 0 0,1 0 0 0 0,-1 0 0 0 0,0 0 52 0 0,-3-1 390 0 0,0 0 0 0 0,0 1 0 0 0,0 0 0 0 0,0 0-1 0 0,0 0 1 0 0,0 0 0 0 0,-1 0 0 0 0,1 1 0 0 0,0 0 0 0 0,0 0 0 0 0,1 0 0 0 0,-1 0 0 0 0,0 0 0 0 0,0 1 0 0 0,0 0 0 0 0,1 0 0 0 0,-1 0 0 0 0,1 0 0 0 0,0 0 0 0 0,-1 1 0 0 0,-3 3 0 0 0,0 2 154 0 0,0-1 1 0 0,0 1 0 0 0,0 1 0 0 0,1-1 0 0 0,0 1 0 0 0,1 0 0 0 0,-5 10-1 0 0,1 3 202 0 0,1-1 0 0 0,1 1-1 0 0,1 0 1 0 0,-5 41 0 0 0,6-35-71 0 0,3-17-234 0 0,0 1 0 0 0,0-1 0 0 0,1 1 0 0 0,1 15 0 0 0,1-12 307 0 0,-1-11-488 0 0,0 0-1 0 0,0 0 1 0 0,0 0 0 0 0,1 0 0 0 0,1 4 0 0 0,-1-6-28 0 0,16 0-248 0 0,-15-1-60 0 0,0-1 0 0 0,0 1 0 0 0,0-1 1 0 0,0 0-1 0 0,0 1 0 0 0,0-1 0 0 0,-1 0 0 0 0,1-1 1 0 0,0 1-1 0 0,0 0 0 0 0,0 0 0 0 0,0-1 0 0 0,0 1 1 0 0,0-1-1 0 0,2-1 0 0 0,1-1-1 0 0,0 0 0 0 0,1-1 0 0 0,-1 0 0 0 0,0 0 0 0 0,-1 0 0 0 0,1 0 0 0 0,5-8 0 0 0,1-2 0 0 0,13-21 0 0 0,35-73 0 0 0,-5 7 0 0 0,-39 76 0 0 0,-7 18 0 0 0,0 4 0 0 0,-1 8 0 0 0,-2 4 0 0 0,0 7 0 0 0,-1 1 0 0 0,0 0 0 0 0,1 23 0 0 0,2 10 0 0 0,12 37 0 0 0,-16-74 0 0 0,2 0 0 0 0,0 0 0 0 0,0 0 0 0 0,10 17 0 0 0,-8-23 0 0 0,-5-6 0 0 0,0 0 0 0 0,0-1 0 0 0,-1 1 0 0 0,1-1 0 0 0,0 1 0 0 0,0-1 0 0 0,-1 1 0 0 0,1-1 0 0 0,0 0 0 0 0,0 0 0 0 0,0 0 0 0 0,0 0 0 0 0,0-1 0 0 0,-1 1 0 0 0,1 0 0 0 0,0-1 0 0 0,0 1 0 0 0,0-1 0 0 0,-1 0 0 0 0,1 1 0 0 0,0-1 0 0 0,-1 0 0 0 0,1 0 0 0 0,-1 0 0 0 0,1 0 0 0 0,-1 0 0 0 0,1-1 0 0 0,1-1 0 0 0,5-5 0 0 0,-1 0 0 0 0,0-1 0 0 0,10-14 0 0 0,-14 18 0 0 0,6-11-554 0 0,-1 0-1 0 0,0-1 1 0 0,-1 0 0 0 0,-1-1-1 0 0,6-22 1 0 0,0 0-1537 0 0,-1 2-4860 0 0,-1 0-1865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1:02.0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1 13535 0 0,'0'0'1040'0'0,"0"1"-1014"0"0,0-1 0 0 0,1 1-1 0 0,-1-1 1 0 0,0 1 0 0 0,0 0-1 0 0,0-1 1 0 0,-1 1 0 0 0,1 0-1 0 0,0-1 1 0 0,0 1 0 0 0,0-1 0 0 0,0 1-1 0 0,0-1 1 0 0,-1 1 0 0 0,1 0-1 0 0,0-1 1 0 0,-1 1 0 0 0,1-1-1 0 0,0 1 1 0 0,-1-1 0 0 0,0 1-1 0 0,0 1 169 0 0,-11 22 4210 0 0,-12 37 0 0 0,-15 73-460 0 0,34-114-3522 0 0,0-1-84 0 0,-51 219 2670 0 0,39-160-2510 0 0,10-49-360 0 0,0 1 1 0 0,-2 42-1 0 0,7-38-138 0 0,0-7 0 0 0,2 30 0 0 0,0-47 0 0 0,2-1 0 0 0,-1 0 0 0 0,1 0 0 0 0,0 0 0 0 0,1 0 0 0 0,0 0 0 0 0,5 9 0 0 0,-7-15 0 0 0,1-1 0 0 0,-1 1 0 0 0,1-1 0 0 0,0 0 0 0 0,0 1 0 0 0,0-1 0 0 0,0 0 0 0 0,0 0 0 0 0,1 0 0 0 0,3 2 0 0 0,11 3 0 0 0,-13-6 0 0 0,0-1 0 0 0,0 1 0 0 0,-1-1 0 0 0,1 0 0 0 0,0-1 0 0 0,0 1 0 0 0,0 0 0 0 0,0-1 0 0 0,0 0 0 0 0,-1 0 0 0 0,8-3 0 0 0,-5 1 0 0 0,0 0 0 0 0,0 0 0 0 0,0-1 0 0 0,-1 0 0 0 0,1 0 0 0 0,5-7 0 0 0,-1 1 0 0 0,-1 0 0 0 0,0-1 0 0 0,-1-1 0 0 0,0 1 0 0 0,0-1 0 0 0,5-13 0 0 0,-7 13 0 0 0,-1 0 0 0 0,0 0 0 0 0,0 0 0 0 0,-2-1 0 0 0,1 1 0 0 0,-1-1 0 0 0,2-24 0 0 0,-5 31-562 0 0,0 0 0 0 0,-1 0 0 0 0,1 0-1 0 0,-1 0 1 0 0,-3-11 0 0 0,3 14-87 0 0,-1 0 0 0 0,1 0-1 0 0,-1 0 1 0 0,0 0 0 0 0,0 0 0 0 0,0 0-1 0 0,0 0 1 0 0,-1 1 0 0 0,1-1 0 0 0,-1 1-1 0 0,-3-3 1 0 0,-9-6-8659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1:02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6 256 4663 0 0,'-1'1'360'0'0,"-4"7"2872"0"0,7-6-2800 0 0,-1 0-1 0 0,1 0 1 0 0,0 0-1 0 0,-1 0 1 0 0,1 0-1 0 0,0 0 0 0 0,0-1 1 0 0,1 1-1 0 0,-1 0 1 0 0,0-1-1 0 0,0 0 1 0 0,1 0-1 0 0,-1 0 0 0 0,1 0 1 0 0,-1 0-1 0 0,1 0 1 0 0,2 0-1 0 0,9 2 1041 0 0,28 3-1 0 0,-23-5-497 0 0,21 3 44 0 0,-1-2 0 0 0,1-2 0 0 0,-1-1 0 0 0,1-2 0 0 0,-1-2 0 0 0,0-2 0 0 0,-1-1 0 0 0,53-19 0 0 0,-72 21-736 0 0,0-2 0 0 0,-1 0 0 0 0,0-2-1 0 0,0 0 1 0 0,-1 0 0 0 0,-1-2 0 0 0,1 0-1 0 0,-2-1 1 0 0,0 0 0 0 0,-1-1 0 0 0,0-1-1 0 0,19-27 1 0 0,-31 40-282 0 0,-1 0 1 0 0,0-1-1 0 0,1 1 0 0 0,-1 0 0 0 0,0 0 1 0 0,-1 0-1 0 0,1-1 0 0 0,0 1 0 0 0,-1-1 1 0 0,1 1-1 0 0,-1 0 0 0 0,0-1 0 0 0,0 1 1 0 0,0-1-1 0 0,0 1 0 0 0,0 0 0 0 0,0-1 1 0 0,-1 1-1 0 0,0-5 0 0 0,0 5 0 0 0,0 0 0 0 0,-1 0 0 0 0,1 0 0 0 0,0 0 0 0 0,0 0 0 0 0,-1 1 0 0 0,1-1 0 0 0,-1 0 0 0 0,0 1 0 0 0,1-1-1 0 0,-1 1 1 0 0,0 0 0 0 0,0-1 0 0 0,0 1 0 0 0,0 0 0 0 0,0 0 0 0 0,0 0 0 0 0,0 1 0 0 0,0-1 0 0 0,-1 0 0 0 0,-3 0 0 0 0,-1 0 0 0 0,-1 1 0 0 0,0-1 0 0 0,1 2 0 0 0,-1-1 0 0 0,0 1 0 0 0,1 0 0 0 0,-1 0 0 0 0,1 1 0 0 0,-1 0 0 0 0,1 0 0 0 0,0 1 0 0 0,-1 0 0 0 0,-7 5 0 0 0,2-1 0 0 0,0 1 0 0 0,0 1 0 0 0,1 0 0 0 0,0 0 0 0 0,-18 20 0 0 0,25-23 0 0 0,0 1 0 0 0,1-1 0 0 0,-1 1 0 0 0,1 0 0 0 0,0 0 0 0 0,1 1 0 0 0,0-1 0 0 0,0 1 0 0 0,0-1 0 0 0,1 1 0 0 0,0 0 0 0 0,1 0 0 0 0,0 0 0 0 0,0 0 0 0 0,1 0 0 0 0,0 0 0 0 0,0 0 0 0 0,1 0 0 0 0,-1 0 0 0 0,2 0 0 0 0,0 0 0 0 0,0 0 0 0 0,0 0 0 0 0,4 8 0 0 0,-3-9 0 0 0,0 1 0 0 0,1-1 0 0 0,0 0 0 0 0,0 0 0 0 0,1 0 0 0 0,0 0 0 0 0,0-1 0 0 0,0 0 0 0 0,1 0 0 0 0,0 0 0 0 0,0-1 0 0 0,0 0 0 0 0,1 0 0 0 0,0-1 0 0 0,0 1 0 0 0,0-1 0 0 0,0-1 0 0 0,1 0 0 0 0,-1 0 0 0 0,1 0 0 0 0,0-1 0 0 0,0 0 0 0 0,12 1 0 0 0,-5-2 0 0 0,-1-2 0 0 0,0 0 0 0 0,0 0 0 0 0,-1-1 0 0 0,1-1 0 0 0,0-1 0 0 0,-1 0 0 0 0,1 0 0 0 0,14-9 0 0 0,16-8 0 0 0,51-35 0 0 0,-86 50 0 0 0,36-23 0 0 0,-9 6 0 0 0,51-26 0 0 0,-67 41 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0.2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3679 0 0,'0'0'284'0'0,"2"2"-186"0"0,10 9 1697 0 0,1 0 1 0 0,0-1-1 0 0,0-1 1 0 0,1 0-1 0 0,1-1 1 0 0,-1 0-1 0 0,1-2 1 0 0,23 9 0 0 0,-19-11-817 0 0,1 0 1 0 0,0-2-1 0 0,0 0 1 0 0,0-1 0 0 0,0 0-1 0 0,29-5 1 0 0,62-10 1072 0 0,27-3-515 0 0,213 9 563 0 0,-96 17-2100 0 0,-212-9 0 0 0,74-8 0 0 0,-92 4 0 0 0,0-1 0 0 0,0-1 0 0 0,0-2 0 0 0,28-12 0 0 0,-43 16 0 0 0,-9 3 0 0 0,-1 1 0 0 0,0 0 0 0 0,1 0 0 0 0,-1 0 0 0 0,1-1 0 0 0,-1 1 0 0 0,0 0 0 0 0,1 0 0 0 0,-1 0 0 0 0,0 0 0 0 0,1 0 0 0 0,-1 0 0 0 0,1 0 0 0 0,-1 0 0 0 0,0 0 0 0 0,1 0 0 0 0,-1 0 0 0 0,1 0 0 0 0,-1 0 0 0 0,0 0 0 0 0,1 0 0 0 0,-1 0 0 0 0,0 0 0 0 0,1 0 0 0 0,-1 1 0 0 0,1-1 0 0 0,-1 0 0 0 0,0 0 0 0 0,1 0 0 0 0,-1 1 0 0 0,0-1 0 0 0,1 1 0 0 0,0 4 0 0 0,0 21-2353 0 0,0-1-4322 0 0,3-7-3521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2.9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0 354 5095 0 0,'42'-63'827'0'0,"1"-4"892"0"0,-32 49-631 0 0,17-21 0 0 0,6-8 1992 0 0,-27 35-1663 0 0,1 1 1 0 0,-1 0 0 0 0,2 0 0 0 0,17-17 0 0 0,-24 27-753 0 0,3-4 0 0 0,-2 2 660 0 0,-8-4-1323 0 0,-13-7-2536 0 0,5 5-3086 0 0,5 2-646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3.3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4975 0 0,'2'2'388'0'0,"6"5"-126"0"0,-1 0-1 0 0,0 1 0 0 0,0-1 1 0 0,0 2-1 0 0,-1-1 0 0 0,0 1 1 0 0,-1 0-1 0 0,0 0 0 0 0,7 17 1 0 0,3 12 1106 0 0,-5-12 460 0 0,10 39 0 0 0,49 288 6498 0 0,-43-226-5766 0 0,-20-93-1861 0 0,-4-22-364 0 0,0 1 0 0 0,1 18 0 0 0,-2-19-169 0 0,-1-1 381 0 0,-1-12-540 0 0,1 1-1 0 0,0 0 1 0 0,-1 0-1 0 0,1 0 1 0 0,-1 0-1 0 0,1 0 1 0 0,0 0 0 0 0,-1-1-1 0 0,1 1 1 0 0,0 0-1 0 0,-1 0 1 0 0,1-1 0 0 0,0 1-1 0 0,-1 0 1 0 0,1 0-1 0 0,0-1 1 0 0,0 1-1 0 0,-1 0 1 0 0,1-1 0 0 0,0 1-1 0 0,0 0 1 0 0,0-1-1 0 0,-1 1 1 0 0,1 0 0 0 0,0-1-1 0 0,0 0 1 0 0,-7-10-521 0 0,-11-22 0 0 0,5 3-6399 0 0,2 6-1061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3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21 7423 0 0,'-4'78'728'0'0,"-15"36"4717"0"0,-35 73 3285 0 0,54-187-8737 0 0,-7 17 1353 0 0,7-17-1329 0 0,0 0 0 0 0,0 0 0 0 0,0 0 0 0 0,0 0 0 0 0,0 1 0 0 0,0-1 0 0 0,0 0 0 0 0,0 0 0 0 0,-1 0 0 0 0,1 0 1 0 0,0 0-1 0 0,0 0 0 0 0,0 0 0 0 0,0 0 0 0 0,0 0 0 0 0,0 0 0 0 0,0 0 0 0 0,0 0 0 0 0,0 0 0 0 0,0 0 0 0 0,0 0 0 0 0,0 0 0 0 0,-1 0 0 0 0,1 0 0 0 0,0 0 1 0 0,0 0-1 0 0,0 0 0 0 0,0 0 0 0 0,0 0 0 0 0,0 0 0 0 0,0 0 0 0 0,0 0 0 0 0,0 0 0 0 0,0 0 0 0 0,-1 0 0 0 0,1 0 0 0 0,0 0 0 0 0,0 0 0 0 0,0 0 0 0 0,0 0 0 0 0,0 0 1 0 0,0 0-1 0 0,0 0 0 0 0,0 0 0 0 0,0-1 0 0 0,0 1 0 0 0,0 0 0 0 0,0 0 0 0 0,0 0 0 0 0,-4-10 49 0 0,3-5-311 0 0,0 0-1 0 0,1-1 0 0 0,0 1 1 0 0,1 0-1 0 0,1 0 0 0 0,7-27 0 0 0,-2 4-687 0 0,-1 11-587 0 0,0-1 0 0 0,3 1-1 0 0,0 0 1 0 0,19-38 0 0 0,-24 56 1078 0 0,3-3-233 0 0,19-14-229 0 0,-25 25 968 0 0,1-1-1 0 0,-1 1 1 0 0,0 0 0 0 0,1 0 0 0 0,-1 0 0 0 0,1 0 0 0 0,-1 0 0 0 0,1 0 0 0 0,-1 0-1 0 0,1 0 1 0 0,0 1 0 0 0,-1-1 0 0 0,1 1 0 0 0,0-1 0 0 0,0 1 0 0 0,-1 0 0 0 0,1 0-1 0 0,0 0 1 0 0,0 0 0 0 0,-1 0 0 0 0,1 0 0 0 0,0 0 0 0 0,0 0 0 0 0,0 1 0 0 0,-1-1-1 0 0,1 1 1 0 0,0-1 0 0 0,-1 1 0 0 0,1 0 0 0 0,0-1 0 0 0,-1 1 0 0 0,2 1 0 0 0,9 9 1407 0 0,0 1 1 0 0,-1 0-1 0 0,-1 0 1 0 0,18 28 0 0 0,-9-13 335 0 0,-8-10-982 0 0,8 9 464 0 0,-5-10-191 0 0,-13-15-773 0 0,1-1-192 0 0,-1-1-254 0 0,0 1 0 0 0,0 0 0 0 0,-1 0 0 0 0,1-1 0 0 0,0 1 0 0 0,0 0 0 0 0,0-1 0 0 0,-1 1 0 0 0,1-1 0 0 0,0 1 0 0 0,-1-1 0 0 0,1 0 0 0 0,0 1 0 0 0,-1-1 0 0 0,1 1 0 0 0,-1-1 0 0 0,1 0 0 0 0,-1 0 0 0 0,1 1 0 0 0,-1-1 0 0 0,1 0 0 0 0,-1 0 0 0 0,1-1 0 0 0,3-6-4672 0 0,3-2-3611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4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62 6127 0 0,'0'0'472'0'0,"4"-2"-306"0"0,16-10-177 0 0,-5 2 1259 0 0,0 0 1 0 0,26-10-1 0 0,-39 19 32 0 0,0 0 110 0 0,19-4 1362 0 0,-19 5-1703 0 0,11 3 771 0 0,-5 1-967 0 0,-6-4-150 0 0,-1 3-60 0 0,3 5-366 0 0,-2-3 25 0 0,0-1 1 0 0,0 1-1 0 0,0-1 1 0 0,0 1 0 0 0,-1 0-1 0 0,0-1 1 0 0,0 1-1 0 0,0 0 1 0 0,-1 0-1 0 0,1 0 1 0 0,-1 0 0 0 0,-1 5-1 0 0,0 51 1046 0 0,-4 25-200 0 0,5-83-1342 0 0,-1 0 0 0 0,1 0 1 0 0,-1 0-1 0 0,0 0 0 0 0,0 0 0 0 0,0 0 0 0 0,-3 4 0 0 0,2-3-1084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4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95 2791 0 0,'0'0'8'0'0,"1"0"-1"0"0,0 0 0 0 0,-1 0 0 0 0,1 0 0 0 0,-1 0 0 0 0,1 0 0 0 0,-1 0 0 0 0,1 0 0 0 0,-1 0 0 0 0,1 0 0 0 0,0 0 0 0 0,-1 0 0 0 0,1 1 0 0 0,-1-1 0 0 0,1 0 0 0 0,-1 0 0 0 0,1 0 0 0 0,-1 1 0 0 0,1-1 1 0 0,-1 0-1 0 0,1 1 0 0 0,-1-1 0 0 0,0 0 0 0 0,1 1 0 0 0,-1-1 0 0 0,1 1 0 0 0,-1-1 0 0 0,0 1 0 0 0,1-1 0 0 0,-1 1 0 0 0,0-1 0 0 0,0 1 0 0 0,1 0 0 0 0,-1 0 1 0 0,1 0-7 0 0,2 2 371 0 0,0 1 1 0 0,1 0-1 0 0,-1 0 1 0 0,-1 0-1 0 0,1 0 1 0 0,-1 1-1 0 0,0-1 0 0 0,1 1 1 0 0,-2 0-1 0 0,3 6 1 0 0,12 79 4860 0 0,-4-1 692 0 0,-12-88-5839 0 0,4 9 3598 0 0,0-23-1434 0 0,-2 7-2786 0 0,-1 0 563 0 0,0-1 0 0 0,0 1 1 0 0,-1 0-1 0 0,0 0 0 0 0,0 0 0 0 0,-1 0 0 0 0,0 0 0 0 0,0 0 1 0 0,0 0-1 0 0,-3-10 0 0 0,-4-21-91 0 0,5 17-1072 0 0,0 0-1 0 0,-12-35 1 0 0,-9-5-5047 0 0,17 42 4152 0 0,5 14 1094 0 0,0-1-1 0 0,0 0 1 0 0,-1 1 0 0 0,1-1 0 0 0,-1 1 0 0 0,0 0 0 0 0,-5-6 0 0 0,7 9 532 0 0,0 0 66 0 0,0 1 339 0 0,1 0 0 0 0,-1 1 1 0 0,1-1-1 0 0,-1 0 0 0 0,1 0 0 0 0,0 0 0 0 0,-1 0 1 0 0,1 0-1 0 0,-1 0 0 0 0,1 1 0 0 0,-1-1 0 0 0,1 0 0 0 0,0 0 1 0 0,-1 1-1 0 0,1-1 0 0 0,0 0 0 0 0,-1 0 0 0 0,1 1 0 0 0,0-1 1 0 0,-1 0-1 0 0,1 1 0 0 0,0-1 0 0 0,0 1 0 0 0,-1-1 0 0 0,1 0 1 0 0,0 1-1 0 0,0-1 0 0 0,0 1 0 0 0,0-1 0 0 0,-1 0 1 0 0,1 1-1 0 0,0-1 0 0 0,0 1 0 0 0,0-1 0 0 0,0 1 0 0 0,0-1 1 0 0,0 1-1 0 0,0 0 0 0 0,0-1 2 0 0,-1 9 153 0 0,0-1 0 0 0,1 1 0 0 0,0 0-1 0 0,0 0 1 0 0,1 0 0 0 0,0 0 0 0 0,4 13-1 0 0,1 12 584 0 0,48 353 12126 0 0,-52-371-12027 0 0,1 0 0 0 0,0 0 0 0 0,7 19 0 0 0,-9-33-146 0 0,-1-1-656 0 0,0-1-1 0 0,0 0 1 0 0,0 0 0 0 0,0 0 0 0 0,0 0 0 0 0,0 1-1 0 0,0-1 1 0 0,1 0 0 0 0,-1 0 0 0 0,0 0 0 0 0,0 0-1 0 0,0 1 1 0 0,0-1 0 0 0,0 0 0 0 0,0 0 0 0 0,1 0-1 0 0,-1 0 1 0 0,0 0 0 0 0,0 1 0 0 0,0-1-1 0 0,0 0 1 0 0,1 0 0 0 0,-1 0 0 0 0,0 0 0 0 0,0 0-1 0 0,0 0 1 0 0,1 0 0 0 0,-1 0 0 0 0,0 0 0 0 0,0 0-1 0 0,0 0 1 0 0,0 0 0 0 0,1 0 0 0 0,-1 0 0 0 0,0 0-1 0 0,0 0 1 0 0,0 0 0 0 0,1 0 0 0 0,-1 0 0 0 0,0 0-1 0 0,0 0 1 0 0,0 0 0 0 0,1 0 0 0 0,-1 0 0 0 0,0 0-1 0 0,0-1 1 0 0,0 1 0 0 0,9-4 228 0 0,-7 2-220 0 0,0-1-1 0 0,-1 1 1 0 0,1-1-1 0 0,-1 1 1 0 0,1-1-1 0 0,-1 0 1 0 0,0 0-1 0 0,0 0 1 0 0,0 1-1 0 0,0-5 1 0 0,5-31 22 0 0,-5 33-66 0 0,6-51 1 0 0,4-48 0 0 0,3-23-641 0 0,-14 119 583 0 0,1 1 0 0 0,1-1 1 0 0,3-12-1 0 0,1 5 58 0 0,-5 14 0 0 0,-1 1 0 0 0,0 0 0 0 0,0 0 0 0 0,0-1 0 0 0,0 1 0 0 0,0 0 0 0 0,0 0 0 0 0,1-1 0 0 0,-1 1 0 0 0,0 0 0 0 0,0 0 0 0 0,0-1 0 0 0,1 1 0 0 0,-1 0 0 0 0,0 0 0 0 0,0 0 0 0 0,1-1 0 0 0,-1 1 0 0 0,0 0 0 0 0,1 0 0 0 0,-1 0 0 0 0,0 0 0 0 0,0 0 0 0 0,1 0 0 0 0,-1 0 0 0 0,0 0 0 0 0,1 0 0 0 0,0 1 2 0 0,0 0 1 0 0,0 0-1 0 0,0 0 1 0 0,-1 0-1 0 0,1 1 0 0 0,0-1 1 0 0,-1 0-1 0 0,1 1 0 0 0,-1-1 1 0 0,1 0-1 0 0,-1 1 0 0 0,0-1 1 0 0,1 2-1 0 0,2 23 89 0 0,6 107 561 0 0,-2-88-378 0 0,-4-32-112 0 0,-1 1 0 0 0,1 19 0 0 0,2 15 393 0 0,-1-22-142 0 0,-4-24-339 0 0,1 0 0 0 0,-1 0 0 0 0,1 0 0 0 0,0-1 0 0 0,-1 1 0 0 0,1 0 0 0 0,0-1 0 0 0,0 1 0 0 0,0 0 0 0 0,1-1 0 0 0,-1 1 0 0 0,0-1 0 0 0,0 0 0 0 0,1 0 0 0 0,1 2 0 0 0,-3-3-74 0 0,0 0 0 0 0,0 0 0 0 0,1 0 0 0 0,-1 0 0 0 0,0 1 0 0 0,0-1 0 0 0,0 0 0 0 0,0 0 0 0 0,1 0 0 0 0,-1 0 0 0 0,0 0 0 0 0,0 0 0 0 0,0 0 0 0 0,0 0 0 0 0,1 0 0 0 0,-1 0 0 0 0,0 0 0 0 0,0 0 0 0 0,0 0 0 0 0,0 0 0 0 0,1 0 0 0 0,-1 0 0 0 0,0 0 0 0 0,0 0 0 0 0,0 0 0 0 0,0-1 0 0 0,1 1 0 0 0,-1 0 0 0 0,0 0 0 0 0,0 0 0 0 0,0 0 0 0 0,0 0 0 0 0,2-2-151 0 0,-1 1-1 0 0,0 0 0 0 0,0-1 1 0 0,0 1-1 0 0,0-1 1 0 0,0 1-1 0 0,0-1 1 0 0,0 0-1 0 0,0 1 1 0 0,-1-1-1 0 0,1 0 1 0 0,0-3-1 0 0,4-25-4871 0 0,-4 20 2784 0 0,2-12-5985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4.8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 6967 0 0,'3'0'187'0'0,"-2"0"-157"0"0,0 0-1 0 0,0 0 1 0 0,0 0 0 0 0,0 0 0 0 0,0 0 0 0 0,0 0-1 0 0,0 0 1 0 0,0 0 0 0 0,0-1 0 0 0,0 1 0 0 0,0 0-1 0 0,0-1 1 0 0,0 1 0 0 0,-1-1 0 0 0,1 1-1 0 0,0-1 1 0 0,1 0 0 0 0,37-20 6515 0 0,-30 14-3284 0 0,-6 4-2790 0 0,21-7 5268 0 0,-24 10-5990 0 0,3-1 1531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88 13903 0 0,'-37'-32'1075'0'0,"36"32"-1067"0"0,1-1 0 0 0,0 1 0 0 0,-1 0 0 0 0,1-1 0 0 0,0 1 0 0 0,0-1 0 0 0,-1 1 0 0 0,1-1 0 0 0,0 1 0 0 0,0 0 0 0 0,0-1 0 0 0,0 1 0 0 0,0-1 0 0 0,-1 1 0 0 0,1-1 0 0 0,0 1 0 0 0,0-1 0 0 0,0 1 0 0 0,0-1 0 0 0,0 1 0 0 0,1-1 0 0 0,-1 1 0 0 0,0-1 0 0 0,0 1 0 0 0,0-1 0 0 0,0 1 0 0 0,0 0 0 0 0,1-1 0 0 0,-1 1 0 0 0,0-1 0 0 0,0 1 0 0 0,1 0 0 0 0,-1-1 0 0 0,0 1 0 0 0,1-1 0 0 0,-1 1 0 0 0,0 0 0 0 0,1-1 0 0 0,-1 1 0 0 0,0 0 0 0 0,1 0 0 0 0,-1-1 0 0 0,1 1 0 0 0,0 0 0 0 0,0-1 3 0 0,2-3-104 0 0,0 0 0 0 0,0 1 0 0 0,0 0 0 0 0,0 0 0 0 0,0 0 0 0 0,1 0 1 0 0,0 0-1 0 0,7-4 0 0 0,-10 7 152 0 0,0-1 0 0 0,1 1 0 0 0,-1-1 1 0 0,0 1-1 0 0,1-1 0 0 0,-1 1 0 0 0,0 0 0 0 0,1-1 0 0 0,-1 1 1 0 0,0 0-1 0 0,1 0 0 0 0,-1 0 0 0 0,0 0 0 0 0,1 0 0 0 0,-1 1 1 0 0,1-1-1 0 0,-1 0 0 0 0,0 1 0 0 0,1-1 0 0 0,-1 1 0 0 0,0-1 1 0 0,0 1-1 0 0,1-1 0 0 0,-1 1 0 0 0,0 0 0 0 0,0 0 0 0 0,0 0 1 0 0,0-1-1 0 0,0 1 0 0 0,0 0 0 0 0,0 0 0 0 0,0 0 0 0 0,1 2 1 0 0,13 20 725 0 0,-1 1-1 0 0,-1 1 1 0 0,-1 0 0 0 0,-1 1 0 0 0,12 45 0 0 0,21 138 1567 0 0,-15 8-1058 0 0,-20 1-740 0 0,-13 16 1144 0 0,4-217-1630 0 0,-1 4-28 0 0,2 1 0 0 0,0-1-1 0 0,5 25 1 0 0,-6-45-22 0 0,5 13-529 0 0,-4-13-328 0 0,0-1 630 0 0,-1 1-1 0 0,0-1 0 0 0,0 0 1 0 0,1 0-1 0 0,-1 0 0 0 0,0 0 1 0 0,1 0-1 0 0,-1 1 0 0 0,0-1 1 0 0,1 0-1 0 0,-1 0 1 0 0,0 0-1 0 0,0 0 0 0 0,1 0 1 0 0,-1 0-1 0 0,0 0 0 0 0,1 0 1 0 0,-1 0-1 0 0,0 0 0 0 0,1 0 1 0 0,-1-1-1 0 0,0 1 0 0 0,1 0 1 0 0,-1 0-1 0 0,0 0 0 0 0,1 0 1 0 0,-1 0-1 0 0,0-1 0 0 0,0 1 1 0 0,1 0-1 0 0,-1 0 1 0 0,1-1-211 0 0,9-6-7712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5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71 7023 0 0,'2'9'183'0'0,"-1"1"-1"0"0,0-1 1 0 0,0 1-1 0 0,-1-1 1 0 0,0 1-1 0 0,-2 17 1 0 0,0-9 1163 0 0,1-5 52 0 0,0-9-790 0 0,1 0 1 0 0,-1 0-1 0 0,1 0 0 0 0,0-1 1 0 0,0 1-1 0 0,0 0 0 0 0,1 0 1 0 0,0-1-1 0 0,-1 1 0 0 0,3 6 1 0 0,-4 0 6196 0 0,12-17-6295 0 0,1-1 0 0 0,-1-1 0 0 0,0 1 0 0 0,16-19 0 0 0,11-8 292 0 0,-17 16-177 0 0,-19 18-675 0 0,1-2-5 0 0,-1 0-1 0 0,1 1 1 0 0,0 0 0 0 0,1-1-1 0 0,-1 1 1 0 0,0 0-1 0 0,1 0 1 0 0,-1 1 0 0 0,8-4-1 0 0</inkml:trace>
  <inkml:trace contextRef="#ctx0" brushRef="#br0" timeOffset="1">81 0 7455 0 0,'2'3'575'0'0,"1"4"-365"0"0,-1 0 1 0 0,0 0-1 0 0,0 0 0 0 0,0 1 0 0 0,-1-1 1 0 0,0 1-1 0 0,0 8 0 0 0,-2 59 4268 0 0,0-57-3611 0 0,-2 67 1868 0 0,2-10-301 0 0,-19 124 0 0 0,15-181-3631 0 0,1-7-3692 0 0,-1-1-2230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5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1 366 6647 0 0,'8'2'212'0'0,"0"-1"-1"0"0,1 1 0 0 0,-1-2 0 0 0,1 1 0 0 0,-1-1 0 0 0,15-2 0 0 0,-14 0 724 0 0,1 0-1 0 0,-1 0 1 0 0,0-1 0 0 0,1 0-1 0 0,-1-1 1 0 0,0 0 0 0 0,-1 0-1 0 0,1-1 1 0 0,-1 0-1 0 0,0 0 1 0 0,0-1 0 0 0,-1 0-1 0 0,0-1 1 0 0,0 1 0 0 0,12-16-1 0 0,-6 4 160 0 0,0-2 0 0 0,-1 0-1 0 0,-1 0 1 0 0,0-1 0 0 0,-2-1-1 0 0,8-26 1 0 0,-12 35-564 0 0,-4 10-425 0 0,0 0 1 0 0,1 0 0 0 0,-1 1-1 0 0,-1-1 1 0 0,1 0-1 0 0,0 0 1 0 0,-1 0-1 0 0,0 0 1 0 0,1 0 0 0 0,-1 0-1 0 0,0-1 1 0 0,-1 1-1 0 0,0-5 1 0 0,-4-7-142 0 0,1 12 240 0 0,2 2-364 0 0,1 0 0 0 0,-1 0 0 0 0,1 0 0 0 0,-1 0 0 0 0,1-1 0 0 0,-1 1 0 0 0,1 0 0 0 0,0-1 0 0 0,-2-1 0 0 0,-4-7-7412 0 0,-1-2-2624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6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0 7687 0 0,'-3'11'1152'0'0,"0"-1"1"0"0,1 1-1 0 0,-1 14 0 0 0,-4 14 241 0 0,3-23-1632 0 0,-2 0 0 0 0,1 0 1 0 0,-11 18-1 0 0,5-15-798 0 0,-1 0 0 0 0,-16 19 0 0 0,23-29 483 0 0,4-7 497 0 0,0 0 0 0 0,0 0 0 0 0,0 0-1 0 0,0 0 1 0 0,0-1 0 0 0,0 1-1 0 0,-1 0 1 0 0,1-1 0 0 0,-1 1 0 0 0,1-1-1 0 0,-4 3 1 0 0,3-3 826 0 0,3-3-94 0 0,1-2-457 0 0,1-4 453 0 0,1-1 1 0 0,0 1 0 0 0,0 0-1 0 0,10-14 1 0 0,12-7 2566 0 0,1 2 0 0 0,47-36 0 0 0,-24 21 533 0 0,-46 39-3370 0 0,0 0 1 0 0,0 0-1 0 0,0 0 0 0 0,0 1 1 0 0,0 0-1 0 0,1 0 0 0 0,-1 0 1 0 0,1 0-1 0 0,0 0 0 0 0,0 1 1 0 0,6-1-1 0 0,-10 2 315 0 0,-1 2-617 0 0,-2 6-182 0 0,1-5-240 0 0,0-1 0 0 0,0 1 0 0 0,0-1 0 0 0,-1 1 0 0 0,1-1 0 0 0,0 1 0 0 0,-1-1 0 0 0,-3 5 0 0 0,-7 10-7830 0 0,7-4-1063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6.6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80 6303 0 0,'0'0'486'0'0,"1"1"-318"0"0,20 17 4437 0 0,-3 8 1720 0 0,-17-26-6615 0 0,0-1 219 0 0,0 1 0 0 0,-1 0 0 0 0,1-1 0 0 0,0 1-1 0 0,0-1 1 0 0,0 1 0 0 0,-1-1 0 0 0,1 1 0 0 0,0-1-1 0 0,-1 1 1 0 0,1-1 0 0 0,0 0 0 0 0,-1 1-1 0 0,1-1 1 0 0,-1 0 0 0 0,1 1 0 0 0,-1-1 0 0 0,1 0-1 0 0,-1-1 1 0 0,10-18-1867 0 0,-9 17 1789 0 0,7-16-1300 0 0,-5 14 836 0 0,0-1 1 0 0,-1 1 0 0 0,0 0 0 0 0,2-9-1 0 0,3-19-1385 0 0,-7 31 2444 0 0,-3 14-123 0 0,-1 4 756 0 0,-1 0-1 0 0,-9 21 1 0 0,13-35 218 0 0,1-1-1280 0 0,0 1 0 0 0,0 0 0 0 0,0-1 0 0 0,0 1 0 0 0,0 0 0 0 0,0-1-1 0 0,1 1 1 0 0,-1-1 0 0 0,1 4 0 0 0,0-5-16 0 0,-1 0 0 0 0,1 0 0 0 0,0 0 0 0 0,-1 0-1 0 0,1-1 1 0 0,-1 1 0 0 0,1 0 0 0 0,-1 0 0 0 0,1 0 0 0 0,-1-1 0 0 0,1 1 0 0 0,-1 0-1 0 0,1 0 1 0 0,-1-1 0 0 0,1 1 0 0 0,-1 0 0 0 0,0-1 0 0 0,1 1 0 0 0,-1-1 0 0 0,1 1-1 0 0,-1-1 1 0 0,0 1 0 0 0,1 0 0 0 0,-1-2 0 0 0,1 1 74 0 0,2 21 103 0 0,-3-12-164 0 0,1 0 0 0 0,-2-1 0 0 0,1 1 0 0 0,-4 14 0 0 0,0-4 87 0 0,-13 28-1 0 0,5-20-87 0 0,10-18-13 0 0,2-5 0 0 0,-1-2 0 0 0,3-3 0 0 0,9-9 0 0 0,12-7 0 0 0,20-34 236 0 0,-39 40-202 0 0,-4 12-34 0 0,0 0 1 0 0,0 0-1 0 0,0 0 1 0 0,0 0-1 0 0,0 1 1 0 0,0-1 0 0 0,0 0-1 0 0,0 0 1 0 0,0 0-1 0 0,0 0 1 0 0,0 0-1 0 0,0 0 1 0 0,0 0-1 0 0,0 0 1 0 0,0 0-1 0 0,0 0 1 0 0,0 0 0 0 0,0 0-1 0 0,0 0 1 0 0,0 0-1 0 0,0 0 1 0 0,0 0-1 0 0,-1 0 1 0 0,1 0-1 0 0,0 0 1 0 0,0 0 0 0 0,0 0-1 0 0,0 0 1 0 0,0 0-1 0 0,0 0 1 0 0,0 0-1 0 0,0 0 1 0 0,0 0-1 0 0,0 0 1 0 0,0 0-1 0 0,0 0 1 0 0,0 0 0 0 0,0 0-1 0 0,0 0 1 0 0,0 0-1 0 0,0 0 1 0 0,-1 0-1 0 0,1 0 1 0 0,0 0-1 0 0,0 0 1 0 0,0 0 0 0 0,0 0-1 0 0,0 0 1 0 0,0 0-1 0 0,0 0 1 0 0,0 0-1 0 0,0 0 1 0 0,0 0-1 0 0,0 0 1 0 0,0 0 0 0 0,0 0-1 0 0,0 0 1 0 0,0-1-1 0 0,0 1 1 0 0,0 0-1 0 0,0 0 1 0 0,0 0-1 0 0,0 0 1 0 0,0 0-1 0 0,0 0 1 0 0,-9 13 13 0 0,-66 109 226 0 0,58-95-158 0 0,-62 94 268 0 0,-20 14 580 0 0,79-102-593 0 0,16-26-94 0 0,0 0 1 0 0,0 0 0 0 0,-1 0 0 0 0,0 0 0 0 0,-7 6 0 0 0,9-10-71 0 0,1 1 0 0 0,0-1 0 0 0,-1 0 0 0 0,1 1 0 0 0,-1 3 0 0 0,0-2 350 0 0,1-6-274 0 0,3 0-101 0 0,-1-1 0 0 0,1 1-1 0 0,-1 0 1 0 0,1 0 0 0 0,-1 0 0 0 0,1 1 0 0 0,-1-1 0 0 0,1 0-1 0 0,0 0 1 0 0,0 0 0 0 0,-1 0 0 0 0,1 1 0 0 0,1-2 0 0 0,69-49 1467 0 0,10-8 288 0 0,-80 57-1856 0 0,103-78 2666 0 0,-43 35-1110 0 0,-39 28-729 0 0,0 2 0 0 0,41-23-1 0 0,-41 27-597 0 0,55-29 504 0 0,-72 37-2975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37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6271 0 0,'13'17'234'0'0,"0"0"-1"0"0,-2 1 0 0 0,19 37 0 0 0,19 62 3784 0 0,-45-105-3168 0 0,109 267 10292 0 0,-77-193-8832 0 0,-27-66-2058 0 0,1 0 1 0 0,1-1-1 0 0,0-1 0 0 0,1 1 0 0 0,1-2 0 0 0,17 18 0 0 0,18 24-814 0 0,-18-18-4528 0 0,-24-33 3252 0 0,22 29-6659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3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3887 0 0,'0'0'298'0'0,"3"2"-198"0"0,2 0 540 0 0,0 0 1 0 0,0-1-1 0 0,0 0 1 0 0,0 0-1 0 0,11 1 5224 0 0,-13-1-4717 0 0,10 2 486 0 0,-15 9-2425 0 0,-5 0-7932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3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2303 0 0,'4'1'167'0'0,"22"5"1976"0"0,31 1-1 0 0,-48-6-835 0 0,-7-1 233 0 0,1 1 27 0 0,2 1-790 0 0,1 0 1 0 0,0 0 0 0 0,-1 1-1 0 0,1-1 1 0 0,-1 1 0 0 0,9 7 0 0 0,-13-9-362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4.2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58 158 3599 0 0,'3'-2'278'0'0,"48"-23"497"0"0,-22 8 2903 0 0,-2-2-1 0 0,34-28 1 0 0,-39 31-342 0 0,-19 14-3011 0 0,0 0 0 0 0,0 0 1 0 0,0 0-1 0 0,0-1 0 0 0,0 1 0 0 0,-1-1 0 0 0,5-4 0 0 0,1-1 4397 0 0,-8 8-4679 0 0,-9 14 1466 0 0,1-6-1421 0 0,5-5-77 0 0,1-1 0 0 0,-1 0-1 0 0,1 1 1 0 0,0 0 0 0 0,0-1 0 0 0,0 1 0 0 0,1 0 0 0 0,-3 4 0 0 0,1-1-458 0 0,0 0 0 0 0,-1 0 0 0 0,0-1 0 0 0,0 0 0 0 0,-7 8 0 0 0,-5 6-2823 0 0,2-2-2489 0 0,-2-1-1333 0 0</inkml:trace>
  <inkml:trace contextRef="#ctx0" brushRef="#br0" timeOffset="1">1 470 6391 0 0,'0'0'680'0'0,"18"-1"-680"0"0,-2 1 1576 0 0,2 3 296 0 0,-4-2 56 0 0,-2 2 2128 0 0,0 3-3112 0 0,-3 0 912 0 0,1 2-1464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4.6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346 93 6623 0 0,'0'0'507'0'0,"3"-1"-330"0"0,4 1 574 0 0,0-1 0 0 0,0-1 0 0 0,0 1-1 0 0,0-1 1 0 0,0 0 0 0 0,12-6 0 0 0,-3-1 1427 0 0,20-14 0 0 0,-22 13-1292 0 0,-12 9-521 0 0,2-5-66 0 0,2-1-746 0 0,0 1 37 0 0,-8-7-9923 0 0</inkml:trace>
  <inkml:trace contextRef="#ctx0" brushRef="#br0" timeOffset="1">271 135 8375 0 0,'-9'31'904'0'0,"-2"0"-1"0"0,-26 56 1 0 0,-13 10 5210 0 0,33-66-4821 0 0,1-2 231 0 0,-38 49 0 0 0,48-71-1425 0 0,-1 1 0 0 0,1-1 0 0 0,-2 0 0 0 0,1-1 0 0 0,0 0-1 0 0,-1 0 1 0 0,-10 6 0 0 0,18-13-435 0 0,-1 1-1 0 0,1 0 0 0 0,0-1 0 0 0,-1 1 0 0 0,1 0 0 0 0,-1-1 1 0 0,0 0-675 0 0,1 1 674 0 0,0-1 0 0 0,-1 1 1 0 0,1 0-1 0 0,0-1 0 0 0,0 1 0 0 0,-1-1 0 0 0,1 1 0 0 0,0-2 1 0 0,-4-11-6518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4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 2503 0 0,'42'-12'938'0'0,"-35"10"526"0"0,0 2 0 0 0,0-1 0 0 0,0 1 0 0 0,9 0 0 0 0,-6 0 2438 0 0,-1 10 2361 0 0,-9-8-6156 0 0,1 1 1 0 0,-1 0-1 0 0,0-1 0 0 0,0 1 1 0 0,0 0-1 0 0,0-1 1 0 0,0 1-1 0 0,0 0 0 0 0,-1-1 1 0 0,1 1-1 0 0,-1 0 0 0 0,0-1 1 0 0,-1 4-1 0 0,-4 8-2614 0 0,-2-2-3630 0 0,1-2 167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30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13791 0 0,'0'0'1062'0'0,"0"0"-1000"0"0,0 0 1 0 0,0 0 0 0 0,0 0 0 0 0,0 0 0 0 0,-1 0 0 0 0,1 0 0 0 0,0 0-1 0 0,0 0 1 0 0,0 0 0 0 0,0 0 0 0 0,0 0 0 0 0,0 0 0 0 0,-1 0-1 0 0,1 1 1 0 0,0-1 0 0 0,0 0 0 0 0,0 0 0 0 0,0 0 0 0 0,0 0-1 0 0,0 0 1 0 0,0 0 0 0 0,0 1 0 0 0,-1-1 0 0 0,1 0 0 0 0,0 0 0 0 0,0 0-1 0 0,0 0 1 0 0,0 1 0 0 0,0-1 0 0 0,0 0 0 0 0,0 0 0 0 0,0 0-1 0 0,0 0 1 0 0,0 0 0 0 0,0 1 0 0 0,0-1 0 0 0,0 0 0 0 0,0 0 0 0 0,0 0-1 0 0,0 0 1 0 0,0 1 0 0 0,1-1 0 0 0,-1 0 0 0 0,0 0 0 0 0,19 6 582 0 0,1-1 0 0 0,-1 0 0 0 0,1-2 1 0 0,0 0-1 0 0,0-2 0 0 0,1 0 0 0 0,-1-1 1 0 0,23-3-1 0 0,24-6-10 0 0,71-18 1 0 0,-109 18-334 0 0,-19 5-126 0 0,1 1 1 0 0,19-3 0 0 0,-27 6-139 0 0,0 0 0 0 0,0-1 0 0 0,0 1 0 0 0,0 1 0 0 0,0-1 0 0 0,0 0 0 0 0,0 1 0 0 0,0-1 0 0 0,-1 1 0 0 0,1 0 0 0 0,0 0 0 0 0,0 0 0 0 0,-1 1 0 0 0,1-1 0 0 0,3 2 0 0 0,-5-1-11 0 0,0 0 0 0 0,1-1 0 0 0,-1 1 0 0 0,0 0-1 0 0,0 0 1 0 0,0-1 0 0 0,0 1 0 0 0,0 0 0 0 0,0 0 0 0 0,0 0 0 0 0,-1 0-1 0 0,1 0 1 0 0,-1 1 0 0 0,0-1 0 0 0,1 0 0 0 0,-1 0 0 0 0,0 0 0 0 0,0 0-1 0 0,0 0 1 0 0,-1 3 0 0 0,0 6 94 0 0,-1 0 0 0 0,-4 16 0 0 0,-24 55 246 0 0,16-45-278 0 0,-21 48 44 0 0,-15 42-2862 0 0,43-101-3447 0 0,5-5-1923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5.3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2 224 7487 0 0,'0'7'505'0'0,"-2"40"-526"0"0,2-44 507 0 0,1 1 1 0 0,-1-1-1 0 0,1 1 1 0 0,0 0-1 0 0,-1-1 1 0 0,1 1-1 0 0,1-1 0 0 0,-1 0 1 0 0,4 7-1 0 0,-1-8 2908 0 0,6-3-292 0 0,-5-1-1842 0 0,5-1-704 0 0,-1-2 1 0 0,0 1-1 0 0,0-1 0 0 0,-1-1 0 0 0,14-10 0 0 0,70-53 2654 0 0,-57 44-2264 0 0,98-63 2602 0 0,-97 65-2757 0 0,-33 22-710 0 0,-3 1-65 0 0,1 0-1 0 0,-1 0 1 0 0,1-1 0 0 0,0 1 0 0 0,-1 0-1 0 0,1 0 1 0 0,-1-1 0 0 0,1 1-1 0 0,-1-1 1 0 0,1 1 0 0 0,-1 0-1 0 0,1-1 1 0 0,-1 1 0 0 0,1-1-1 0 0,0 0 1 0 0,-1 1-16 0 0,0-1 1 0 0,0 1-1 0 0,0-1 0 0 0,0 1 1 0 0,0-1-1 0 0,0 1 0 0 0,0 0 0 0 0,-1-1 1 0 0,1 1-1 0 0,0-1 0 0 0,0 1 1 0 0,0 0-1 0 0,0-1 0 0 0,0 1 1 0 0,-1 0-1 0 0,1-1 0 0 0,0 1 0 0 0,0 0 1 0 0,-1-1-1 0 0,1 1 0 0 0,0 0 1 0 0,-1-1-1 0 0,1 1 0 0 0,0 0 1 0 0,0 0-1 0 0,-1-1 0 0 0,1 1 0 0 0,-1 0 1 0 0,1 0-1 0 0,0 0 0 0 0,-1 0 1 0 0,1-1-1 0 0,0 1 0 0 0,-1 0 1 0 0,1 0-1 0 0,-1 0 0 0 0,1 0 1 0 0,-1 0-1 0 0,1 0 0 0 0,-1 0 0 0 0,0 0 0 0 0,-16-4-94 0 0,12 5-206 0 0,1 0-133 0 0,-36-3-4545 0 0,28 1-343 0 0,-7 0-4009 0 0</inkml:trace>
  <inkml:trace contextRef="#ctx0" brushRef="#br0" timeOffset="1">111 60 2471 0 0,'-3'2'70'0'0,"-2"10"232"0"0,5-12-227 0 0,0 0 0 0 0,-1 1 1 0 0,1-1-1 0 0,0 0 0 0 0,0 1 0 0 0,0-1 0 0 0,0 0 0 0 0,0 1 0 0 0,0-1 0 0 0,0 0 0 0 0,1 1 0 0 0,-1-1 0 0 0,0 0 0 0 0,0 1 0 0 0,0-1 0 0 0,0 0 0 0 0,0 1 0 0 0,0-1 0 0 0,1 0 0 0 0,-1 1 0 0 0,0-1 0 0 0,0 0 0 0 0,0 0 0 0 0,1 1 0 0 0,-1-1 0 0 0,0 0 0 0 0,0 0 0 0 0,1 1 0 0 0,-1-1 0 0 0,0 0 0 0 0,1 0 0 0 0,-1 0 0 0 0,0 0 0 0 0,0 1 0 0 0,1-1 0 0 0,-1 0 0 0 0,0 0 0 0 0,1 0 0 0 0,-1 0 0 0 0,0 0 0 0 0,1 0 0 0 0,-1 0 0 0 0,1 0 0 0 0,-1 0 0 0 0,0 0 0 0 0,1 0 0 0 0,-1 0 0 0 0,3 0 100 0 0,-1 0 403 0 0,0 0-170 0 0,2-2-298 0 0,0 1 0 0 0,0-1 0 0 0,0 1 0 0 0,0-1 0 0 0,0-1 0 0 0,-1 1 0 0 0,1 0 0 0 0,5-6 0 0 0,31-21 6 0 0,-34 24-72 0 0,0 1 0 0 0,1 1-1 0 0,-1-1 1 0 0,1 1-1 0 0,0 1 1 0 0,0-1 0 0 0,0 1-1 0 0,0 0 1 0 0,13-2-1 0 0,-17 4 308 0 0,-1 1 97 0 0,2 1-80 0 0,0 0 1 0 0,0 0-1 0 0,-1 1 0 0 0,1-1 1 0 0,-1 1-1 0 0,1-1 0 0 0,-1 1 1 0 0,4 5-1 0 0,-6-7-76 0 0,0 1 0 0 0,1 0-1 0 0,-1-1 1 0 0,0 1 0 0 0,0 0 0 0 0,0 0-1 0 0,0 0 1 0 0,0 0 0 0 0,0 0-1 0 0,0 0 1 0 0,-1 0 0 0 0,1 0 0 0 0,-1 1-1 0 0,0-1 1 0 0,1 0 0 0 0,-1 0 0 0 0,0 0-1 0 0,0 0 1 0 0,0 1 0 0 0,-1-1-1 0 0,0 3 1 0 0,-12 28 2265 0 0,12-31-1874 0 0,-9 8-290 0 0,2-4-809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5.7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0 4863 0 0,'-2'7'112'0'0,"1"0"-1"0"0,0 0 0 0 0,1 9 1 0 0,0-10 334 0 0,0 1 0 0 0,-1-1 0 0 0,0 0 0 0 0,-2 10 0 0 0,1-8 1255 0 0,0-1 0 0 0,1 1 0 0 0,0 13 0 0 0,1 8 2751 0 0,0-28-4255 0 0,0-1 1 0 0,0 1-1 0 0,0 0 0 0 0,0 0 0 0 0,0-1 0 0 0,1 1 1 0 0,-1 0-1 0 0,0-1 0 0 0,0 1 0 0 0,0 0 0 0 0,1-1 1 0 0,-1 1-1 0 0,0 0 0 0 0,1-1 0 0 0,-1 1 0 0 0,0-1 0 0 0,1 1 1 0 0,-1 0-1 0 0,1-1 0 0 0,-1 1 0 0 0,1-1 0 0 0,-1 0 1 0 0,1 1-1 0 0,0-1 0 0 0,-1 1 0 0 0,1-1 0 0 0,0 0 1 0 0,0 1-1 0 0,0-1 1 0 0,1 0 0 0 0,-1 0 0 0 0,1 0 0 0 0,0 0 0 0 0,-1 0 0 0 0,1 0 0 0 0,-1 0 0 0 0,1-1 0 0 0,-1 1 0 0 0,0 0 0 0 0,1-1 0 0 0,1-1 0 0 0,4-1 62 0 0,0-1-1 0 0,0 0 1 0 0,-1 0-1 0 0,6-5 1 0 0,10-14 265 0 0,1 0 187 0 0,-22 22-512 0 0,-6-3 357 0 0,2 0-1552 0 0,-4 15-7454 0 0,3-6 6172 0 0,1 1 1 0 0,-9 7-1 0 0,1-1-3878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6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1 316 3599 0 0,'2'2'278'0'0,"9"7"-445"0"0,-3-3 913 0 0,0 1 1 0 0,-1 0-1 0 0,0 0 0 0 0,0 0 1 0 0,-1 1-1 0 0,0 0 0 0 0,6 9 1 0 0,-4 1 993 0 0,0-3-19 0 0,0 0-1 0 0,-1 1 1 0 0,5 21-1 0 0,-4-4 665 0 0,-2 0 0 0 0,2 36 0 0 0,-6-31-818 0 0,-2 1 1 0 0,-1-1-1 0 0,-9 51 0 0 0,8-75-1313 0 0,-2 1 0 0 0,1-1 0 0 0,-9 20 0 0 0,11-30-238 0 0,-1 0-8 0 0,-12 10-8 0 0,13-13-142 0 0,0 0 0 0 0,1-1-1 0 0,-1 1 1 0 0,0 0 0 0 0,0-1 0 0 0,0 1 0 0 0,0-1 0 0 0,0 1-1 0 0,0-1 1 0 0,0 1 0 0 0,0-1 0 0 0,-1 0 0 0 0,1 0 0 0 0,0 1-1 0 0,0-1 1 0 0,0 0 0 0 0,0 0 0 0 0,0 0 0 0 0,0 0 0 0 0,-1 0-1 0 0,1-1 1 0 0,0 1 0 0 0,0 0 0 0 0,0 0 0 0 0,0-1 0 0 0,0 1-1 0 0,0-1 1 0 0,0 1 0 0 0,0-1 0 0 0,0 1 0 0 0,0-1 0 0 0,0 1-1 0 0,0-1 1 0 0,0 0 0 0 0,0 0 0 0 0,-1-1 0 0 0,0-1-685 0 0,-1 0 0 0 0,1 1-1 0 0,-1-1 1 0 0,1 0 0 0 0,0-1 0 0 0,0 1 0 0 0,0 0 0 0 0,1-1 0 0 0,-1 1 0 0 0,-1-7 0 0 0,-1-14-7167 0 0</inkml:trace>
  <inkml:trace contextRef="#ctx0" brushRef="#br0" timeOffset="1">107 328 2759 0 0,'21'-19'146'0'0,"17"-21"0"0"0,-7 7 2101 0 0,47-57 8188 0 0,-55 61-5075 0 0,51-50 1 0 0,-35 42-1584 0 0,-38 36-3118 0 0,-3 2-679 0 0,-31 18-4965 0 0,10-4-2749 0 0,8-3-130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6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3767 0 0,'12'76'1763'0'0,"-11"-60"1003"0"0,0 1 0 0 0,-3 26 1 0 0,2-38-1684 0 0,0 1 0 0 0,0 0 0 0 0,0 0 0 0 0,1 0 0 0 0,1 6 0 0 0,-2-11-216 0 0,2-3-732 0 0,1-2-175 0 0,0 1 0 0 0,0-1 0 0 0,0 0 1 0 0,-1 0-1 0 0,1 0 0 0 0,-1 0 1 0 0,0 0-1 0 0,1-5 0 0 0,-1 4-125 0 0,0 0-1 0 0,0 0 1 0 0,1 0-1 0 0,3-5 1 0 0,-3 6-6 0 0,-1 0 0 0 0,0-1 0 0 0,1 1 1 0 0,2-10-1 0 0,5-10-428 0 0,0 0-15 0 0,-6 16 282 0 0,-4 15 341 0 0,-6 8 436 0 0,-11 20 1 0 0,-4 13 452 0 0,19-45-838 0 0,1-1 0 0 0,-1 1 0 0 0,0 0 0 0 0,0 0 0 0 0,1-1 0 0 0,-2 1 0 0 0,1-1-1 0 0,-4 4 1 0 0,2-2 33 0 0,2-2 67 0 0,1-1 16 0 0,-4 6-108 0 0,5-7-63 0 0,0 0 0 0 0,0 0 1 0 0,0 0-1 0 0,-1 1 0 0 0,1-1 1 0 0,0 0-1 0 0,0 0 1 0 0,0 0-1 0 0,0 0 0 0 0,0 0 1 0 0,0 0-1 0 0,0 1 0 0 0,0-1 1 0 0,0 0-1 0 0,0 0 1 0 0,0 0-1 0 0,0 0 0 0 0,0 0 1 0 0,0 1-1 0 0,0-1 0 0 0,0 0 1 0 0,0 0-1 0 0,0 0 1 0 0,0 0-1 0 0,0 0 0 0 0,0 0 1 0 0,1 1-1 0 0,-1-1 0 0 0,0 0 1 0 0,0 0-1 0 0,0 0 1 0 0,0 0-1 0 0,0 0 0 0 0,0 0 1 0 0,0 0-1 0 0,0 1 0 0 0,0-1 1 0 0,1 0-1 0 0,-1 0 1 0 0,0 0-1 0 0,0 0 0 0 0,0 0 1 0 0,0 0-1 0 0,0 0 0 0 0,0 0 1 0 0,1 0-1 0 0,-1 0 0 0 0,0 0 1 0 0,2 0 7 0 0,-1 0 0 0 0,1 0 0 0 0,0-1 0 0 0,-1 1 0 0 0,1-1 0 0 0,-1 1 0 0 0,1-1 0 0 0,-1 0 0 0 0,1 1 0 0 0,2-3-1 0 0,-2 2 33 0 0,0 0 37 0 0,1 0-2 0 0,30-10 82 0 0,-30 10-76 0 0,1-1 2 0 0,10-3 192 0 0,0 0-1 0 0,1 1 0 0 0,29-4 0 0 0,-41 8 72 0 0,9 4 300 0 0,-7-3-514 0 0,-3 0-44 0 0,0-1 1 0 0,-1 1-1 0 0,1 0 0 0 0,-1 0 0 0 0,1 1 1 0 0,-1-1-1 0 0,0 0 0 0 0,1 0 0 0 0,-1 1 1 0 0,0-1-1 0 0,0 0 0 0 0,0 1 0 0 0,0-1 1 0 0,0 1-1 0 0,0 0 0 0 0,-1-1 1 0 0,1 1-1 0 0,0 0 0 0 0,-1-1 0 0 0,1 1 1 0 0,-1 0-1 0 0,0 0 0 0 0,1 2 0 0 0,-1 2 128 0 0,1 0 1 0 0,-1 1-1 0 0,-1-1 0 0 0,1 0 0 0 0,-3 8 0 0 0,-3 12 724 0 0,-13 36 0 0 0,10-38-144 0 0,-9 46-1 0 0,16-59-613 0 0,0 5-42 0 0,-1 0 0 0 0,0-1-1 0 0,-2 1 1 0 0,0 0 0 0 0,-11 25 0 0 0,15-40-150 0 0,-8 15 84 0 0,-21 29 0 0 0,27-41-203 0 0,0 0-1 0 0,0-1 1 0 0,0 1 0 0 0,0-1 0 0 0,-1 0 0 0 0,0 0 0 0 0,0 0 0 0 0,0-1 0 0 0,0 1 0 0 0,0-1 0 0 0,0 0 0 0 0,-1 0 0 0 0,-4 1 0 0 0,7-3-101 0 0,1 1 0 0 0,-1-1 0 0 0,0 0 1 0 0,0 0-1 0 0,0 0 0 0 0,0 0 0 0 0,0 0 0 0 0,0 0 0 0 0,0-1 1 0 0,0 1-1 0 0,0-1 0 0 0,-2 0 0 0 0,-12-10-7584 0 0,4 0-651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6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9215 0 0,'41'3'2016'0'0,"23"9"8975"0"0,-35-6-7268 0 0,-1-1-3496 0 0,203 14 6360 0 0,-203-17-6579 0 0,-24-1-8 0 0,-3-1 0 0 0,1 0 0 0 0,-1 1 0 0 0,0-1 0 0 0,0 0 0 0 0,1 0 0 0 0,-1 0 0 0 0,0 0 0 0 0,0 0 0 0 0,1-1 0 0 0,-1 1 0 0 0,0 0 0 0 0,0 0 0 0 0,1-1 0 0 0,0 0 0 0 0,9-3-2111 0 0,-2-4-4806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7.1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 3247 0 0,'2'-1'251'0'0,"37"-13"829"0"0,-27 10 2205 0 0,0 1 0 0 0,25-4 0 0 0,-35 7-2958 0 0,-1 0 1 0 0,0 0-1 0 0,0 0 1 0 0,1 0-1 0 0,-1 0 1 0 0,0 1-1 0 0,0-1 1 0 0,0 0-1 0 0,0 1 1 0 0,1-1-1 0 0,-1 1 1 0 0,0-1-1 0 0,0 1 1 0 0,1 1-1 0 0,1 0-64 0 0,-1 0 0 0 0,0-1-1 0 0,0 2 1 0 0,0-1-1 0 0,0 0 1 0 0,-1 0-1 0 0,3 4 1 0 0,-2-2-76 0 0,-1 0 0 0 0,0 1 1 0 0,1-1-1 0 0,-2 0 0 0 0,1 0 1 0 0,0 1-1 0 0,-1-1 0 0 0,0 0 0 0 0,0 0 1 0 0,0 1-1 0 0,-1-1 0 0 0,1 0 1 0 0,-3 9-1 0 0,-2 5 486 0 0,-15 34 0 0 0,7-19-112 0 0,0-1 92 0 0,-1 0 1 0 0,-23 39-1 0 0,32-62-316 0 0,0 1 0 0 0,-3 11-1 0 0,6-15 2534 0 0,6-6-2585 0 0,-2 0-245 0 0,0 0 1 0 0,0 0-1 0 0,0 0 0 0 0,0 0 0 0 0,0 0 1 0 0,0-1-1 0 0,-1 1 0 0 0,1-1 0 0 0,0 1 1 0 0,0-1-1 0 0,3-1 0 0 0,1-2-24 0 0,0 0-1 0 0,0 0 1 0 0,0-1-1 0 0,0 1 1 0 0,0-1 0 0 0,-1-1-1 0 0,7-8 1 0 0,2-4 13 0 0,11-23 1 0 0,-23 37-30 0 0,7-7-6640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7.5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7599 0 0,'19'40'613'0'0,"4"7"2438"0"0,-20-42-2110 0 0,0-1 0 0 0,0 0 0 0 0,0 0-1 0 0,1 0 1 0 0,0 0 0 0 0,-1 0 0 0 0,10 6 0 0 0,-4-4 70 0 0,0 0 1 0 0,1-1 0 0 0,0 0-1 0 0,1 0 1 0 0,-1-1-1 0 0,16 3 1 0 0,-20-5-720 0 0,0-1 0 0 0,0 0 0 0 0,0 0 0 0 0,0-1 0 0 0,0 0 1 0 0,1 0-1 0 0,-1-1 0 0 0,0 1 0 0 0,0-1 0 0 0,0-1 0 0 0,0 1 0 0 0,0-1 0 0 0,6-3 0 0 0,21-10 270 0 0,-1-1-1 0 0,-1-2 0 0 0,-1-1 1 0 0,50-40-1 0 0,-79 57-561 0 0,19-14 0 0 0,-17 15 0 0 0,0 0 0 0 0,0-1 0 0 0,0 1 0 0 0,0 0 0 0 0,-1-1 0 0 0,1 0 0 0 0,3-2 0 0 0,20-16 0 0 0,-18 13 0 0 0,-8 6 0 0 0,1 1 0 0 0,-1-1 0 0 0,0 1 0 0 0,1 0 0 0 0,-1-1 0 0 0,0 1 0 0 0,1-1 0 0 0,-1 1 0 0 0,0 0 0 0 0,0-1 0 0 0,1 1 0 0 0,-1-1 0 0 0,0 1 0 0 0,0-1 0 0 0,0 1 0 0 0,0-1 0 0 0,1 1 0 0 0,-1-1 0 0 0,0 1 0 0 0,0-2 0 0 0,-9-2 0 0 0,-18 2 0 0 0,-2 0-3594 0 0,-9-2-6560 0 0,21 1 1910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7.9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 5671 0 0,'0'0'436'0'0,"7"4"-272"0"0,-4-2 156 0 0,-1 1-1 0 0,1-1 1 0 0,-1 0-1 0 0,0 1 0 0 0,4 5 1 0 0,-3-3 1054 0 0,-1 0 1 0 0,1 1-1 0 0,-1 0 1 0 0,0 0 0 0 0,-1 0-1 0 0,1-1 1 0 0,0 9 0 0 0,4 14 1611 0 0,-4-17-1897 0 0,-1 0-1 0 0,0 0 1 0 0,-1 0-1 0 0,-1 13 0 0 0,1-4-415 0 0,0-19-855 0 0,0-1-1 0 0,0 1 1 0 0,0 0 0 0 0,0-1 0 0 0,0 1 0 0 0,0-1 0 0 0,0 1 0 0 0,0-1 0 0 0,-1 1-1 0 0,1-1 1 0 0,0 1 0 0 0,0-1 0 0 0,0 1 0 0 0,-1-1 0 0 0,1 1 0 0 0,0-1-1 0 0,-1 1 1 0 0,1-1 0 0 0,0 1 0 0 0,-1-1 0 0 0,1 0 0 0 0,-1 1 0 0 0,1-1-1 0 0,-1 1 1 0 0,1-1 0 0 0,0 0 0 0 0,-1 0 0 0 0,1 1 0 0 0,-1-1 0 0 0,0 0-1 0 0,1 0 1 0 0,-1 0 0 0 0,1 1 0 0 0,-1-1 0 0 0,1 0 0 0 0,-1 0 0 0 0,1 0 0 0 0,-1 0-1 0 0,0 0 1 0 0,1 0 0 0 0,-1 0 0 0 0,1 0 0 0 0,-1-1 0 0 0,1 1 0 0 0,-1 0-1 0 0,1 0 1 0 0,-2-1 0 0 0,-4-1-1597 0 0,-1 0-1 0 0,1 0 1 0 0,-9-6 0 0 0,5 3 904 0 0,-33-18-3085 0 0,41 22 3454 0 0,0 0 192 0 0,-5-3 246 0 0,5 3 950 0 0,4-1-572 0 0,5-8 421 0 0,1 1 0 0 0,1 0-1 0 0,15-13 1 0 0,-23 20-122 0 0,2 1-29 0 0,76-41 3595 0 0,-64 34-3182 0 0,29-3 475 0 0,-42 10-1361 0 0,19-6 166 0 0,-18 6-260 0 0,11 0 61 0 0,-14 1-67 0 0,1 0 1 0 0,-1 0-1 0 0,0 1 1 0 0,1-1 0 0 0,-1 0-1 0 0,1 0 1 0 0,-1 0-1 0 0,1 0 1 0 0,-1 1-1 0 0,0-1 1 0 0,1 0-1 0 0,-1 0 1 0 0,0 1-1 0 0,1-1 1 0 0,-1 0-1 0 0,0 1 1 0 0,1-1-1 0 0,-1 1 1 0 0,6 4 190 0 0,18 8-150 0 0,-22-12 114 0 0,0 1-1 0 0,0 0 0 0 0,0-1 1 0 0,0 1-1 0 0,0 0 1 0 0,0 0-1 0 0,0 0 0 0 0,-1 0 1 0 0,1 1-1 0 0,-1-1 1 0 0,0 0-1 0 0,1 1 0 0 0,-1-1 1 0 0,0 1-1 0 0,0-1 1 0 0,-1 1-1 0 0,1-1 0 0 0,0 5 1 0 0,0 2 341 0 0,-1-1 1 0 0,0 1 0 0 0,0 0-1 0 0,-1-1 1 0 0,0 1 0 0 0,-4 11-1 0 0,-17 49 1460 0 0,-7 18-1051 0 0,26-76-796 0 0,-1 1 0 0 0,-1-1 1 0 0,-6 12-1 0 0,8-17-61 0 0,1-3 66 0 0,0-2-114 0 0,2 0-17 0 0,-1-1 1 0 0,1 0-1 0 0,0 0 0 0 0,0 0 1 0 0,0 0-1 0 0,-1 1 0 0 0,1-1 1 0 0,0 0-1 0 0,0 0 0 0 0,0 0 1 0 0,-1 0-1 0 0,1 0 0 0 0,0 1 1 0 0,0-1-1 0 0,-1 0 0 0 0,1 0 1 0 0,0 0-1 0 0,0 0 0 0 0,-1 0 1 0 0,1 0-1 0 0,0 0 0 0 0,0 0 1 0 0,-1 0-1 0 0,1 0 0 0 0,0 0 1 0 0,-1 0-1 0 0,1 0 0 0 0,0 0 1 0 0,0-1-1 0 0,-1 1 0 0 0,1 0 1 0 0,0 0-1 0 0,0 0 0 0 0,0 0 0 0 0,-1 0 1 0 0,1 0-1 0 0,0-1 0 0 0,0 1 1 0 0,0 0-1 0 0,-1 0 0 0 0,1 0 1 0 0,0-1-1 0 0,0 1 0 0 0,1-26-8297 0 0,-3 5-671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8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0 217 10479 0 0,'3'-2'806'0'0,"30"-24"-285"0"0,21-12 7308 0 0,-5 3-211 0 0,-17 11-5723 0 0,-14 11-781 0 0,-9 7-490 0 0,0 0 1 0 0,0-1-1 0 0,10-11 0 0 0,-19 18-626 0 0,1 0 0 0 0,-1 0 0 0 0,0-1 0 0 0,0 1-1 0 0,1 0 1 0 0,-1 0 0 0 0,0 0 0 0 0,1-1 0 0 0,-1 1 0 0 0,0 0 0 0 0,0-1 0 0 0,0 1 0 0 0,1 0-1 0 0,-1-1 1 0 0,0 1 0 0 0,0 0 0 0 0,0-1 0 0 0,0 1 0 0 0,0 0 0 0 0,0-1 0 0 0,0 1 0 0 0,0 0-1 0 0,1-1 1 0 0,-1 1 0 0 0,0 0 0 0 0,-1-1 0 0 0,1 1 0 0 0,0-1 0 0 0,0 1 0 0 0,0 0-1 0 0,0-1 1 0 0,0 1 0 0 0,0 0 0 0 0,0-1 0 0 0,0 1 0 0 0,-1 0 0 0 0,1-1 0 0 0,0 1 0 0 0,0 0-1 0 0,-1-1 1 0 0</inkml:trace>
  <inkml:trace contextRef="#ctx0" brushRef="#br0" timeOffset="1">59 0 7487 0 0,'2'2'575'0'0,"5"7"-115"0"0,1 1 0 0 0,5 10 1 0 0,-9-13 908 0 0,0 0 0 0 0,-1 0 0 0 0,0 0 0 0 0,3 11 1 0 0,1 6 1931 0 0,-4-15-2272 0 0,-1 0 0 0 0,0 0-1 0 0,0 0 1 0 0,0 11 0 0 0,0 13 1313 0 0,0 22 105 0 0,-2-45-2792 0 0,-2 10 1897 0 0,3-14-5035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49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91 3599 0 0,'0'0'278'0'0,"4"-1"-182"0"0,23-10-315 0 0,-4 2 2505 0 0,1 0 0 0 0,0 1 0 0 0,43-8 0 0 0,-65 16-2095 0 0,0 0 1 0 0,0 0-1 0 0,0 0 1 0 0,0 0-1 0 0,0 1 1 0 0,0-1-1 0 0,0 0 1 0 0,0 1-1 0 0,0 0 1 0 0,0-1-1 0 0,0 1 1 0 0,0 0-1 0 0,-1 0 1 0 0,1 0-1 0 0,0 0 1 0 0,0 0-1 0 0,-1 0 1 0 0,1 1-1 0 0,-1-1 1 0 0,1 1-1 0 0,-1-1 1 0 0,0 1-1 0 0,1-1 1 0 0,-1 1-1 0 0,0 0 1 0 0,0 0-1 0 0,0-1 1 0 0,0 1-1 0 0,0 0 1 0 0,-1 0-1 0 0,2 3 1 0 0,0 4 398 0 0,0 1 1 0 0,0-1-1 0 0,-1 0 1 0 0,0 1-1 0 0,-1 10 0 0 0,7 136 4374 0 0,-4-132-4367 0 0,1 1 0 0 0,1-1 0 0 0,1 0 1 0 0,12 29-1 0 0,-14-43-415 0 0,0 0 0 0 0,1 0 0 0 0,0 0 0 0 0,1-1-1 0 0,0 1 1 0 0,12 12 0 0 0,-15-19-124 0 0,1 1-1 0 0,0-1 1 0 0,0 0-1 0 0,0 0 0 0 0,0 0 1 0 0,0 0-1 0 0,1-1 0 0 0,0 1 1 0 0,-1-1-1 0 0,1-1 1 0 0,0 1-1 0 0,0-1 0 0 0,0 1 1 0 0,0-1-1 0 0,0-1 1 0 0,6 1-1 0 0,-6-1-100 0 0,0 0-1 0 0,0-1 1 0 0,1 0 0 0 0,-1 0-1 0 0,0 0 1 0 0,0-1 0 0 0,0 0-1 0 0,-1 0 1 0 0,1 0-1 0 0,0 0 1 0 0,-1-1 0 0 0,1 0-1 0 0,-1 0 1 0 0,0 0 0 0 0,0 0-1 0 0,0-1 1 0 0,-1 0 0 0 0,5-4-1 0 0,-2 1-74 0 0,-1 0-1 0 0,0 0 1 0 0,0 0-1 0 0,0-1 1 0 0,-1 1-1 0 0,0-1 0 0 0,-1 0 1 0 0,1-1-1 0 0,3-15 1 0 0,-7 22-247 0 0,0-1 1 0 0,0 1 0 0 0,1 0-1 0 0,-1 0 1 0 0,-1 0-1 0 0,1-1 1 0 0,0 1 0 0 0,0 0-1 0 0,-1 0 1 0 0,0 0 0 0 0,1 0-1 0 0,-1-1 1 0 0,0 1-1 0 0,0 0 1 0 0,0 0 0 0 0,0 0-1 0 0,0 1 1 0 0,0-1-1 0 0,-1 0 1 0 0,1 0 0 0 0,-1 1-1 0 0,1-1 1 0 0,-1 1 0 0 0,0-1-1 0 0,1 1 1 0 0,-1 0-1 0 0,-4-3 1 0 0,2 2-195 0 0,-1 0 0 0 0,1 0 0 0 0,-1 0-1 0 0,1 1 1 0 0,-1 0 0 0 0,0 0 0 0 0,0 0 0 0 0,0 0 0 0 0,1 1-1 0 0,-1-1 1 0 0,0 1 0 0 0,-5 1 0 0 0,-21 5 397 0 0,0 1 0 0 0,1 1 1 0 0,0 2-1 0 0,-44 20 0 0 0,40-15 703 0 0,-1-1 0 0 0,-60 14-1 0 0,70-26 395 0 0,23-2-410 0 0,0-17 1341 0 0,4 11-1601 0 0,0 1 0 0 0,1-1-1 0 0,-1 1 1 0 0,1 0 0 0 0,1 0 0 0 0,-1 0 0 0 0,7-7 0 0 0,0-1 275 0 0,21-17 1 0 0,5-1-86 0 0,44-37 700 0 0,-65 57-704 0 0,1 1 0 0 0,-1 0 0 0 0,30-12 0 0 0,-39 19-297 0 0,3-1 149 0 0,0 0 0 0 0,0 1-1 0 0,0 0 1 0 0,10-1 0 0 0,-18 4-261 0 0,-1 0 0 0 0,1 0 0 0 0,0 0 0 0 0,0 0 0 0 0,-1 0 1 0 0,1 0-1 0 0,0 0 0 0 0,0 0 0 0 0,-1 1 0 0 0,1-1 0 0 0,0 0 0 0 0,-1 0 0 0 0,1 1 0 0 0,0-1 0 0 0,-1 1 0 0 0,1-1 0 0 0,0 0 0 0 0,-1 1 0 0 0,1-1 0 0 0,-1 1 1 0 0,1 0-1 0 0,-1-1 0 0 0,1 1 0 0 0,-1-1 0 0 0,0 1 0 0 0,1 0 0 0 0,-1-1 0 0 0,0 1 0 0 0,1 0 0 0 0,-1-1 0 0 0,0 1 0 0 0,0 0 0 0 0,1 0 0 0 0,-1-1 0 0 0,0 2 1 0 0,1 26 770 0 0,-1-27-801 0 0,-5 39 579 0 0,-2-1 0 0 0,-1 0 0 0 0,-3 0 0 0 0,0 0-1 0 0,-31 64 1 0 0,38-95-589 0 0,-1 6 65 0 0,-1-1 0 0 0,-1-1 1 0 0,-12 19-1 0 0,17-29-106 0 0,0 1 1 0 0,0-1 0 0 0,0 1-1 0 0,-1-1 1 0 0,1 0-1 0 0,0 0 1 0 0,-1 0-1 0 0,0 0 1 0 0,1 0-1 0 0,-1-1 1 0 0,0 1-1 0 0,0-1 1 0 0,0 0-1 0 0,0 1 1 0 0,0-1-1 0 0,0-1 1 0 0,0 1-1 0 0,0 0 1 0 0,0-1-1 0 0,0 0 1 0 0,-5 0-1 0 0,5 0-165 0 0,0 0 0 0 0,0-1 0 0 0,0 0 1 0 0,1 0-1 0 0,-1 0 0 0 0,0 0 0 0 0,1 0 0 0 0,-1 0 0 0 0,1-1 0 0 0,-1 1 0 0 0,1-1 0 0 0,0 0 0 0 0,0 0 0 0 0,-4-4 0 0 0,3 3-155 0 0,0 0 0 0 0,0-1 0 0 0,1 0 0 0 0,-1 0 0 0 0,1 1 0 0 0,0-1 0 0 0,0-1 0 0 0,-2-6 0 0 0,0-6-914 0 0,0-1 0 0 0,2 0 0 0 0,0 0 1 0 0,0 0-1 0 0,2 0 0 0 0,0 0 0 0 0,6-34 0 0 0,-1 17-1637 0 0,14-44-1 0 0,-12 52 2413 0 0,-4 15 293 0 0,0 0 0 0 0,1 0 0 0 0,9-19-1 0 0,7-5 351 0 0,22-44 646 0 0,-40 75-454 0 0,1 0 0 0 0,-1 0 0 0 0,1 0 0 0 0,0 0 0 0 0,0 1 0 0 0,0-1 1 0 0,1 1-1 0 0,7-7 0 0 0,-10 10-221 0 0,1-2 1022 0 0,2 0 109 0 0,26-23 1264 0 0,-27 24-1398 0 0,8 0 492 0 0,2 2-481 0 0,-12 0-1070 0 0,-1 0 0 0 0,0 0 1 0 0,1 1-1 0 0,-1-1 1 0 0,1 0-1 0 0,-1 1 0 0 0,0-1 1 0 0,1 0-1 0 0,-1 1 1 0 0,0-1-1 0 0,1 0 0 0 0,-1 1 1 0 0,0-1-1 0 0,0 1 0 0 0,0-1 1 0 0,1 1-1 0 0,-1-1 1 0 0,0 1-1 0 0,0-1 0 0 0,0 0 1 0 0,0 1-1 0 0,0-1 1 0 0,0 1-1 0 0,0-1 0 0 0,0 1 1 0 0,0 0-1 0 0,7 19 1378 0 0,-6-18-1296 0 0,-1 0 0 0 0,1 0 0 0 0,0 0 0 0 0,0 0 0 0 0,-1 0 0 0 0,1 0 0 0 0,-1 0 0 0 0,0 0 0 0 0,1 0 0 0 0,-1 0 0 0 0,0 4 0 0 0,-11 36 1536 0 0,10-30-1275 0 0,1-4-150 0 0,0 1 1 0 0,-1-1-1 0 0,0 0 1 0 0,-1 0-1 0 0,0 0 1 0 0,-4 11-1 0 0,2-8-16 0 0,1 0 0 0 0,1 1 0 0 0,0 0-1 0 0,0-1 1 0 0,0 20 0 0 0,2-21-144 0 0,0 0 0 0 0,-1 0 1 0 0,0 0-1 0 0,-1 0 0 0 0,0 0 0 0 0,-1 0 0 0 0,0-1 1 0 0,-7 17-1 0 0,-12 6 67 0 0,23-33-161 0 0,-1 0 0 0 0,0 1 1 0 0,0-1-1 0 0,0 0 0 0 0,0 0 0 0 0,0 0 0 0 0,0 0 0 0 0,0 0 0 0 0,0 0 0 0 0,0 0 0 0 0,-1 0 0 0 0,1 0 0 0 0,0 0 0 0 0,-1-1 0 0 0,0 0-47 0 0,0 0 0 0 0,1 0 0 0 0,-1 0-1 0 0,1-1 1 0 0,0 1 0 0 0,0 0 0 0 0,-1 0-1 0 0,1 0 1 0 0,1-3 0 0 0,2-9-213 0 0,-1 6 0 0 0,-1 0 0 0 0,0-1 0 0 0,1-15 0 0 0,-2 19 123 0 0,0-1-1 0 0,1 1 1 0 0,0 0 0 0 0,0 0-1 0 0,0 0 1 0 0,4-8 0 0 0,-3 6-5 0 0,0 1 1 0 0,0-1-1 0 0,0-7 1 0 0,-1 12 136 0 0,-1 0 0 0 0,1 0 0 0 0,0 0 0 0 0,-1 1 0 0 0,1-1 0 0 0,0 0 0 0 0,0 1-1 0 0,0-1 1 0 0,0 0 0 0 0,0 1 0 0 0,1-1 0 0 0,1-1 0 0 0,-2 2 8 0 0,0 0-1 0 0,0 0 1 0 0,0 0 0 0 0,0 0-1 0 0,0 0 1 0 0,-1-1-1 0 0,1 1 1 0 0,0 0 0 0 0,-1-1-1 0 0,1 1 1 0 0,0 0 0 0 0,-1-1-1 0 0,0 1 1 0 0,1-3-1 0 0,2 1 107 0 0,0 1-45 0 0,-1 1-9 0 0,1-1-1 0 0,-1 1 1 0 0,0 0-1 0 0,0-1 1 0 0,0 0-1 0 0,0 1 1 0 0,-1-1 0 0 0,4-3-1 0 0,-2 3 282 0 0,16-6 352 0 0,-12 5-328 0 0,-1 1 0 0 0,1-1 0 0 0,-1 1-1 0 0,1 0 1 0 0,0 1 0 0 0,10-1 0 0 0,-7 1-268 0 0,2 0 248 0 0,0 0 1 0 0,0 1-1 0 0,17 2 1 0 0,-27-1-323 0 0,-1-1 0 0 0,1 1 0 0 0,-1 0 0 0 0,1-1 1 0 0,-1 1-1 0 0,1 0 0 0 0,-1 0 0 0 0,1 0 0 0 0,1 2 1 0 0,3 1 24 0 0,-5-3-34 0 0,0 0 0 0 0,0 0 0 0 0,0 0 0 0 0,0 0 0 0 0,0 0 0 0 0,-1 0 0 0 0,1 0 0 0 0,0 0 0 0 0,0 0 0 0 0,-1 0-1 0 0,1 0 1 0 0,-1 1 0 0 0,1-1 0 0 0,-1 0 0 0 0,1 1 0 0 0,-1-1 0 0 0,0 0 0 0 0,0 1 0 0 0,0-1 0 0 0,0 0 0 0 0,0 3 0 0 0,0 1 1 0 0,0 0 0 0 0,0-1 0 0 0,-1 1-1 0 0,-2 9 1 0 0,-7 26-3 0 0,-3 11 0 0 0,-18 49 0 0 0,22-65 0 0 0,-2 0 0 0 0,-2 0 0 0 0,-23 46 0 0 0,15-51-59 0 0,19-27-246 0 0,0-4-296 0 0,0 1 416 0 0,0-1-1 0 0,0 1 0 0 0,-1-1 0 0 0,1 0 0 0 0,0 0 0 0 0,0 0 0 0 0,1 0 0 0 0,-1 0 0 0 0,0 0 0 0 0,0 0 1 0 0,0-1-1 0 0,1 1 0 0 0,-1-1 0 0 0,-2-2 0 0 0,1 0-532 0 0,-1 0 1 0 0,1 0-1 0 0,0 0 1 0 0,0-1-1 0 0,-2-5 0 0 0,3 5 284 0 0,0 0 0 0 0,1 0 0 0 0,-1 1 0 0 0,1-1 0 0 0,0 0 0 0 0,1-1 0 0 0,-1 1 0 0 0,1 0-1 0 0,0 0 1 0 0,0 0 0 0 0,1 0 0 0 0,-1 0 0 0 0,1 0 0 0 0,0 0 0 0 0,1 0 0 0 0,-1 0 0 0 0,1 0 0 0 0,0 1-1 0 0,0-1 1 0 0,1 1 0 0 0,-1-1 0 0 0,5-5 0 0 0,-4 6 540 0 0,1 0 0 0 0,-1 1 0 0 0,1-1 0 0 0,-1 1 0 0 0,1 0 0 0 0,6-4 0 0 0,-6 5 495 0 0,0 0 0 0 0,1 0 0 0 0,-1 0 1 0 0,1 0-1 0 0,-1 1 0 0 0,10-2 0 0 0,30-2 2154 0 0,1 3 0 0 0,67 4 0 0 0,41-2 2073 0 0,-151 0-4828 0 0,114-13 0 0 0,-101 11 0 0 0,0-2 0 0 0,-1 1 0 0 0,0-2 0 0 0,0 0 0 0 0,24-12 0 0 0,-21 8 0 0 0,-17 9 0 0 0,0 0 0 0 0,0 0 0 0 0,0 0 0 0 0,1 0 0 0 0,-1 0 0 0 0,0 0 0 0 0,0 0 0 0 0,0 0 0 0 0,0 0 0 0 0,1 0 0 0 0,-1-1 0 0 0,0 1 0 0 0,0 0 0 0 0,0 0 0 0 0,0 0 0 0 0,0 0 0 0 0,1 0 0 0 0,-1-1 0 0 0,0 1 0 0 0,0 0 0 0 0,0 0 0 0 0,0 0 0 0 0,0 0 0 0 0,0-1 0 0 0,0 1 0 0 0,0 0 0 0 0,0 0 0 0 0,0 0 0 0 0,0-1 0 0 0,0 1 0 0 0,0 0 0 0 0,0 0 0 0 0,0 0 0 0 0,0 0 0 0 0,0-1 0 0 0,0 1 0 0 0,0 0 0 0 0,0 0 0 0 0,0 0 0 0 0,0-1 0 0 0,0 1 0 0 0,0 0 0 0 0,0 0 0 0 0,0 0 0 0 0,0 0 0 0 0,-1-1 0 0 0,1 1 0 0 0,0 0 0 0 0,0 0 0 0 0,0 0 0 0 0,0-1 0 0 0,-6-2 0 0 0,-12-2-2057 0 0,-1 4-4678 0 0,18 1 6499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2359 0 0,'0'0'243'0'0,"1"2"146"0"0,2 2-254 0 0,-1 0 0 0 0,0 0-1 0 0,0 1 1 0 0,0-1-1 0 0,-1 0 1 0 0,1 1-1 0 0,0 5 1 0 0,6 39 896 0 0,-5-20-176 0 0,2 2 532 0 0,-3 1 1 0 0,0 43-1 0 0,-12 64 2184 0 0,10-136-3532 0 0,-2 50 617 0 0,-2 19-30 0 0,3-65-879 0 0,-1 1 1 0 0,1-1-1 0 0,-1 1 0 0 0,-1-1 0 0 0,1 0 1 0 0,-1 0-1 0 0,-5 8 0 0 0,8-15 112 0 0,0 1-1 0 0,-1-1 1 0 0,1 0 0 0 0,0 0-1 0 0,0 0 1 0 0,0 1 0 0 0,-1-1-1 0 0,1 0 1 0 0,0 0 0 0 0,0 0-1 0 0,0 0 1 0 0,-1 0 0 0 0,1 0-1 0 0,0 1 1 0 0,0-1 0 0 0,-1 0-1 0 0,1 0 1 0 0,0 0 0 0 0,0 0 0 0 0,-1 0-1 0 0,1 0 1 0 0,0 0 0 0 0,-1 0-1 0 0,1 0 1 0 0,0 0 0 0 0,-1 0-1 0 0,-6-1-4205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3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10655 0 0,'0'0'1319'0'0,"1"1"-1238"0"0,2 5 560 0 0,0 0-1 0 0,-1 0 1 0 0,0 1-1 0 0,0-1 1 0 0,0 1-1 0 0,1 6 1 0 0,4 45 2060 0 0,-5-32-2190 0 0,1-1 176 0 0,-1 0 0 0 0,-2 1 0 0 0,0-1-1 0 0,-2 1 1 0 0,0-1 0 0 0,-2 0 0 0 0,-12 41 0 0 0,16-64 127 0 0,0-11-753 0 0,1 0 0 0 0,1 0 0 0 0,0 0 0 0 0,0 1 0 0 0,0-1 0 0 0,6-12 0 0 0,27-48 389 0 0,-23 46-404 0 0,3-5-43 0 0,2 1-1 0 0,0 0 1 0 0,2 1 0 0 0,1 2-1 0 0,37-38 1 0 0,-45 51 94 0 0,-6 4 1 0 0,0 1 0 0 0,0 1 1 0 0,1-1-1 0 0,-1 1 0 0 0,1 0 0 0 0,0 1 0 0 0,1 0 1 0 0,-1 0-1 0 0,1 0 0 0 0,10-2 0 0 0,-13 4-1513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1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2127 0 0,'-2'1'7'0'0,"1"1"0"0"0,0-1-1 0 0,0 0 1 0 0,-1 1 0 0 0,1-1-1 0 0,0 1 1 0 0,0-1 0 0 0,0 1-1 0 0,0-1 1 0 0,1 1 0 0 0,-1 0-1 0 0,0-1 1 0 0,1 1 0 0 0,-1 0-1 0 0,1 0 1 0 0,-1 0-1 0 0,1-1 1 0 0,0 4 0 0 0,0-1 3 0 0,1 1 0 0 0,0 0 0 0 0,0 0 0 0 0,1-1 0 0 0,3 9 0 0 0,2 5-5 0 0,-2-3 50 0 0,44 144 3460 0 0,-42-127-2648 0 0,3 8 1117 0 0,5 45-1 0 0,5 100 3079 0 0,0 24-416 0 0,-15-166-3823 0 0,8 50 1073 0 0,-8-77-1698 0 0,-1-30-4063 0 0,-2 5 1048 0 0,3-12-4354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1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0 160 2039 0 0,'3'-2'154'0'0,"46"-28"2189"0"0,68-32-1 0 0,-29 17 1525 0 0,-83 42-3470 0 0,-1 0 1 0 0,1 1 0 0 0,1-1 0 0 0,-1 1 0 0 0,0 0-1 0 0,1 1 1 0 0,-1-1 0 0 0,11 0 0 0 0,-14 2-255 0 0,0 1 1 0 0,-1-1 0 0 0,1 1 0 0 0,0-1 0 0 0,0 1 0 0 0,0 0-1 0 0,-1 0 1 0 0,1-1 0 0 0,0 2 0 0 0,-1-1 0 0 0,1 0-1 0 0,-1 0 1 0 0,1 0 0 0 0,-1 1 0 0 0,0-1 0 0 0,1 0-1 0 0,-1 1 1 0 0,0-1 0 0 0,0 1 0 0 0,0 0 0 0 0,1 2 0 0 0,0 3 249 0 0,-1-1 1 0 0,1 1 0 0 0,-1 0 0 0 0,0 0 0 0 0,-1 0 0 0 0,-1 13-1 0 0,-8 43 1121 0 0,2-25-799 0 0,2-9-216 0 0,-2 0 1 0 0,-11 28-1 0 0,12-39-273 0 0,-6 13 462 0 0,-24 46 1 0 0,33-72-650 0 0,0-1-1 0 0,0 1 1 0 0,0 0-1 0 0,0-1 1 0 0,-1 0 0 0 0,0 0-1 0 0,-6 5 1 0 0,8-7-66 0 0,-1 0-1 0 0,1 0 1 0 0,-1-1 0 0 0,0 1 0 0 0,0-1 0 0 0,0 1-1 0 0,1-1 1 0 0,-1 0 0 0 0,-1 0 0 0 0,1 0 0 0 0,0-1 0 0 0,0 1-1 0 0,-4 0 1 0 0,5-1-116 0 0,1-1 0 0 0,-1 1 0 0 0,1 0 0 0 0,-1 0 0 0 0,1-1 0 0 0,0 1 0 0 0,-1-1 0 0 0,1 1 0 0 0,0-1 0 0 0,-1 0 0 0 0,1 1 0 0 0,0-1 0 0 0,0 0 0 0 0,-1 0 0 0 0,1 0 0 0 0,0 0 0 0 0,0 0 0 0 0,0 0 0 0 0,0 0 0 0 0,-1-3 0 0 0,-1 0-1326 0 0,1-1 1 0 0,0 1 0 0 0,0-1-1 0 0,-3-6 1 0 0,-1-8-5091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2.0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4055 0 0,'2'1'312'0'0,"2"2"-139"0"0,0 0-1 0 0,0 0 0 0 0,0 1 1 0 0,-1-1-1 0 0,0 1 0 0 0,0 0 0 0 0,0 0 1 0 0,0 0-1 0 0,0 0 0 0 0,-1 0 0 0 0,0 1 1 0 0,0-1-1 0 0,0 1 0 0 0,0 0 0 0 0,-1-1 1 0 0,0 1-1 0 0,0 0 0 0 0,1 9 1 0 0,-1 8 1694 0 0,0 0 1 0 0,-5 43 0 0 0,2-35-695 0 0,-4 20 1137 0 0,-13 55 1 0 0,7-39 632 0 0,10-56-2352 0 0,2-8 780 0 0,1-5-1082 0 0,32-133 317 0 0,-13 53-389 0 0,-14 57-218 0 0,4-15 0 0 0,2 1-1 0 0,21-50 1 0 0,-32 88 59 0 0,1 4 36 0 0,2 6-43 0 0,1-1 1 0 0,-1 1 0 0 0,-1 0 0 0 0,1 1-1 0 0,-2-1 1 0 0,1 0 0 0 0,-1 1-1 0 0,0 0 1 0 0,1 15 0 0 0,-1-11 66 0 0,0 0 1 0 0,1-1-1 0 0,0 1 1 0 0,8 17-1 0 0,-10-28-78 0 0,0 0 0 0 0,0 0 1 0 0,0-1-1 0 0,0 1 0 0 0,0 0 0 0 0,0-1 0 0 0,1 1 0 0 0,-1-1 1 0 0,1 0-1 0 0,-1 1 0 0 0,1-1 0 0 0,-1 0 0 0 0,1 0 0 0 0,0 0 1 0 0,0 0-1 0 0,-1 0 0 0 0,1 0 0 0 0,0-1 0 0 0,0 1 0 0 0,0-1 1 0 0,0 1-1 0 0,0-1 0 0 0,2 1 0 0 0,-2-1 180 0 0,0-3 4 0 0,3 0-167 0 0,0-1-1 0 0,-1 0 0 0 0,0 0 1 0 0,0-1-1 0 0,0 1 1 0 0,0-1-1 0 0,-1 0 1 0 0,4-6-1 0 0,-2 0-35 0 0,0 1 0 0 0,0-1-1 0 0,-1 0 1 0 0,-1-1 0 0 0,0 1-1 0 0,0 0 1 0 0,-1-1 0 0 0,-1 0 0 0 0,0 1-1 0 0,-1-15 1 0 0,0 22 11 0 0,-1-1-1 0 0,-1 1 1 0 0,1 0 0 0 0,-4-8-1 0 0,2 5 27 0 0,3 6-51 0 0,-1 1 0 0 0,1-1 0 0 0,0 0 0 0 0,-1 1 1 0 0,1-1-1 0 0,-1 1 0 0 0,1-1 0 0 0,-1 1 0 0 0,1-1 0 0 0,-1 1 0 0 0,0 0 0 0 0,1-1 0 0 0,-1 1 0 0 0,1 0 1 0 0,-1-1-1 0 0,0 1 0 0 0,1 0 0 0 0,-1 0 0 0 0,-1-1 0 0 0,0 0 20 0 0,-3-1 5 0 0,0 0 0 0 0,1 1 0 0 0,-2-1 0 0 0,1 1-1 0 0,0 0 1 0 0,0 0 0 0 0,0 0 0 0 0,0 1 0 0 0,-7 0-1 0 0,-8 1-142 0 0,-23 4-1 0 0,5 0-320 0 0,5-5-203 0 0,30 0-258 0 0,-1 0-224 0 0,2 0 1004 0 0,-14 0-1911 0 0,-2-2-3931 0 0,4-2-1716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2.4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3767 0 0,'0'0'291'0'0,"2"1"-192"0"0,3 1 159 0 0,0 0 0 0 0,-1 1 1 0 0,1-1-1 0 0,-1 1 1 0 0,0 0-1 0 0,0 0 0 0 0,0 0 1 0 0,0 0-1 0 0,0 1 0 0 0,-1 0 1 0 0,1 0-1 0 0,-1 0 0 0 0,0 0 1 0 0,0 0-1 0 0,-1 0 0 0 0,5 10 1 0 0,0 3 983 0 0,-1 1 0 0 0,0 0 0 0 0,6 32 0 0 0,2 59 1886 0 0,-12-93-2734 0 0,3 141 3267 0 0,-4-77-1361 0 0,5-30 1643 0 0,-1-61-3663 0 0,-2 0-187 0 0,1 0-1 0 0,-2-1 1 0 0,3-13 0 0 0,5-25 91 0 0,-7 40-202 0 0,22-62-251 0 0,-20 63 152 0 0,-1-1 1 0 0,2 1-1 0 0,-1 0 0 0 0,1 0 1 0 0,9-10-1 0 0,-9 14 47 0 0,-1 0 1 0 0,1 0-1 0 0,0 1 0 0 0,1-1 1 0 0,-1 2-1 0 0,11-6 0 0 0,-4 7 3 0 0,-11 2 79 0 0,0 0-1 0 0,0 0 0 0 0,0 0 0 0 0,0 0 0 0 0,0 1 0 0 0,0-1 0 0 0,0 1 0 0 0,0 0 0 0 0,0 0 0 0 0,0-1 1 0 0,-1 1-1 0 0,1 0 0 0 0,0 0 0 0 0,-1 1 0 0 0,1-1 0 0 0,0 0 0 0 0,-1 1 0 0 0,1-1 0 0 0,-1 0 0 0 0,0 1 1 0 0,0 0-1 0 0,1-1 0 0 0,-1 1 0 0 0,0 0 0 0 0,0 0 0 0 0,-1-1 0 0 0,2 4 0 0 0,-1-1 56 0 0,0 0-1 0 0,0-1 1 0 0,0 1-1 0 0,0 0 1 0 0,-1 0 0 0 0,0 0-1 0 0,0 0 1 0 0,0 0-1 0 0,0-1 1 0 0,-1 1-1 0 0,1 0 1 0 0,-1 0 0 0 0,-2 6-1 0 0,-3 11 299 0 0,-5 11 14 0 0,-4-4-59 0 0,3-2 341 0 0,-29 42 0 0 0,37-62-571 0 0,-1 1 0 0 0,0-1 0 0 0,0 0 0 0 0,-1-1-1 0 0,0 1 1 0 0,0-1 0 0 0,0 0 0 0 0,0-1 0 0 0,-1 0-1 0 0,0 0 1 0 0,-9 4 0 0 0,15-7-107 0 0,-1 0 0 0 0,1-1 0 0 0,0 1 0 0 0,-1-1 0 0 0,1 0 0 0 0,0 1 0 0 0,-1-1 0 0 0,1 0 0 0 0,-1 0 0 0 0,1 0 0 0 0,-1 0 0 0 0,1 0 0 0 0,0 0 0 0 0,-1 0 0 0 0,1 0 0 0 0,-1-1 0 0 0,1 1 0 0 0,0-1 0 0 0,-1 1 0 0 0,1-1 0 0 0,0 1 0 0 0,-1-1 0 0 0,1 0 0 0 0,0 1 0 0 0,0-1 0 0 0,0 0 0 0 0,0 0 0 0 0,0 0 0 0 0,0 0 0 0 0,0 0 0 0 0,0 0 0 0 0,-1-2 0 0 0,0 0-440 0 0,0 0 1 0 0,1 0-1 0 0,0 0 0 0 0,-1 0 1 0 0,0-5-1 0 0,-2-18-7144 0 0,2 6-1049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2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 0 2935 0 0,'-10'7'367'0'0,"0"-1"462"0"0,4-3-124 0 0,-1 1 0 0 0,1 1-1 0 0,-8 6 1 0 0,9-6-504 0 0,1 0-1 0 0,0 0 1 0 0,0 1 0 0 0,1-1 0 0 0,-1 1-1 0 0,1 0 1 0 0,0 0 0 0 0,1 0-1 0 0,0 0 1 0 0,0 1 0 0 0,0-1-1 0 0,0 1 1 0 0,1-1 0 0 0,0 1 0 0 0,1-1-1 0 0,0 9 1 0 0,0 4 685 0 0,0-8-206 0 0,1-1 0 0 0,-1 0-1 0 0,4 11 1 0 0,-2-10 41 0 0,6 19 1817 0 0,-7-28-1745 0 0,0-1-660 0 0,0-1 0 0 0,0 1 0 0 0,0-1 0 0 0,0 1 0 0 0,0-1 1 0 0,0 1-1 0 0,0-1 0 0 0,0 0 0 0 0,0 0 0 0 0,0 0 0 0 0,0 1 0 0 0,1-1 0 0 0,-1 0 0 0 0,0 0 0 0 0,0-1 0 0 0,0 1 0 0 0,0 0 0 0 0,2-1 0 0 0,1-2 24 0 0,-1 0-1 0 0,0-1 1 0 0,1 1-1 0 0,-1-1 1 0 0,0 0-1 0 0,-1 0 1 0 0,1 0-1 0 0,-1 0 1 0 0,3-5-1 0 0,15-46 265 0 0,-10 23-294 0 0,-1 5-58 0 0,-6 15-53 0 0,1-1 0 0 0,5-11-1 0 0,-9 24-15 0 0,0 0-1 0 0,0-1 0 0 0,0 1 1 0 0,0 0-1 0 0,0 0 0 0 0,0 0 1 0 0,1 0-1 0 0,-1 0 0 0 0,0 0 1 0 0,0 0-1 0 0,0 0 0 0 0,0 0 1 0 0,0 0-1 0 0,0 0 0 0 0,0 0 1 0 0,0 0-1 0 0,0 0 0 0 0,0-1 1 0 0,0 1-1 0 0,0 0 0 0 0,0 0 1 0 0,0 0-1 0 0,0 0 0 0 0,0 0 1 0 0,1 0-1 0 0,-1 0 0 0 0,0 0 1 0 0,0 0-1 0 0,0 0 1 0 0,0 0-1 0 0,0 0 0 0 0,0 0 1 0 0,0 0-1 0 0,0 0 0 0 0,0 0 1 0 0,0 0-1 0 0,0 0 0 0 0,1 0 1 0 0,-1 0-1 0 0,0 0 0 0 0,0 0 1 0 0,0 0-1 0 0,0 0 0 0 0,0 0 1 0 0,0 0-1 0 0,0 0 0 0 0,0 0 1 0 0,0 1-1 0 0,0-1 0 0 0,0 0 1 0 0,0 0-1 0 0,0 0 0 0 0,0 0 1 0 0,1 0-1 0 0,-1 0 0 0 0,2 1 19 0 0,0 0 0 0 0,0 0 0 0 0,-1 0 0 0 0,1 0 1 0 0,0 1-1 0 0,0-1 0 0 0,-1 1 0 0 0,1-1 0 0 0,0 1 0 0 0,-1 0 0 0 0,0-1 0 0 0,3 5 0 0 0,11 26 593 0 0,-14-27-403 0 0,1 0-1 0 0,0 0 1 0 0,1 0-1 0 0,-1-1 1 0 0,1 1 0 0 0,0-1-1 0 0,5 7 1413 0 0,6-5-1052 0 0,-1-15-667 0 0,-11 7-179 0 0,0 0-1 0 0,0 0 1 0 0,0 0-1 0 0,0 0 1 0 0,0-1-1 0 0,-1 1 1 0 0,1-1-1 0 0,-1 1 1 0 0,1-1-1 0 0,-1 1 1 0 0,0-1-1 0 0,0 0 1 0 0,0 1-1 0 0,-1-1 1 0 0,1 0 0 0 0,-1 0-1 0 0,1-4 1 0 0,3-11-5727 0 0,0 2-978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3.2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 6159 0 0,'-2'10'110'0'0,"-1"1"-1"0"0,2 0 1 0 0,0-1-1 0 0,0 1 0 0 0,1 17 1 0 0,-2 24 1276 0 0,1-32 94 0 0,1 27 0 0 0,1-29 184 0 0,-4 38 0 0 0,1-16 353 0 0,3-31-1242 0 0,-2 0 1 0 0,1 0-1 0 0,-4 14 1 0 0,3-12 594 0 0,1-11-1298 0 0,0 0 0 0 0,0 0-1 0 0,0 0 1 0 0,0 1 0 0 0,0-1-1 0 0,0 0 1 0 0,0 0 0 0 0,1 0-1 0 0,-1 0 1 0 0,0 1 0 0 0,0-1-1 0 0,0 0 1 0 0,0 0 0 0 0,0 0-1 0 0,0 0 1 0 0,1 0 0 0 0,-1 1-1 0 0,0-1 1 0 0,0 0 0 0 0,0 0-1 0 0,0 0 1 0 0,1 0 0 0 0,-1 0-1 0 0,0 0 1 0 0,0 0 0 0 0,0 0-1 0 0,1 0 1 0 0,-1 0 0 0 0,0 0-1 0 0,0 1 1 0 0,0-1 0 0 0,1 0-1 0 0,-1 0 1 0 0,0 0-1 0 0,0-1 1 0 0,4-9 476 0 0,-3 6-537 0 0,0 1-1 0 0,0 0 0 0 0,1 0 1 0 0,-1 0-1 0 0,1 0 1 0 0,3-4-1 0 0,7-11 9 0 0,-7 6-19 0 0,1 0 0 0 0,1 1 0 0 0,0 0 0 0 0,1 1 0 0 0,0-1 0 0 0,0 1 0 0 0,1 1 0 0 0,17-14 0 0 0,0 3 0 0 0,-15 14 3 0 0,-3 4 5 0 0,6-2 34 0 0,-14 3-35 0 0,1 1-1 0 0,0 0 0 0 0,0 0 0 0 0,0 0 1 0 0,0 0-1 0 0,0 0 0 0 0,0 0 0 0 0,0 0 1 0 0,-1 0-1 0 0,1 0 0 0 0,0 1 0 0 0,0-1 1 0 0,0 0-1 0 0,0 0 0 0 0,0 1 0 0 0,-1-1 1 0 0,1 1-1 0 0,0-1 0 0 0,0 1 0 0 0,-1-1 1 0 0,1 1-1 0 0,0-1 0 0 0,-1 1 0 0 0,1 0 1 0 0,0-1-1 0 0,-1 1 0 0 0,1 0 0 0 0,-1-1 1 0 0,1 1-1 0 0,-1 0 0 0 0,0 0 0 0 0,1 0 1 0 0,-1-1-1 0 0,0 1 0 0 0,1 0 0 0 0,-1 0 1 0 0,0 0-1 0 0,0 0 0 0 0,0 0 0 0 0,0 0 1 0 0,0-1-1 0 0,0 1 0 0 0,0 2 0 0 0,0 4 62 0 0,-1 1-1 0 0,-1 0 0 0 0,1-1 0 0 0,-4 10 0 0 0,2-4 85 0 0,-2 3 110 0 0,-1 0 0 0 0,0 0 0 0 0,-13 21-1 0 0,7-12 120 0 0,-1-2 43 0 0,-1-1 1 0 0,-1 0-1 0 0,-27 29 1 0 0,20-24-307 0 0,18-23-279 0 0,3-2 44 0 0,0-1-1 0 0,1 0 1 0 0,-1 0 0 0 0,0 0 0 0 0,0 0-1 0 0,0 0 1 0 0,0 0 0 0 0,0 0 0 0 0,-1 0-1 0 0,1 0 1 0 0,0-1 0 0 0,0 1 0 0 0,0 0-1 0 0,-1-1 1 0 0,-2 1 0 0 0,4-11-4382 0 0,3-2-1169 0 0,1-3-1292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3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1 316 5295 0 0,'4'14'472'0'0,"-1"-1"-376"0"0,0 2-96 0 0,-1 0 0 0 0,-2 2 1368 0 0,0-1 256 0 0,3 1 48 0 0,-3-3 16 0 0,0-2 3544 0 0,-2-30-15512 0 0</inkml:trace>
  <inkml:trace contextRef="#ctx0" brushRef="#br0" timeOffset="1">7 1 4607 0 0,'0'0'1368'0'0,"6"13"-2920"0"0,-2 1-368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4.0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1 514 3599 0 0,'5'-6'67'0'0,"0"-1"0"0"0,-1 0 1 0 0,0 0-1 0 0,0 0 0 0 0,-1 0 0 0 0,0-1 0 0 0,5-15 0 0 0,0-2 548 0 0,-1 4 493 0 0,7-30 0 0 0,-3 5-145 0 0,11-56 288 0 0,-17 76-1013 0 0,0-7 273 0 0,2-53 0 0 0,-14 34 1231 0 0,-7 69 125 0 0,11-10-1516 0 0,-1 0 0 0 0,2 0 1 0 0,-1 0-1 0 0,1 0 0 0 0,0 1 0 0 0,0-1 0 0 0,0 11 1 0 0,-2 5 259 0 0,0 0 188 0 0,0 34 0 0 0,3-36-397 0 0,2 57 852 0 0,1-34-708 0 0,3 30 987 0 0,16 83 0 0 0,-9-83-30 0 0,-9-58-913 0 0,0-1-1 0 0,1 0 0 0 0,1 1 0 0 0,0-2 0 0 0,12 23 0 0 0,-17-36-563 0 0,0-1 0 0 0,0 1-1 0 0,0-1 1 0 0,0 0 0 0 0,1 1 0 0 0,-1-1-1 0 0,0 0 1 0 0,0 0 0 0 0,0 1 0 0 0,1-1 0 0 0,-1 0-1 0 0,0 1 1 0 0,1-1 0 0 0,-1 0 0 0 0,0 0-1 0 0,0 0 1 0 0,1 1 0 0 0,-1-1 0 0 0,0 0 0 0 0,1 0-1 0 0,-1 0 1 0 0,1 0 0 0 0,-1 1 0 0 0,0-1-1 0 0,1 0 1 0 0,-1 0 0 0 0,0 0 0 0 0,1 0 0 0 0,-1 0-1 0 0,1 0 1 0 0,-1 0 0 0 0,0 0 0 0 0,1 0-1 0 0,-1 0 1 0 0,0-1 0 0 0,1 1 0 0 0,-1 0 0 0 0,0 0-1 0 0,1 0 1 0 0,-1 0 0 0 0,0 0 0 0 0,1-1-1 0 0,-1 1 1 0 0,0 0 0 0 0,1 0 0 0 0,-1-1 0 0 0,0 1-1 0 0,1 0 1 0 0,-1 0 0 0 0,0-1 0 0 0,0 1-1 0 0,1-1 1 0 0,10-16 137 0 0,-9 10-181 0 0,0 0 0 0 0,0 0 0 0 0,-1 0 0 0 0,1-9 0 0 0,2-10-77 0 0,12-83-1504 0 0,-10 36-5388 0 0,-5 60 4611 0 0,3-25-6150 0 0</inkml:trace>
  <inkml:trace contextRef="#ctx0" brushRef="#br0" timeOffset="1">229 242 4287 0 0,'-1'4'51'0'0,"1"0"0"0"0,-1 1-1 0 0,1-1 1 0 0,0 0 0 0 0,0 0-1 0 0,0 1 1 0 0,0-1 0 0 0,2 5-1 0 0,-1-3 414 0 0,-1 0 1 0 0,0 1-1 0 0,0-1 0 0 0,-1 10 0 0 0,0 17 1906 0 0,1 16 1375 0 0,0-34-1768 0 0,1 23 0 0 0,-1-36-293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4.5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 1 3247 0 0,'0'0'251'0'0,"0"2"-160"0"0,24 110 9370 0 0,-5 2-3862 0 0,37 166 2443 0 0,-35-222-6821 0 0,-18-51-1096 0 0,0-1-1 0 0,1 1 0 0 0,0 0 0 0 0,0-1 0 0 0,10 11 1 0 0,-13-16-248 0 0,0 0-80 0 0,5 3-18 0 0,-4-3-232 0 0</inkml:trace>
  <inkml:trace contextRef="#ctx0" brushRef="#br0" timeOffset="1">1 530 2527 0 0,'73'-40'7216'0'0,"-58"32"-6217"0"0,0 1-1 0 0,16-13 0 0 0,-22 14-2261 0 0,0-1-1 0 0,9-9 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4.9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96 1951 0 0,'3'2'147'0'0,"1"2"-268"0"0,8 5 3100 0 0,25 16 1536 0 0,-35-25-2979 0 0,1 1-1235 0 0,-1-1 1 0 0,1 0-1 0 0,-1 0 0 0 0,1 0 0 0 0,-1 0 0 0 0,1 0 0 0 0,0 0 0 0 0,-1-1 0 0 0,0 1 0 0 0,1-1 1 0 0,-1 0-1 0 0,1 1 0 0 0,-1-1 0 0 0,3-2 0 0 0,12-10-747 0 0,-1-5-4093 0 0,-7 6-9 0 0</inkml:trace>
  <inkml:trace contextRef="#ctx0" brushRef="#br0" timeOffset="1">255 0 6391 0 0,'1'1'81'0'0,"0"0"-1"0"0,0 0 0 0 0,0 0 0 0 0,0 0 0 0 0,0 0 0 0 0,0 0 0 0 0,0 0 1 0 0,0 0-1 0 0,-1 0 0 0 0,1 0 0 0 0,0 0 0 0 0,-1 1 0 0 0,1-1 1 0 0,-1 0-1 0 0,1 0 0 0 0,-1 1 0 0 0,1 1 0 0 0,-2 25 3210 0 0,0-7-388 0 0,1-13-2079 0 0,-1 0 1 0 0,1 0-1 0 0,-1 0 1 0 0,-1 0-1 0 0,-2 8 1 0 0,-4 18 1368 0 0,-59 258 5377 0 0,58-257-7006 0 0,-56 181 2023 0 0,4-16-1765 0 0,19-65-2208 0 0,36-120-6185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7487 0 0,'-2'7'431'0'0,"0"0"0"0"0,0-1 0 0 0,-6 11 1 0 0,5-10 382 0 0,0-1 1 0 0,0 0-1 0 0,-2 11 1 0 0,3-8 146 0 0,1-1-1 0 0,1 0 1 0 0,0 14 0 0 0,2 1-193 0 0,5 24 0 0 0,-1-10 176 0 0,45 430 3283 0 0,-49-430-3645 0 0,1 24 867 0 0,2 0 1 0 0,18 82 0 0 0,-21-131-1120 0 0,2-1 0 0 0,0 1 0 0 0,0 0 0 0 0,1-1 1 0 0,0 0-1 0 0,1 0 0 0 0,9 12 0 0 0,-13-20-331 0 0,0 0 0 0 0,1 0 0 0 0,0 0 0 0 0,-1 0-1 0 0,1-1 1 0 0,0 1 0 0 0,0-1 0 0 0,1 0 0 0 0,-1 0 0 0 0,0 0 0 0 0,1 0 0 0 0,-1 0 0 0 0,1-1 0 0 0,0 0 0 0 0,-1 0 0 0 0,1 0 0 0 0,0 0 0 0 0,0 0 0 0 0,-1-1-1 0 0,1 0 1 0 0,0 0 0 0 0,0 0 0 0 0,0 0 0 0 0,0 0 0 0 0,0-1 0 0 0,6-1 0 0 0,18-10-7356 0 0,1-7-2602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5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14 638 2991 0 0,'-5'19'340'0'0,"2"0"0"0"0,-2 21 0 0 0,4-30 225 0 0,1 0 0 0 0,0 0-1 0 0,1 0 1 0 0,0 0 0 0 0,4 16-1 0 0,-5-26-484 0 0,0 1-1 0 0,1-1 1 0 0,-1 0-1 0 0,0 1 0 0 0,0-1 1 0 0,0 0-1 0 0,1 1 1 0 0,-1-1-1 0 0,0 0 0 0 0,1 1 1 0 0,-1-1-1 0 0,0 0 1 0 0,1 0-1 0 0,-1 1 1 0 0,0-1-1 0 0,1 0 0 0 0,-1 0 1 0 0,0 0-1 0 0,1 0 1 0 0,-1 1-1 0 0,0-1 0 0 0,1 0 1 0 0,-1 0-1 0 0,1 0 1 0 0,-1 0-1 0 0,1 0 0 0 0,-1 0 1 0 0,0 0-1 0 0,1 0 1 0 0,-1 0-1 0 0,1 0 0 0 0,-1 0 1 0 0,0 0-1 0 0,1-1 1 0 0,-1 1-1 0 0,1 0 1 0 0,12-6 1111 0 0,-8 2-825 0 0,1-1 1 0 0,-1 1-1 0 0,0-1 0 0 0,0 0 1 0 0,-1-1-1 0 0,0 1 1 0 0,0-1-1 0 0,6-11 1 0 0,-1 3 109 0 0,1-3 32 0 0,0-1 0 0 0,-2 1 0 0 0,11-31 0 0 0,11-59 531 0 0,-22 75-806 0 0,16-79 358 0 0,-4 16-300 0 0,4-33-170 0 0,-18 96-56 0 0,0-26 92 0 0,-6 51-119 0 0,0 1-1 0 0,0-1 1 0 0,-1 0-1 0 0,1 1 1 0 0,-2-1 0 0 0,-1-8-1 0 0,2 13 851 0 0,0 4-565 0 0,-5 5 77 0 0,2-4-238 0 0,2 0 1 0 0,-1 1-1 0 0,0-1 0 0 0,1 1 1 0 0,-1-1-1 0 0,1 1 1 0 0,0 0-1 0 0,0 0 1 0 0,1 0-1 0 0,-1 0 1 0 0,1 0-1 0 0,-1 5 1 0 0,0 0 15 0 0,0 7 266 0 0,0 0-1 0 0,1 28 1 0 0,1 0 89 0 0,0-28-245 0 0,1 25 0 0 0,3-15-22 0 0,4 65 679 0 0,5 22 186 0 0,-9-80-718 0 0,-2-24-191 0 0,0-1-1 0 0,0 1 1 0 0,0-1-1 0 0,1 1 1 0 0,1-1-1 0 0,0 0 1 0 0,5 9-1 0 0,-8-16-214 0 0,-1-1 0 0 0,0 0-1 0 0,1 1 1 0 0,-1-1 0 0 0,1 0 0 0 0,-1 0 0 0 0,0 0 0 0 0,1 1-1 0 0,-1-1 1 0 0,1 0 0 0 0,-1 0 0 0 0,1 0 0 0 0,-1 0-1 0 0,1 0 1 0 0,-1 0 0 0 0,0 0 0 0 0,1 0 0 0 0,-1 0-1 0 0,1 0 1 0 0,-1 0 0 0 0,1 0 0 0 0,-1 0 0 0 0,1 0 0 0 0,0-1-1 0 0,9-2-87 0 0,-8 2-37 0 0,-1 0-1 0 0,1 0 1 0 0,-1 0-1 0 0,1-1 1 0 0,-1 1-1 0 0,0 0 1 0 0,0-1-1 0 0,1 1 1 0 0,-1-1-1 0 0,0 1 1 0 0,0-1-1 0 0,-1 1 1 0 0,1-1-1 0 0,0 0 1 0 0,1-3-1 0 0,6-30-2779 0 0,-7 28 1839 0 0,8-63-10777 0 0,-7 48 5984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5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0 204 3079 0 0,'1'2'227'0'0,"19"26"438"0"0,-13-18 1571 0 0,0-2-1 0 0,13 14 1 0 0,-18-21-1894 0 0,0 0 1 0 0,0 1-1 0 0,0-1 0 0 0,0 0 0 0 0,0 0 1 0 0,0 0-1 0 0,0 0 0 0 0,0-1 0 0 0,0 1 1 0 0,0 0-1 0 0,1-1 0 0 0,-1 0 0 0 0,0 1 0 0 0,0-1 1 0 0,1 0-1 0 0,-1 0 0 0 0,0 0 0 0 0,0 0 1 0 0,1-1-1 0 0,-1 1 0 0 0,0-1 0 0 0,0 1 1 0 0,0-1-1 0 0,0 0 0 0 0,1 0 0 0 0,-1 0 1 0 0,2-1-1 0 0,-1 0-75 0 0,0 0-1 0 0,0 0 1 0 0,0 0 0 0 0,0-1 0 0 0,0 1-1 0 0,0-1 1 0 0,-1 0 0 0 0,0 1-1 0 0,1-1 1 0 0,-1 0 0 0 0,0-1 0 0 0,0 1-1 0 0,0 0 1 0 0,2-7 0 0 0,4-14 609 0 0,-5 16-704 0 0,0 0 0 0 0,-1 0 1 0 0,0-1-1 0 0,2-13 0 0 0,7-45 460 0 0,-3 23-313 0 0,-8 42-295 0 0,0 1 0 0 0,0-1 0 0 0,1 1 0 0 0,-1-1 0 0 0,0 1 0 0 0,0-1 0 0 0,0 1 0 0 0,-1-1 0 0 0,1 1 0 0 0,0-1 0 0 0,-1 1 0 0 0,1-1 0 0 0,-1 1 0 0 0,1 0 0 0 0,-1-1 1 0 0,0 1-1 0 0,1-1 0 0 0,-1 1 0 0 0,0 0 0 0 0,0 0 0 0 0,0 0 0 0 0,0-1 0 0 0,0 1 0 0 0,0 0 0 0 0,0 0 0 0 0,0 0 0 0 0,-2 0 0 0 0,1 0 10 0 0,-1 1-1 0 0,1-1 1 0 0,0 1-1 0 0,-1 0 1 0 0,1 0 0 0 0,-1 0-1 0 0,1 0 1 0 0,0 1-1 0 0,-1-1 1 0 0,1 0 0 0 0,0 1-1 0 0,-1 0 1 0 0,1 0-1 0 0,-2 1 1 0 0,-3 1 14 0 0,1 1 0 0 0,0 0 0 0 0,1 1 0 0 0,-1 0 0 0 0,1 0 0 0 0,0 0 0 0 0,0 0 0 0 0,0 1 0 0 0,1-1 0 0 0,0 1 0 0 0,-5 8 0 0 0,5-5-37 0 0,0-1-1 0 0,0 1 1 0 0,1 0-1 0 0,0 0 1 0 0,0 0-1 0 0,1 0 1 0 0,0 1-1 0 0,0-1 1 0 0,2 1-1 0 0,-1 16 1 0 0,2-3 78 0 0,2 1 0 0 0,0-1 0 0 0,8 27 0 0 0,-9-42 37 0 0,1 1 0 0 0,0-1 0 0 0,0 0 0 0 0,0 0 0 0 0,1 0 0 0 0,0 0 0 0 0,1-1 0 0 0,0 1 0 0 0,0-1 0 0 0,0 0 0 0 0,1-1-1 0 0,0 1 1 0 0,1-1 0 0 0,6 5 0 0 0,-11-10-88 0 0,0 0 0 0 0,0 0-1 0 0,0 0 1 0 0,0 0 0 0 0,0-1 0 0 0,0 1-1 0 0,0-1 1 0 0,0 1 0 0 0,0-1-1 0 0,0 0 1 0 0,0 0 0 0 0,0 0-1 0 0,0 0 1 0 0,0 0 0 0 0,0 0-1 0 0,0 0 1 0 0,0-1 0 0 0,0 1 0 0 0,0-1-1 0 0,0 1 1 0 0,0-1 0 0 0,0 0-1 0 0,0 0 1 0 0,-1 0 0 0 0,1 0-1 0 0,2-2 1 0 0,-1 1-65 0 0,0-1-1 0 0,0 0 1 0 0,0 1-1 0 0,0-1 1 0 0,0-1-1 0 0,-1 1 1 0 0,1 0-1 0 0,-1 0 1 0 0,0-1-1 0 0,0 0 1 0 0,2-6-1 0 0,12-44-2090 0 0,-9 16-7015 0 0,-4 16 295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6.2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11 6559 0 0,'1'2'507'0'0,"0"2"-306"0"0,0-1 0 0 0,0 1 0 0 0,0 0 0 0 0,-1 0 0 0 0,1 0-1 0 0,-1 0 1 0 0,0-1 0 0 0,0 1 0 0 0,-1 0 0 0 0,1 0 0 0 0,-1 4 0 0 0,-1 7 1212 0 0,-18 192 9696 0 0,4-46-5798 0 0,17-142-3551 0 0,2-16-395 0 0,5-9-965 0 0,-4-2-296 0 0,1 1 0 0 0,-1-1 0 0 0,0 0 1 0 0,-1 0-1 0 0,0-1 0 0 0,0 1 0 0 0,0-1 0 0 0,-2 1 0 0 0,3-12 0 0 0,1-5-77 0 0,10-31-29 0 0,5-26 95 0 0,7-23 86 0 0,-22 89-122 0 0,-5 13-52 0 0,2-3 14 0 0,0 0 0 0 0,0 0 0 0 0,1 0-1 0 0,-1 0 1 0 0,1 0 0 0 0,1 1 0 0 0,-1-1-1 0 0,1 1 1 0 0,5-6 0 0 0,7-6-6 0 0,-15 16 51 0 0,0 1-55 0 0,0 1-1 0 0,0-1 0 0 0,0 1 1 0 0,0-1-1 0 0,-1 1 1 0 0,1 0-1 0 0,0-1 0 0 0,0 1 1 0 0,-1 0-1 0 0,1-1 1 0 0,-1 1-1 0 0,1 0 0 0 0,0 0 1 0 0,-1 0-1 0 0,0-1 0 0 0,1 1 1 0 0,-1 0-1 0 0,1 2 1 0 0,0-2-11 0 0,2 7 16 0 0,0 0 0 0 0,-1-1 0 0 0,0 1 0 0 0,0 0 1 0 0,0 9-1 0 0,3 12 10 0 0,3 15-24 0 0,-6-30 0 0 0,0 0 0 0 0,1 0 0 0 0,8 21 0 0 0,-7-25 0 0 0,1 2 0 0 0,0 0 0 0 0,1 0 0 0 0,0 0 0 0 0,9 12 0 0 0,-14-22 0 0 0,1 0 0 0 0,0 0 0 0 0,0 1 0 0 0,0-1 0 0 0,1-1 0 0 0,-1 1 0 0 0,0 0 0 0 0,1-1 0 0 0,-1 1 0 0 0,5 1 0 0 0,-5-2 0 0 0,0-1 0 0 0,-1 1 0 0 0,1-1 0 0 0,0 0 0 0 0,0 1 0 0 0,0-1 0 0 0,0 0 0 0 0,-1 0 0 0 0,1-1 0 0 0,0 1 0 0 0,0 0 0 0 0,0-1 0 0 0,0 1 0 0 0,-1-1 0 0 0,1 1 0 0 0,0-1 0 0 0,0 0 0 0 0,1 0 0 0 0,0-1-162 0 0,0-1-1 0 0,0 1 1 0 0,-1 0-1 0 0,1-1 1 0 0,0 1 0 0 0,-1-1-1 0 0,0 0 1 0 0,0 0 0 0 0,0 0-1 0 0,0 0 1 0 0,0 0-1 0 0,1-4 1 0 0,1-2-1567 0 0,0 0 0 0 0,-1-1-1 0 0,2-10 1 0 0,0 0-8467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6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0 277 7599 0 0,'0'0'672'0'0,"14"-24"-536"0"0,4-3-136 0 0,-3 2 0 0 0,-3-2 1920 0 0,0 4 360 0 0,2-2 72 0 0,-1 1 16 0 0,-5 1-864 0 0,1 5-160 0 0,0 2-40 0 0,-2 2-8 0 0,-2 2 96 0 0,-1 1-768 0 0,1 4-7152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7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0 2879 0 0,'0'2'214'0'0,"-6"30"1658"0"0,0 5 5365 0 0,5-32-6431 0 0,1-1 0 0 0,0 1 0 0 0,0 0 0 0 0,0 0 0 0 0,1 0 0 0 0,0-1 0 0 0,-1 1 0 0 0,2 0-1 0 0,-1 0 1 0 0,1-1 0 0 0,-1 1 0 0 0,1-1 0 0 0,0 0 0 0 0,6 8 0 0 0,-6-10-659 0 0,0 0 1 0 0,0 0-1 0 0,0 0 0 0 0,0 0 0 0 0,1-1 1 0 0,-1 1-1 0 0,0-1 0 0 0,1 0 0 0 0,0 0 0 0 0,-1 0 1 0 0,1 0-1 0 0,-1 0 0 0 0,6 1 0 0 0,4 1 147 0 0,-10-2-118 0 0,-1 1-136 0 0,1-1 1 0 0,-1 1 0 0 0,0-1-1 0 0,1 1 1 0 0,-1-1-1 0 0,1 0 1 0 0,0 0 0 0 0,-1 1-1 0 0,1-1 1 0 0,2 1-1 0 0,8 6 132 0 0,-10-5-88 0 0,-1-1 0 0 0,1 1 0 0 0,-1 0 0 0 0,0-1 0 0 0,0 1 0 0 0,0 0 1 0 0,0 0-1 0 0,0 0 0 0 0,0 0 0 0 0,-1 0 0 0 0,0 0 0 0 0,1 0 0 0 0,-1 0 0 0 0,0 0 0 0 0,-1-1 0 0 0,1 1 0 0 0,0 0 0 0 0,-1 0 0 0 0,-1 6 0 0 0,-2 3 463 0 0,0 0 0 0 0,0 0 0 0 0,-8 12 1 0 0,6-11-271 0 0,-1-1 0 0 0,-11 17 0 0 0,16-26-229 0 0,-1 0 1 0 0,0 0-1 0 0,1 0 0 0 0,-1 0 0 0 0,-1 0 0 0 0,1-1 0 0 0,0 1 0 0 0,0-1 0 0 0,-1 0 1 0 0,0 0-1 0 0,1 0 0 0 0,-8 2 0 0 0,-6 1-1079 0 0,0-2 0 0 0,0 0 0 0 0,-35 1 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7.4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0 7511 0 0,'-1'6'121'0'0,"0"0"-1"0"0,1 0 0 0 0,-1-1 0 0 0,1 1 0 0 0,1 0 0 0 0,-1 0 0 0 0,3 9 0 0 0,0 19 1863 0 0,-7 30 4700 0 0,-4-4-3407 0 0,3-30-1526 0 0,3-18-1211 0 0,0-1 1 0 0,-4 14-1 0 0,5-22 29 0 0,1-3-562 0 0,-1 0 0 0 0,1 1 1 0 0,0-1-1 0 0,0 0 0 0 0,-1 0 0 0 0,1 1 1 0 0,0-1-1 0 0,0 0 0 0 0,0 0 1 0 0,0 1-1 0 0,0-1 0 0 0,-1 0 0 0 0,1 1 1 0 0,0-1-1 0 0,0 0 0 0 0,0 1 1 0 0,0-1-1 0 0,0 0 0 0 0,0 1 0 0 0,0-1 1 0 0,0 0-1 0 0,0 1 0 0 0,0-1 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7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43 4287 0 0,'8'-43'15188'0'0,"-1"75"-12250"0"0,10 53 1529 0 0,16 43-2092 0 0,-10-44-763 0 0,23 160 0 0 0,-20-104-1340 0 0,-19-104-256 0 0,24 84-16 0 0,-29-110-10 0 0,1-1-1 0 0,0 1 1 0 0,1-1-1 0 0,0 1 1 0 0,0-1-1 0 0,7 9 1 0 0,-10-16-370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8.2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0 339 6127 0 0,'0'0'472'0'0,"2"-1"72"0"0,12-5 2804 0 0,79-35 9914 0 0,-55 23-9780 0 0,60-38-1 0 0,-31 1-1730 0 0,-67 55-1751 0 0,5-5 7 0 0,-1 0-1 0 0,0 0 1 0 0,0 0-1 0 0,0 0 1 0 0,-1-1-1 0 0,0 1 1 0 0,5-11-1 0 0,12-44-3331 0 0,-16 48 1702 0 0,-4-5-1458 0 0,8-3 9298 0 0,-2 23-5101 0 0,0 2-4292 0 0,16 17-14514 0 0,2 9 13307 0 0,27 45 17404 0 0,-41-60-10704 0 0,-8-12-1699 0 0,1 0 0 0 0,-1 1 1 0 0,1-1-1 0 0,0 0 0 0 0,0 0 0 0 0,1-1 0 0 0,-1 1 1 0 0,1-1-1 0 0,-1 0 0 0 0,6 4 0 0 0,-8-7-103 0 0,17-9-1363 0 0,-16 6 95 0 0,0 0 1 0 0,1 0-1 0 0,-2-1 1 0 0,1 1-1 0 0,0 0 0 0 0,-1-1 1 0 0,1 1-1 0 0,0-6 0 0 0,1 2-2462 0 0,3-11-4728 0 0</inkml:trace>
  <inkml:trace contextRef="#ctx0" brushRef="#br0" timeOffset="1">630 3 16351 0 0,'-30'154'7055'0'0,"7"-31"162"0"0,4-42-6154 0 0,-11 45-629 0 0,6-23-110 0 0,-51 140-1 0 0,33-148-323 0 0,34-79 0 0 0,-1-1 0 0 0,0 1 0 0 0,-21 23 0 0 0,-44 35-2111 0 0,-7-8-4806 0 0,49-42-3279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8.6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107 116 4287 0 0,'1'-9'73'0'0,"0"0"-1"0"0,0 1 0 0 0,-1-1 0 0 0,-1 0 1 0 0,-1-9-1 0 0,2 14 50 0 0,-1 0-1 0 0,0 0 1 0 0,0 0 0 0 0,0 0 0 0 0,-1 0 0 0 0,0 0 0 0 0,1 0 0 0 0,-1 1-1 0 0,-1-1 1 0 0,1 1 0 0 0,0-1 0 0 0,-4-3 0 0 0,5 7-79 0 0,1 0 0 0 0,-1 0 0 0 0,0 0 0 0 0,1 0 0 0 0,-1-1 0 0 0,0 1 0 0 0,1 0 0 0 0,-1 0 0 0 0,0 0 0 0 0,1 1 0 0 0,-1-1 0 0 0,0 0 0 0 0,1 0 0 0 0,-1 0 0 0 0,1 0 0 0 0,-1 1 0 0 0,0-1 0 0 0,1 0 0 0 0,-1 1 0 0 0,0-1 0 0 0,0 1 66 0 0,-3 1 80 0 0,0 0 1 0 0,0 1-1 0 0,0-1 1 0 0,0 1 0 0 0,0 0-1 0 0,1 0 1 0 0,-1 0-1 0 0,1 1 1 0 0,0-1-1 0 0,0 1 1 0 0,0 0-1 0 0,0 0 1 0 0,1 0 0 0 0,0 0-1 0 0,0 0 1 0 0,0 0-1 0 0,0 1 1 0 0,0-1-1 0 0,1 1 1 0 0,-1 6-1 0 0,-1 0 189 0 0,2 1 0 0 0,-1-1 0 0 0,2 0-1 0 0,-1 1 1 0 0,2-1 0 0 0,-1 1 0 0 0,4 15-1 0 0,-1-17-22 0 0,0 0-1 0 0,0 0 0 0 0,1-1 1 0 0,9 19-1 0 0,27 34 1076 0 0,-25-39-964 0 0,7 13 563 0 0,-1 0 0 0 0,-2 1 0 0 0,-2 1 0 0 0,-2 0 0 0 0,-1 2 0 0 0,-2 0 0 0 0,12 72 0 0 0,-19-35 766 0 0,-5-75-1699 0 0,-3 9-342 0 0,-1-4-148 0 0,3-6-22 0 0,0 0-230 0 0,-1-1 187 0 0,0 0 0 0 0,-1 1 0 0 0,1-1 0 0 0,0 0 0 0 0,0 0 0 0 0,-1 0 0 0 0,1 0 0 0 0,0 0 0 0 0,0-1-1 0 0,-4 0 1 0 0,-12-7-6064 0 0,7 1 87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9.0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1 489 5695 0 0,'2'0'203'0'0,"1"-1"-202"0"0,6-9 1771 0 0,31-36 2363 0 0,46-48 4888 0 0,-33 36-6255 0 0,-4 4-919 0 0,-20 21-859 0 0,8-8 5 0 0,-33 37-897 0 0,1 0 0 0 0,0 0 1 0 0,-1 1-1 0 0,1 0 1 0 0,0 0-1 0 0,0 0 0 0 0,6-2 1 0 0,-9 4 38 0 0,29-4 174 0 0,-29 4-235 0 0,12 3 53 0 0,-12-1-112 0 0,0 0 1 0 0,0-1-1 0 0,0 1 0 0 0,0 0 1 0 0,0 0-1 0 0,0 0 0 0 0,0 1 1 0 0,0-1-1 0 0,0 0 0 0 0,-1 1 0 0 0,1-1 1 0 0,-1 1-1 0 0,1 0 0 0 0,-1-1 1 0 0,1 1-1 0 0,-1 0 0 0 0,0 0 1 0 0,2 4-1 0 0,1 2 160 0 0,-1 1-1 0 0,0 0 1 0 0,2 13-1 0 0,4 10 449 0 0,32 85 570 0 0,-40-112-1194 0 0,0-4 27 0 0,-1 1 0 0 0,1 0 1 0 0,-1-1-1 0 0,1 1 0 0 0,-1-1 0 0 0,1 1 0 0 0,0-1 0 0 0,-1 0 1 0 0,1 1-1 0 0,0-1 0 0 0,0 0 0 0 0,0 1 0 0 0,0-1 0 0 0,0 0 1 0 0,1 0-1 0 0,-1 0 0 0 0,0 0 0 0 0,0 0 0 0 0,1 0 0 0 0,-1 0 1 0 0,1-1-1 0 0,2 2 0 0 0,-3-3-23 0 0,-1 1 0 0 0,1-1 0 0 0,0 0 1 0 0,-1 0-1 0 0,1 0 0 0 0,-1 0 0 0 0,1 0 0 0 0,-1 0 0 0 0,1 1 0 0 0,-1-1 0 0 0,0 0 1 0 0,1-2-1 0 0,-1 2 0 0 0,6-15-4 0 0,-1-1 1 0 0,0-1-1 0 0,-2 1 1 0 0,4-34-1 0 0,-5-72-61 0 0,-2 31-407 0 0,1 65 443 0 0,-1 27 25 0 0,0 0 0 0 0,0-1-1 0 0,0 1 1 0 0,0 0 0 0 0,0 0 0 0 0,0 0 0 0 0,0 0-1 0 0,-1 0 1 0 0,1 0 0 0 0,0 0 0 0 0,0 0-1 0 0,0 0 1 0 0,0 0 0 0 0,0 0 0 0 0,0 0 0 0 0,0 0-1 0 0,0 0 1 0 0,0 0 0 0 0,0-1 0 0 0,0 1 0 0 0,0 0-1 0 0,0 0 1 0 0,0 0 0 0 0,0 0 0 0 0,0 0 0 0 0,0 0-1 0 0,0 0 1 0 0,0 0 0 0 0,0 0 0 0 0,0 0-1 0 0,0 0 1 0 0,0 0 0 0 0,1 0 0 0 0,-1 0 0 0 0,0-1-1 0 0,0 1 1 0 0,0 0 0 0 0,0 0 0 0 0,0 0 0 0 0,0 0-1 0 0,0 0 1 0 0,0 0 0 0 0,0 0 0 0 0,0 0 0 0 0,0 0-1 0 0,0 0 1 0 0,0 0 0 0 0,0 0 0 0 0,0 0-1 0 0,0 0 1 0 0,0 0 0 0 0,1 0 0 0 0,-1 0 0 0 0,0 0-1 0 0,0 0 1 0 0,0 0 0 0 0,0 0 0 0 0,0 0 0 0 0,0 0-1 0 0,0 0 1 0 0,0 0 0 0 0,0 0 0 0 0,0 0 0 0 0,0 0-1 0 0,0 0 1 0 0,0 0 0 0 0,0 0 0 0 0,1 0 0 0 0,2 6 46 0 0,2 10 34 0 0,5 23 211 0 0,22 53 0 0 0,-24-71-272 0 0,-3-9 2 0 0,1-1 0 0 0,14 22-1 0 0,-6-11-9 0 0,-8-12-12 0 0,4-2 0 0 0,-10-7 0 0 0,1-1 0 0 0,0 0 0 0 0,0 0 0 0 0,0 1 0 0 0,0-1 0 0 0,-1 0 0 0 0,1 0 0 0 0,0 0 0 0 0,0 0 0 0 0,0 0 0 0 0,0 0 0 0 0,1 0 0 0 0,0-1-224 0 0,0 0 0 0 0,0 0-1 0 0,0 0 1 0 0,0 0 0 0 0,0 0 0 0 0,-1 0-1 0 0,1 0 1 0 0,-1 0 0 0 0,1-1 0 0 0,-1 1-1 0 0,1-1 1 0 0,-1 1 0 0 0,1-1 0 0 0,-1 0-1 0 0,0 1 1 0 0,0-1 0 0 0,0 0 0 0 0,0 0-1 0 0,0 0 1 0 0,-1 0 0 0 0,1 0 0 0 0,0-2-1 0 0,2-7-2782 0 0,-1 1 0 0 0,2-21 0 0 0,-4 30 2844 0 0,1-16-7839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9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3 738 8319 0 0,'0'0'639'0'0,"-1"0"-596"0"0,1 0 0 0 0,0-1 0 0 0,0 1 0 0 0,0 0 0 0 0,-1 0 0 0 0,1-1 0 0 0,0 1 0 0 0,0 0 0 0 0,0-1-1 0 0,0 1 1 0 0,0 0 0 0 0,0 0 0 0 0,0-1 0 0 0,0 1 0 0 0,0 0 0 0 0,0-1 0 0 0,0 1 0 0 0,0 0 0 0 0,0-1 0 0 0,0 1 0 0 0,0 0 0 0 0,0 0 0 0 0,0-1 0 0 0,0 1 0 0 0,0 0 0 0 0,0-1-1 0 0,0 1 1 0 0,0-1 0 0 0,15-24 2129 0 0,-2 4-958 0 0,50-110 1415 0 0,48-148 0 0 0,-70 174-2175 0 0,-21 58-276 0 0,-12 26-49 0 0,1 0-1 0 0,1 1 0 0 0,16-23 1 0 0,-11 28 1455 0 0,-7 25-461 0 0,43 97 1184 0 0,115 158 162 0 0,-70-100-1716 0 0,-59-97-732 0 0,-29-54 8 0 0,0-1 0 0 0,0-1 1 0 0,1 0-1 0 0,1 0 0 0 0,0 0 1 0 0,17 14-1 0 0,-27-26-38 0 0,1 1 0 0 0,-1 0 0 0 0,1-1 0 0 0,0 1 0 0 0,-1-1 0 0 0,1 1 0 0 0,0-1 0 0 0,-1 0 0 0 0,1 1 0 0 0,0-1 0 0 0,0 0 0 0 0,-1 1 0 0 0,1-1 0 0 0,0 0 0 0 0,0 0 0 0 0,-1 0 0 0 0,1 1 0 0 0,0-1-1 0 0,0 0 1 0 0,0 0 0 0 0,-1 0 0 0 0,1 0 0 0 0,0-1 0 0 0,0 1 0 0 0,0 0 0 0 0,-1 0 0 0 0,1 0 0 0 0,0-1 0 0 0,0 1 0 0 0,-1 0 0 0 0,1-1 0 0 0,0 1 0 0 0,-1-1 0 0 0,1 1 0 0 0,0 0 0 0 0,-1-1 0 0 0,1 0 0 0 0,0 1 0 0 0,-1-1 0 0 0,1 1 0 0 0,-1-1 0 0 0,1 0 0 0 0,-1 0 0 0 0,8-17-2289 0 0,-5-1-4413 0 0,-3 2-1499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9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5671 0 0,'5'28'654'0'0,"2"33"0"0"0,-4-21 1560 0 0,8 153 9070 0 0,-11-191-10218 0 0,2 5 2803 0 0,1-26-3599 0 0,-1-1-1 0 0,-1-31 0 0 0,-1 32-241 0 0,1 0 0 0 0,3-20 0 0 0,0 2-5 0 0,-2 7-23 0 0,1 1 0 0 0,1 0 0 0 0,12-39 0 0 0,-5 36 0 0 0,-4 20 0 0 0,1 8 53 0 0,-7 4 4 0 0,0 1-1 0 0,0-1 1 0 0,0 1-1 0 0,0 0 1 0 0,0-1-1 0 0,0 1 1 0 0,0 0-1 0 0,0 0 1 0 0,0 0-1 0 0,0 0 1 0 0,0-1-1 0 0,0 1 1 0 0,-1 0-1 0 0,1 0 0 0 0,0 1 1 0 0,-1-1-1 0 0,1 0 1 0 0,-1 0-1 0 0,1 0 1 0 0,-1 0-1 0 0,0 1 1 0 0,1 0-1 0 0,8 30 872 0 0,-1 8 535 0 0,17 42 1 0 0,-23-76-1366 0 0,1 0 0 0 0,-1 0 0 0 0,1 0 0 0 0,0-1 0 0 0,1 1 0 0 0,0-1 0 0 0,0 0 0 0 0,0 0 0 0 0,0 0 0 0 0,1-1 0 0 0,7 7 0 0 0,-11-11-105 0 0,0 0 1 0 0,0 0-1 0 0,0 1 1 0 0,0-1-1 0 0,0 0 1 0 0,0 0-1 0 0,0 0 1 0 0,0 0-1 0 0,0 0 1 0 0,0 0-1 0 0,0-1 1 0 0,0 1-1 0 0,0 0 1 0 0,0 0-1 0 0,0-1 1 0 0,0 1-1 0 0,0-1 1 0 0,-1 1-1 0 0,1-1 1 0 0,0 1-1 0 0,0-1 1 0 0,0 1-1 0 0,0-1 1 0 0,-1 0-1 0 0,1 1 1 0 0,0-1-1 0 0,-1 0 1 0 0,2-1-1 0 0,19-24-1868 0 0,-18 21 615 0 0,0 0 0 0 0,0-1 0 0 0,-1 1-1 0 0,0-1 1 0 0,3-11 0 0 0,-1 5-2903 0 0,2-11-4040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6:59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2527 0 0,'2'7'70'0'0,"0"1"-1"0"0,-1-1 0 0 0,2 14 1 0 0,-1-1 2084 0 0,2 6 2710 0 0,1 0 0 0 0,11 30 0 0 0,-11-42-3447 0 0,0 4 464 0 0,2 0 0 0 0,12 23 0 0 0,-18-38-1650 0 0,1 0-1 0 0,0 1 1 0 0,0-1-1 0 0,1 0 0 0 0,-1 0 1 0 0,1 0-1 0 0,-1 0 0 0 0,1-1 1 0 0,0 1-1 0 0,0-1 0 0 0,0 1 1 0 0,0-1-1 0 0,1 0 0 0 0,-1 0 1 0 0,0-1-1 0 0,1 1 0 0 0,6 1 1 0 0,-9-3-204 0 0,-1 0 0 0 0,1 0 0 0 0,0 0 0 0 0,0 0 0 0 0,0 0 0 0 0,0 0 0 0 0,-1 0 0 0 0,1 0 0 0 0,0-1 0 0 0,0 1 0 0 0,0 0-1 0 0,-1-1 1 0 0,1 1 0 0 0,0 0 0 0 0,0-1 0 0 0,-1 1 0 0 0,1-1 0 0 0,0 1 0 0 0,0-2 0 0 0,1 1 50 0 0,4-3-48 0 0,0-1 0 0 0,-1 1 0 0 0,1-1 0 0 0,-1 0 0 0 0,0-1 0 0 0,-1 1 0 0 0,1-1 0 0 0,-1 0 0 0 0,0 0 0 0 0,-1 0 0 0 0,1 0 0 0 0,-1-1 0 0 0,3-11 0 0 0,2-8-935 0 0,-1 0 1 0 0,4-34-1 0 0,-11 58 794 0 0,7-36-2510 0 0,0-1-3942 0 0,-1-4-1978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7:00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 1 6335 0 0,'-1'90'1495'0'0,"4"121"10729"0"0,1-128-9317 0 0,8 110 2483 0 0,15-3-1874 0 0,-24-174-3367 0 0,1 0 1 0 0,1-1-1 0 0,0 1 0 0 0,1-1 1 0 0,9 18-1 0 0,-3-18-145 0 0,-11-14-4 0 0,0-1 0 0 0,-1 1 0 0 0,1 0 0 0 0,0-1 0 0 0,0 1 0 0 0,0-1 0 0 0,0 1 0 0 0,0-1 0 0 0,0 0 0 0 0,0 1 0 0 0,0-1 0 0 0,0 0 0 0 0,2 1 0 0 0,0-1 0 0 0,0 0 0 0 0,-1 0 0 0 0,1-1 0 0 0,-1 1 0 0 0,1 0 0 0 0,-1-1 0 0 0,1 0 0 0 0,-1 1 0 0 0,1-1 0 0 0,-1 0 0 0 0,1 0 0 0 0,-1-1 0 0 0,0 1 0 0 0,0 0 0 0 0,1-1 0 0 0,-1 1 0 0 0,0-1 0 0 0,0 0 0 0 0,-1 0 0 0 0,1 1 0 0 0,0-1 0 0 0,0-1 0 0 0,-1 1 0 0 0,0 0 0 0 0,1 0 0 0 0,0-4 0 0 0,4-5 0 0 0,-1-1 0 0 0,-1 0 0 0 0,0-1 0 0 0,2-14 0 0 0,-5 22 0 0 0,1-9-354 0 0,0 0 0 0 0,0 1 0 0 0,-2-1-1 0 0,0 0 1 0 0,0 0 0 0 0,-1 0 0 0 0,-4-16 0 0 0,0 4-956 0 0,-2 1 0 0 0,-18-46 0 0 0,22 66 487 0 0,1 0-1 0 0,-1-1 0 0 0,0 1 0 0 0,0 1 1 0 0,0-1-1 0 0,-1 0 0 0 0,1 1 0 0 0,-1 0 1 0 0,0-1-1 0 0,-1 2 0 0 0,1-1 0 0 0,-1 0 0 0 0,1 1 1 0 0,-1 0-1 0 0,0 0 0 0 0,0 0 0 0 0,-1 1 1 0 0,1 0-1 0 0,0 0 0 0 0,-1 0 0 0 0,-5-1 0 0 0,5 2 356 0 0,0 0-1 0 0,0 1 0 0 0,0 0 0 0 0,0 0 1 0 0,0 0-1 0 0,0 1 0 0 0,-11 2 0 0 0,8 0 449 0 0,0-1 0 0 0,0 1 0 0 0,0 1 0 0 0,0 0-1 0 0,1 0 1 0 0,0 1 0 0 0,0 0 0 0 0,0 0 0 0 0,0 1-1 0 0,1 0 1 0 0,0 0 0 0 0,-7 9 0 0 0,3-3 238 0 0,0 0 0 0 0,1 1 0 0 0,1 0 0 0 0,-8 16 0 0 0,11-18 1107 0 0,2-1 0 0 0,-1 2-1 0 0,-4 17 1 0 0,9-29-1195 0 0,0 1 1 0 0,0-1-1 0 0,0 0 1 0 0,0 1-1 0 0,0-1 1 0 0,0 1-1 0 0,0-1 1 0 0,1 0-1 0 0,-1 1 1 0 0,0-1-1 0 0,0 0 0 0 0,0 1 1 0 0,0-1-1 0 0,1 1 1 0 0,-1-1-1 0 0,0 0 1 0 0,0 0-1 0 0,1 1 1 0 0,-1-1-1 0 0,0 0 1 0 0,1 1-1 0 0,-1-1 0 0 0,0 0 1 0 0,1 0-1 0 0,-1 1 1 0 0,0-1-1 0 0,1 0 1 0 0,-1 0-1 0 0,0 0 1 0 0,1 0-1 0 0,-1 0 1 0 0,1 1-1 0 0,-1-1 0 0 0,0 0 1 0 0,1 0-1 0 0,-1 0 1 0 0,1 0-1 0 0,16-1 2502 0 0,-7-3-2035 0 0,-1-1 1 0 0,0 0-1 0 0,0-1 0 0 0,0 0 0 0 0,-1 0 1 0 0,0-1-1 0 0,14-15 0 0 0,-12 12-426 0 0,0 0 0 0 0,1 0 1 0 0,20-12-1 0 0,2 3-34 0 0,72-46-3970 0 0,-97 60 2363 0 0,0 0 1 0 0,1 0-1 0 0,13-5 0 0 0,-21 9 698 0 0,10 6-358 0 0,-9-3 1110 0 0,0 0 0 0 0,1 1 1 0 0,-1-1-1 0 0,0 0 0 0 0,0 1 1 0 0,0 0-1 0 0,0-1 0 0 0,-1 1 1 0 0,1 0-1 0 0,-1 0 0 0 0,0 0 1 0 0,0 0-1 0 0,2 4 0 0 0,7 42 2376 0 0,5 37 4842 0 0,-13-95-8192 0 0,-1-1 0 0 0,1-16 0 0 0,0 6-3792 0 0,0 3-982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2:57:00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1 117 2039 0 0,'1'2'154'0'0,"5"13"537"0"0,0 0 1 0 0,-1 0 0 0 0,-1 1-1 0 0,0-1 1 0 0,-1 1 0 0 0,1 17-1 0 0,9 43 3858 0 0,-10-65-3412 0 0,0 0 0 0 0,1 0-1 0 0,0 0 1 0 0,1 0 0 0 0,0-1-1 0 0,0 0 1 0 0,12 15 0 0 0,-16-24-935 0 0,0 1 0 0 0,0-1 0 0 0,0 0 0 0 0,0 0 0 0 0,1 0 0 0 0,-1-1 0 0 0,1 1 0 0 0,-1 0 0 0 0,0 0 0 0 0,1-1 0 0 0,-1 1 0 0 0,1-1 0 0 0,0 1 0 0 0,-1-1 0 0 0,1 0 0 0 0,2 1 0 0 0,-2-1 425 0 0,1-2-195 0 0,4-3-327 0 0,-1-1 0 0 0,0 1 1 0 0,0-1-1 0 0,0 0 0 0 0,0-1 1 0 0,-1 1-1 0 0,0-1 0 0 0,0 0 1 0 0,-1-1-1 0 0,0 1 0 0 0,-1-1 1 0 0,1 0-1 0 0,-1 1 0 0 0,-1-1 1 0 0,1-1-1 0 0,-1 1 0 0 0,0-9 1 0 0,0 9-98 0 0,3-18 36 0 0,-1 1 0 0 0,-1-1 1 0 0,-1 0-1 0 0,-3-37 0 0 0,-1 51-33 0 0,-6 5 31 0 0,-4 4-31 0 0,-3 6-11 0 0,6 1-536 0 0,-1 1 1 0 0,1 1-1 0 0,1 0 0 0 0,-1 0 1 0 0,1 0-1 0 0,0 1 0 0 0,-8 9 1 0 0,10-13-3741 0 0,12-18-8039 0 0,-4 13 12110 0 0,0-1 0 0 0,-1 1-1 0 0,1 0 1 0 0,0 0 0 0 0,1 0-1 0 0,-1 0 1 0 0,0 0 0 0 0,5-2-1 0 0,-6 3 441 0 0,2 0 128 0 0,2 0-117 0 0,1 1 1 0 0,-1-1 0 0 0,0 1-1 0 0,0 0 1 0 0,0 1-1 0 0,0-1 1 0 0,1 1 0 0 0,7 2-1 0 0,-9-2 201 0 0,0 1 0 0 0,0 0 0 0 0,0 0 0 0 0,-1 0 0 0 0,1 0 0 0 0,0 0 0 0 0,-1 1 0 0 0,1 0 0 0 0,-1-1 0 0 0,0 1 0 0 0,0 1 0 0 0,0-1 0 0 0,0 0 0 0 0,-1 1 0 0 0,1-1 0 0 0,-1 1 0 0 0,3 7 0 0 0,0 1 749 0 0,0 0-1 0 0,-1 1 1 0 0,0 0 0 0 0,-1 0-1 0 0,-1 0 1 0 0,0 0-1 0 0,0 15 1 0 0,-1-19 505 0 0,-1-8-1627 0 0,1-1 0 0 0,-1 0-1 0 0,0 1 1 0 0,0-1 0 0 0,0 0 0 0 0,0 0-1 0 0,0 1 1 0 0,0-1 0 0 0,0 0-1 0 0,0 1 1 0 0,0-1 0 0 0,0 0-1 0 0,0 1 1 0 0,0-1 0 0 0,0 0 0 0 0,0 0-1 0 0,0 1 1 0 0,-1-1 0 0 0,1 0-1 0 0,0 1 1 0 0,0-1 0 0 0,0 0-1 0 0,0 0 1 0 0,0 1 0 0 0,-1-1 0 0 0,1 0-1 0 0,0 0 1 0 0,-1 1 0 0 0,5-26 668 0 0,7-34-699 0 0,-7 29-275 0 0,2 0 0 0 0,1 1 1 0 0,1 0-1 0 0,12-28 0 0 0,-16 49 109 0 0,0 1 0 0 0,9-13 0 0 0,-1 7-42 0 0,-11 12 177 0 0,1 0 0 0 0,0 0 1 0 0,-1 0-1 0 0,1 0 0 0 0,0 0 1 0 0,0 0-1 0 0,0 0 1 0 0,0 1-1 0 0,0-1 0 0 0,-1 1 1 0 0,1-1-1 0 0,0 1 0 0 0,0 0 1 0 0,0 0-1 0 0,0 0 0 0 0,0 0 1 0 0,1 0-1 0 0,-1 0 0 0 0,-1 0 1 0 0,1 1-1 0 0,0-1 0 0 0,0 1 1 0 0,0-1-1 0 0,0 1 1 0 0,0 0-1 0 0,0 0 0 0 0,0 0 1 0 0,-1 0-1 0 0,1 0 0 0 0,0 0 1 0 0,-1 0-1 0 0,1 1 0 0 0,-1-1 1 0 0,1 1-1 0 0,-1-1 0 0 0,0 1 1 0 0,2 2-1 0 0,5 6 348 0 0,-1 1 0 0 0,0 0 0 0 0,9 23 0 0 0,-12-26-95 0 0,0 1 1 0 0,0-1-1 0 0,0 0 1 0 0,1 0-1 0 0,0-1 1 0 0,1 1-1 0 0,0-1 1 0 0,0 0-1 0 0,9 8 1 0 0,-13-14-251 0 0,-1 0 0 0 0,0 0 0 0 0,1 0-1 0 0,0 0 1 0 0,-1 0 0 0 0,1-1 0 0 0,0 1 0 0 0,-1 0 0 0 0,1-1 0 0 0,0 1 0 0 0,0-1 0 0 0,-1 0 0 0 0,4 1 0 0 0,12-5-15 0 0,-6-2 0 0 0,0-1 0 0 0,0 0 0 0 0,13-11 0 0 0,-12 8 0 0 0,1 0 0 0 0,17-9 0 0 0,29-6-1456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34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1952 611 4831 0 0,'-42'1'375'0'0,"40"0"-291"0"0,-1-1 0 0 0,0 0 0 0 0,1 0 0 0 0,-1-1 0 0 0,0 1 0 0 0,1-1 0 0 0,-6-1 0 0 0,-11 0 2112 0 0,-107-1 2671 0 0,-13 0-9 0 0,31 6-1772 0 0,30 3-827 0 0,59-3-1547 0 0,1 1-1 0 0,0 0 0 0 0,-27 11 0 0 0,25-8-147 0 0,-2 0 1 0 0,-25 4-1 0 0,-133 7 1313 0 0,169-18-1825 0 0,-46 4 1145 0 0,-99-5-1 0 0,140 0-1109 0 0,0 0-1 0 0,1 2 0 0 0,-1 0 0 0 0,-24 5 1 0 0,-62 21 244 0 0,67-17-331 0 0,18-6 0 0 0,-23 9 0 0 0,16-3 0 0 0,-86 40 0 0 0,98-44 0 0 0,-115 65 0 0 0,96-52 0 0 0,2 1 0 0 0,-29 26 0 0 0,45-34 0 0 0,-1 1 0 0 0,2 1 0 0 0,-15 18 0 0 0,22-24 0 0 0,-1 1 0 0 0,1-1 0 0 0,1 1 0 0 0,0 0 0 0 0,0 0 0 0 0,0 0 0 0 0,-3 19 0 0 0,-2 7 0 0 0,-2 11 0 0 0,8-27 0 0 0,1-12 0 0 0,1-1 0 0 0,0 1 0 0 0,1 0 0 0 0,0 7 0 0 0,0-11 0 0 0,0 4 0 0 0,0 1 0 0 0,1-1 0 0 0,0 0 0 0 0,0 1 0 0 0,1-1 0 0 0,0 0 0 0 0,0 0 0 0 0,4 8 0 0 0,3 2 0 0 0,1-1 0 0 0,0-1 0 0 0,1 0 0 0 0,18 19 0 0 0,59 49 0 0 0,-78-76 0 0 0,0 1 0 0 0,1-1 0 0 0,1-1 0 0 0,15 8 0 0 0,51 16 0 0 0,-47-19 0 0 0,77 20 0 0 0,-25-9 0 0 0,-37-4 0 0 0,-1 1 0 0 0,52 31 0 0 0,-66-33 0 0 0,6 0 0 0 0,44 15 0 0 0,-26-12 0 0 0,73 22 0 0 0,20 7 0 0 0,-107-30 0 0 0,-17-8 0 0 0,39 14 0 0 0,-16-10 0 0 0,35 9 0 0 0,-22-9 0 0 0,53 11 0 0 0,-52-13 0 0 0,-27-5 0 0 0,39 4 0 0 0,310 54 0 0 0,-219-32 0 0 0,92 1 0 0 0,-140-22 0 0 0,169 13 0 0 0,-168-17 0 0 0,-64-1 0 0 0,-32-4 0 0 0,28 1 0 0 0,-32-5 0 0 0,116 8 0 0 0,87 8 0 0 0,-75-8 0 0 0,203 16 0 0 0,-66-22 0 0 0,-195-4 0 0 0,221 7 0 0 0,-114 0 0 0 0,83 6 0 0 0,-89-1 0 0 0,43 5 0 0 0,-52-2 0 0 0,-8-6 0 0 0,319-29 0 0 0,-436 15 0 0 0,0-2 0 0 0,-1-3 0 0 0,0-2 0 0 0,-1-2 0 0 0,0-3 0 0 0,58-30 0 0 0,-83 34 0 0 0,-17 9 0 0 0,0 0 0 0 0,-1-1 0 0 0,1 0 0 0 0,-1-1 0 0 0,-1 0 0 0 0,12-13 0 0 0,-3-4 0 0 0,-3 5 0 0 0,-1 0 0 0 0,0 0 0 0 0,-2-1 0 0 0,11-27 0 0 0,12-38 0 0 0,4-11 0 0 0,-29 68 0 0 0,-1 0 0 0 0,-1 0 0 0 0,-2-1 0 0 0,-1 0 0 0 0,-2 0 0 0 0,-1-38 0 0 0,-3 28 0 0 0,-2 0 0 0 0,-1 0 0 0 0,-16-54 0 0 0,13 66 0 0 0,-1 1 0 0 0,-2 1 0 0 0,0 0 0 0 0,-2 0 0 0 0,-26-39 0 0 0,21 40 0 0 0,-1 0 0 0 0,-1 1 0 0 0,-1 1 0 0 0,-1 1 0 0 0,-26-21 0 0 0,-134-108 0 0 0,5 3 0 0 0,120 105 0 0 0,-76-45 0 0 0,-280-115 0 0 0,350 175 0 0 0,-101-41 0 0 0,-2 7 0 0 0,-3 8 0 0 0,-324-60 0 0 0,269 81 0 0 0,-2 10 0 0 0,-361 10 0 0 0,338 20 0 0 0,-882 44 0 0 0,696 6-775 0 0,345-38-242 0 0,1 5-1 0 0,-148 58 1 0 0,138-34-6181 0 0,18 2-2169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35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14110 3711 0 0,'-6'-521'1675'0'0,"1"360"-642"0"0,-12-205 1350 0 0,11 235-1442 0 0,-1-119 877 0 0,-2 3-102 0 0,1 69-755 0 0,-2-718 1103 0 0,23 560-1696 0 0,-3 112 81 0 0,12-119 387 0 0,-5 146-262 0 0,10-90 110 0 0,51-500 481 0 0,-70 694-1052 0 0,59-511 505 0 0,-29 282-392 0 0,-23 187-138 0 0,2-20 10 0 0,18-153 31 0 0,3-28-4 0 0,3-9 205 0 0,-10 74-142 0 0,31-265 42 0 0,-44 384-102 0 0,33-231 155 0 0,-40 314-239 0 0,73-375 241 0 0,-52 324-190 0 0,139-467 167 0 0,-144 508-240 0 0,51-165 23 0 0,17-82 116 0 0,-30 114 35 0 0,52-151 327 0 0,171-287 168 0 0,-146 334-214 0 0,25-52-37 0 0,-90 208-287 0 0,-24 48-38 0 0,98-154 0 0 0,-91 168 39 0 0,70-160 1 0 0,-95 186-135 0 0,-4 12-20 0 0,2 1 0 0 0,62-80 0 0 0,96-93 0 0 0,-2-13 404 0 0,-150 180-604 0 0,-39 64-127 0 0,-6 28-15550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37.9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7631 0 0,'0'0'808'0'0,"15"2"3888"0"0,-6 14-2072 0 0,-3-4 2152 0 0,-2 2-3064 0 0,4-2-712 0 0,-2 0-7160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38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2879 0 0,'0'0'5776'0'0,"9"13"-2696"0"0,0-2 3496 0 0,-6 2-5008 0 0,2 1-16 0 0,-1-1-952 0 0,-2-1 176 0 0,-4 3-6808 0 0,1-1-1280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38.6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1 616 10047 0 0,'1'2'776'0'0,"13"28"353"0"0,11 24 10677 0 0,-15-32-9640 0 0,-9-21-1522 0 0,0 1-218 0 0,1-1-407 0 0,-1 1 0 0 0,1-1 0 0 0,-1 1-1 0 0,1-1 1 0 0,0 0 0 0 0,0 0 0 0 0,-1 0 0 0 0,1 0 0 0 0,0 0 0 0 0,0 0 0 0 0,0 0 0 0 0,0-1 0 0 0,0 1 0 0 0,0-1 0 0 0,4 1-1 0 0,-3-1-1159 0 0,1 0 0 0 0,-1 0 0 0 0,0-1 0 0 0,0 1 0 0 0,0-1 0 0 0,6-1 0 0 0,7-4-7169 0 0</inkml:trace>
  <inkml:trace contextRef="#ctx0" brushRef="#br0" timeOffset="1">372 214 12695 0 0,'0'0'978'0'0,"4"-1"-641"0"0,41-14 276 0 0,69-33 9817 0 0,-96 40-9199 0 0,7-4 411 0 0,156-60 3166 0 0,-177 71-4802 0 0,1-1 1 0 0,-1 0-1 0 0,1 0 1 0 0,5-4-1 0 0,11-6-5 0 0,-15 7-1 0 0,-5 4-93 0 0,-1 0 1 0 0,1 0-1 0 0,-1 1 0 0 0,1-1 1 0 0,-1 0-1 0 0,1 0 1 0 0,-1 0-1 0 0,1 0 0 0 0,-1 0 1 0 0,0 1-1 0 0,1-1 0 0 0,-1 0 1 0 0,0 0-1 0 0,0 0 0 0 0,0 0 1 0 0,0 0-1 0 0,0-2 1 0 0,-6-7-5325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39.0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327 0 2415 0 0,'1'3'180'0'0,"5"6"1520"0"0,0 1 1 0 0,-1 0-1 0 0,0 0 0 0 0,5 15 0 0 0,-8-19-837 0 0,0 0-1 0 0,-1 0 1 0 0,0 0 0 0 0,0 0 0 0 0,-1 0 0 0 0,1 0 0 0 0,-1 0 0 0 0,-1 0-1 0 0,1 0 1 0 0,-3 9 0 0 0,-2 10 1301 0 0,4-17-1472 0 0,0 0 1 0 0,-1 0 0 0 0,-1 0 0 0 0,-5 14 0 0 0,-42 84 2894 0 0,-1 8-1461 0 0,-22 48-1375 0 0,50-110-670 0 0,12-27-160 0 0,-1 0-1 0 0,-1-2 1 0 0,-2 1 0 0 0,-19 24-1 0 0,19-30-4805 0 0,-19 17-1 0 0,21-24-4835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0 11231 0 0,'-5'14'343'0'0,"0"-1"0"0"0,-1 1 1 0 0,-9 12-1 0 0,-8 21 46 0 0,-102 244 7779 0 0,-5 14-3514 0 0,77-147-3222 0 0,51-150-1379 0 0,0 1-1 0 0,0-1 1 0 0,0 1 0 0 0,1 0-1 0 0,0-1 1 0 0,1 1 0 0 0,1 14-1 0 0,-1-23-102 0 0,0 1-1 0 0,1-1 1 0 0,-1 0-1 0 0,0 0 0 0 0,0 0 1 0 0,0 1-1 0 0,1-1 0 0 0,-1 0 1 0 0,0 0-1 0 0,0 0 1 0 0,1 0-1 0 0,-1 1 0 0 0,0-1 1 0 0,0 0-1 0 0,1 0 0 0 0,-1 0 1 0 0,0 0-1 0 0,1 0 0 0 0,-1 0 1 0 0,0 0-1 0 0,0 0 1 0 0,1 0-1 0 0,-1 0 0 0 0,0 0 1 0 0,1 0-1 0 0,-1 0 0 0 0,0 0 1 0 0,0 0-1 0 0,1 0 1 0 0,-1 0-1 0 0,1-1 0 0 0,9-2-1969 0 0,2-2-4010 0 0,5-2-1737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39.4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1 156 10391 0 0,'12'-5'401'0'0,"0"-2"-1"0"0,20-13 1 0 0,2-1 2092 0 0,-8 6 2791 0 0,32-24 0 0 0,-36 23-2652 0 0,34-16 0 0 0,-54 31-2668 0 0</inkml:trace>
  <inkml:trace contextRef="#ctx0" brushRef="#br0" timeOffset="1">177 132 14711 0 0,'0'3'1136'0'0,"1"4"-925"0"0,0 0-1 0 0,-1 0 0 0 0,0 12 1 0 0,-5 27 4134 0 0,1-15 340 0 0,0 19-389 0 0,4-47-4044 0 0,-1 1 1 0 0,1-1-1 0 0,-1 1 0 0 0,1-1 1 0 0,-1 0-1 0 0,0 1 0 0 0,-3 4 1 0 0,2 0-131 0 0,-1-1 0 0 0,1 1 0 0 0,-2 9 0 0 0,4-13 25 0 0,0-1-2287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39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1 227 5727 0 0,'1'1'443'0'0,"20"5"-250"0"0,3-6 3849 0 0,26-9 6540 0 0,-33 5-8703 0 0,66-17 3071 0 0,122-48 1 0 0,-104 27-4951 0 0,-50 20 0 0 0,25-7-164 0 0,-74 29-688 0 0,1-2-299 0 0,11-8-1391 0 0,4-3-4350 0 0,4 0-2235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0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1 203 12551 0 0,'3'-1'971'0'0,"47"-14"4583"0"0,85-39-1 0 0,-13 4-559 0 0,-56 24-2969 0 0,-26 10-1467 0 0,68-17-1 0 0,-104 32-556 0 0,3-1 0 0 0,0 0-1 0 0,0 1 1 0 0,0 0 0 0 0,0 1-1 0 0,9 0 1 0 0,-15 0-1 0 0,1 0 0 0 0,0 0 0 0 0,-1 0 0 0 0,1 1 0 0 0,-1-1 0 0 0,1 1 0 0 0,-1-1 0 0 0,1 1 0 0 0,0 0 0 0 0,-1 0 0 0 0,0-1 0 0 0,1 1 0 0 0,-1 0 0 0 0,0 0-1 0 0,1 1 1 0 0,-1-1 0 0 0,0 0 0 0 0,0 0 0 0 0,0 0 0 0 0,0 1 0 0 0,0-1 0 0 0,0 1 0 0 0,0-1 0 0 0,0 0 0 0 0,-1 1 0 0 0,1 0 0 0 0,-1-1 0 0 0,1 3 0 0 0,2 6 0 0 0,-1 0 0 0 0,-1 1 0 0 0,0 0 0 0 0,0-1 0 0 0,-1 1 0 0 0,-1 0 0 0 0,0-1 0 0 0,0 1 0 0 0,-5 17 0 0 0,-4 6 0 0 0,-21 52 0 0 0,5-21 0 0 0,22-54 0 0 0,-1-1 0 0 0,0 0 0 0 0,0-1 0 0 0,-1 1 0 0 0,-1-1 0 0 0,-12 14 0 0 0,16-20-238 0 0,-1 0 0 0 0,1 0 0 0 0,-1 0 0 0 0,0 0-1 0 0,0 0 1 0 0,0-1 0 0 0,-1 0 0 0 0,1 0 0 0 0,0 0 0 0 0,-1 0 0 0 0,-5 1 0 0 0,6-2-200 0 0,1-1 1 0 0,-1 1 0 0 0,1-1 0 0 0,-1 0-1 0 0,1 0 1 0 0,-1 0 0 0 0,1 0 0 0 0,-1 0-1 0 0,1-1 1 0 0,-1 0 0 0 0,1 1 0 0 0,0-1-1 0 0,-1-1 1 0 0,1 1 0 0 0,0 0 0 0 0,-5-3-1 0 0,-5-6-9231 0 0</inkml:trace>
  <inkml:trace contextRef="#ctx0" brushRef="#br0" timeOffset="1">219 17 2383 0 0,'2'4'71'0'0,"3"18"74"0"0,-3-13 1226 0 0,-1 0 0 0 0,0 1-1 0 0,-1-1 1 0 0,0 0-1 0 0,-2 17 1 0 0,-2-3 3602 0 0,-9 26 1 0 0,-22 63 2396 0 0,7-27-4642 0 0,16-42-1984 0 0,1-6-169 0 0,-20 50 1 0 0,16-60-572 0 0,15-27-22 0 0,0 0 0 0 0,0 1 0 0 0,0-1 1 0 0,0 0-1 0 0,0 1 0 0 0,0-1 0 0 0,0 0 0 0 0,0 0 0 0 0,-1 1 0 0 0,1-1 1 0 0,0 0-1 0 0,0 0 0 0 0,0 1 0 0 0,0-1 0 0 0,-1 0 0 0 0,1 0 0 0 0,0 0 0 0 0,0 1 1 0 0,-1-1-1 0 0,1 0 0 0 0,0 0 0 0 0,0 0 0 0 0,-1 0 0 0 0,1 1 0 0 0,0-1 1 0 0,0 0-1 0 0,-1 0 0 0 0,1 0 0 0 0,0 0 0 0 0,0 0 0 0 0,-1 0 0 0 0,1 0 1 0 0,0 0-1 0 0,-1 0 0 0 0,1 0 0 0 0,0 0 0 0 0,-1 0 0 0 0,1 0 0 0 0,0 0 0 0 0,0 0 1 0 0,-1 0-1 0 0,1 0 0 0 0,0 0 0 0 0,0-1 0 0 0,-1 1 0 0 0,1 0 0 0 0,0 0 1 0 0,0 0-1 0 0,-1 0 0 0 0,1-1 0 0 0,0 1 0 0 0,0 0 0 0 0,-1 0 0 0 0,1 0 1 0 0,0-1-1 0 0,0 1 0 0 0,0 0 0 0 0,0 0 0 0 0,-1-1 0 0 0,1 1 0 0 0,0 0 1 0 0,0-1-1 0 0,-2-1-396 0 0,0-1 1 0 0,1 1-1 0 0,-1-1 1 0 0,1 0-1 0 0,0 1 0 0 0,0-1 1 0 0,0 0-1 0 0,-1-5 1 0 0,-2-14-6622 0 0,1-1-1979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0.7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112 0 5783 0 0,'0'0'444'0'0,"1"2"-289"0"0,2 1 204 0 0,0 0-1 0 0,0 1 1 0 0,-1-1-1 0 0,1 0 1 0 0,-1 1-1 0 0,0 0 1 0 0,0 0 0 0 0,0-1-1 0 0,-1 1 1 0 0,1 0-1 0 0,-1 0 1 0 0,0 0-1 0 0,1 8 1 0 0,1 12 2469 0 0,-2 0 0 0 0,-2 45 0 0 0,-1-39-1991 0 0,-11 52-1 0 0,6-45-580 0 0,6-31-274 0 0,0 1 0 0 0,1-1 0 0 0,-1 1 0 0 0,1-1 0 0 0,0 1 0 0 0,1-1 0 0 0,-1 1 0 0 0,1-1 0 0 0,1 1 0 0 0,-1-1 0 0 0,4 8 0 0 0,5 7 58 0 0,0 0-1 0 0,2-1 1 0 0,0-1-1 0 0,25 31 1 0 0,-36-49 82 0 0,-1 20 273 0 0,0-20-391 0 0,0-1-1 0 0,0 1 1 0 0,0 0 0 0 0,-1-1-1 0 0,1 1 1 0 0,0-1 0 0 0,-1 1 0 0 0,1 0-1 0 0,0-1 1 0 0,-1 1 0 0 0,1-1-1 0 0,-1 1 1 0 0,1-1 0 0 0,-1 1 0 0 0,1-1-1 0 0,-1 1 1 0 0,1-1 0 0 0,-1 0-1 0 0,0 1 1 0 0,-1 0 23 0 0,-2 2 90 0 0,1 0-1 0 0,-1 0 1 0 0,0-1-1 0 0,0 0 0 0 0,0 0 1 0 0,0 0-1 0 0,0 0 1 0 0,-1-1-1 0 0,-6 2 1 0 0,-5 1 527 0 0,-23 1 0 0 0,-4 1 226 0 0,33-4-429 0 0,-1 1 0 0 0,1 0 1 0 0,-15 7 1708 0 0,26-9-1450 0 0,3 2-471 0 0,0 0-1 0 0,0-1 0 0 0,0 0 0 0 0,0 1 1 0 0,1-2-1 0 0,-1 1 0 0 0,9 2 1 0 0,39 5 458 0 0,-12-1-370 0 0,-3 1-314 0 0,1-2 1 0 0,0-1-1 0 0,1-3 1 0 0,-1 0-1 0 0,1-3 1 0 0,57-6-1 0 0,-46 1-3 0 0,-22 3 0 0 0,52-12 0 0 0,74-32 0 0 0,-16 2 0 0 0,-110 31-2111 0 0,-25 11 1123 0 0,0 0 0 0 0,0-1 0 0 0,0 1 0 0 0,0-1-1 0 0,0 1 1 0 0,2-5 0 0 0,6-7-9208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1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0 9759 0 0,'-64'97'1893'0'0,"45"-64"992"0"0,2-1 3287 0 0,16-30-4906 0 0,1 0-262 0 0,0-2-942 0 0,-1 1-1 0 0,1-1 1 0 0,0 0-1 0 0,0 1 1 0 0,0-1-1 0 0,0 1 1 0 0,0-1-1 0 0,0 0 1 0 0,0 1-1 0 0,0-1 1 0 0,0 0-1 0 0,0 1 1 0 0,0-1-1 0 0,0 1 1 0 0,0-1-1 0 0,0 0 1 0 0,0 1-1 0 0,0-1 1 0 0,0 0-1 0 0,0 1 1 0 0,1-1-1 0 0,-1 1 0 0 0,0-1 1 0 0,1 1-1 0 0,15 9 309 0 0,-1 2-1 0 0,1 0 0 0 0,-2 1 1 0 0,0 0-1 0 0,0 1 0 0 0,-1 0 1 0 0,20 30-1 0 0,3 9 2366 0 0,-35-52-2479 0 0,0 1-218 0 0,0-1 0 0 0,0 0 0 0 0,1 0 0 0 0,-1 0 1 0 0,1 1-1 0 0,-1-1 0 0 0,0-1 0 0 0,1 1 0 0 0,0 0 1 0 0,-1 0-1 0 0,1-1 0 0 0,-1 1 0 0 0,1 0 0 0 0,0-1 1 0 0,-1 0-1 0 0,4 1 0 0 0,0-1-73 0 0,0 0 1 0 0,-1 0-1 0 0,1 1 1 0 0,0 0-1 0 0,0 0 0 0 0,4 1 1 0 0,-7-1 21 0 0,0 0 0 0 0,0 0 0 0 0,-1 0 0 0 0,1-1 0 0 0,0 2 0 0 0,-1-1 0 0 0,1 0-1 0 0,-1 0 1 0 0,1 0 0 0 0,-1 1 0 0 0,2 2 0 0 0,-1 0 27 0 0,0-1-1 0 0,0 1 0 0 0,-1 0 1 0 0,1 0-1 0 0,-1 1 0 0 0,0-1 1 0 0,-1 0-1 0 0,1 0 0 0 0,-1 0 1 0 0,0 1-1 0 0,0 4 0 0 0,-1 33 361 0 0,-2 0-1 0 0,-2-1 1 0 0,-14 61-1 0 0,-3 16 19 0 0,12-65-383 0 0,11-49-9 0 0,4-7 0 0 0,6-10 0 0 0,-10 13 0 0 0,1-3-347 0 0,0 0 0 0 0,-1 0-1 0 0,1 1 1 0 0,-1-1 0 0 0,0 0 0 0 0,0 0-1 0 0,0 0 1 0 0,1-5 0 0 0,5-13-5556 0 0,0 9-4293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2.3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1 140 4831 0 0,'3'0'375'0'0,"18"-2"360"0"0,-1-1 0 0 0,0-1 0 0 0,24-9 0 0 0,60-26 7762 0 0,-90 33-7150 0 0,-1 0 0 0 0,0-1 0 0 0,0 0 0 0 0,-1-1 0 0 0,20-15-1 0 0,-28 20-1089 0 0,0 0 0 0 0,-1 0-1 0 0,1 1 1 0 0,0 0 0 0 0,8-4-1 0 0,-11 6-232 0 0,0-1 0 0 0,0 1 0 0 0,0 0-1 0 0,0-1 1 0 0,0 1 0 0 0,0 0 0 0 0,0 0-1 0 0,0 0 1 0 0,0-1 0 0 0,0 1 0 0 0,0 0-1 0 0,0 0 1 0 0,0 1 0 0 0,0-1 0 0 0,0 0-1 0 0,0 0 1 0 0,0 0 0 0 0,0 1 0 0 0,0-1-1 0 0,0 1 1 0 0,0-1 0 0 0,0 1 0 0 0,0-1-1 0 0,-1 1 1 0 0,1-1 0 0 0,0 1 0 0 0,0 0 0 0 0,-1-1-1 0 0,1 1 1 0 0,0 0 0 0 0,0 0 0 0 0,-1-1-1 0 0,1 1 1 0 0,-1 0 0 0 0,1 0 0 0 0,-1 0-1 0 0,1 2 1 0 0,11 34 1304 0 0,-2 0 0 0 0,-1 2 0 0 0,4 55 0 0 0,-6-41-1051 0 0,-3-27-273 0 0,-1-1-1 0 0,-2 35 1 0 0,-1-48-4 0 0,-1 0 0 0 0,-2-4-133 0 0,3-7-561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3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1 677 6159 0 0,'0'0'472'0'0,"1"-1"-306"0"0,16-12 1626 0 0,-15 11 205 0 0,66-47 8584 0 0,-66 48-9496 0 0,6-3 635 0 0,-7 3-1603 0 0,-1 1 0 0 0,1-1-1 0 0,0 1 1 0 0,0-1 0 0 0,-1 1 0 0 0,1 0-1 0 0,0-1 1 0 0,0 1 0 0 0,0 0-1 0 0,-1-1 1 0 0,1 1 0 0 0,0 0 0 0 0,0 0-1 0 0,2 0 1 0 0,-3 0-72 0 0,1 0 0 0 0,0 0 0 0 0,0 0 0 0 0,-1 0 0 0 0,1 0 0 0 0,0 1 0 0 0,0-1 0 0 0,-1 0 0 0 0,1 1-1 0 0,0-1 1 0 0,-1 0 0 0 0,1 1 0 0 0,0-1 0 0 0,-1 1 0 0 0,1-1 0 0 0,-1 1 0 0 0,1-1 0 0 0,-1 1 0 0 0,1-1 0 0 0,-1 1 0 0 0,1 0 0 0 0,-1-1 0 0 0,1 1-1 0 0,-1 0 1 0 0,0-1 0 0 0,1 1 0 0 0,-1 0 0 0 0,0 0 0 0 0,1 1 0 0 0,0 3 10 0 0,0 1 1 0 0,0 0-1 0 0,0-1 0 0 0,0 1 0 0 0,-1 0 1 0 0,0 0-1 0 0,0-1 0 0 0,0 1 0 0 0,-1 0 1 0 0,0 0-1 0 0,0-1 0 0 0,-4 11 1 0 0,0 5 140 0 0,-19 61 846 0 0,21-69-738 0 0,-3 14 2358 0 0,7-28-2636 0 0,-1 0-1 0 0,0 0 1 0 0,1 0 0 0 0,-1 0 0 0 0,1 0 0 0 0,-1 0 0 0 0,1 0-1 0 0,0 0 1 0 0,-1 1 0 0 0,1-1 0 0 0,0 0 0 0 0,0 0 0 0 0,2-2 35 0 0,13-20-86 0 0,-1 0-1 0 0,-1-1 1 0 0,-1 0 0 0 0,-1-1-1 0 0,14-45 1 0 0,-2-1-1319 0 0,0 4-3564 0 0,-4-2 0 0 0,12-70 0 0 0,-30 119 2921 0 0,-1 0 0 0 0,-2-31 0 0 0,0 28-178 0 0,2-33 1 0 0,0 14 145 0 0,-1 32 1708 0 0,0-1 1 0 0,2-17-1 0 0,-2 27 269 0 0,0-1 0 0 0,0 0 0 0 0,0 1 0 0 0,0-1 0 0 0,0 0-1 0 0,0 1 1 0 0,0-1 0 0 0,0 1 0 0 0,-1-1 0 0 0,0-1 0 0 0,-1-10 3278 0 0,1 17-2514 0 0,1 0-1 0 0,-1 0 0 0 0,0 0 0 0 0,0-1 0 0 0,-3 8 0 0 0,-3 10 1440 0 0,1 1 244 0 0,-12 31 1 0 0,10-32-769 0 0,-8 33 1 0 0,6-21-120 0 0,7-26-685 0 0,1 0-1 0 0,0 1 0 0 0,0-1 0 0 0,0 1 0 0 0,0 11 0 0 0,13-28-174 0 0,2-5-608 0 0,0 0 0 0 0,-1 0 0 0 0,-1-1 1 0 0,-1-1-1 0 0,14-27 0 0 0,13-19-135 0 0,-35 59 75 0 0,40-53-81 0 0,-38 51 103 0 0,0 1 0 0 0,1-1 0 0 0,0 0-1 0 0,0 1 1 0 0,0 0 0 0 0,1 0 0 0 0,-1 1-1 0 0,8-4 1 0 0,-11 7 137 0 0,-2 0-145 0 0,0 0 0 0 0,0 0-1 0 0,0 0 1 0 0,0 1 0 0 0,0-1-1 0 0,0 0 1 0 0,1 0 0 0 0,-1 0-1 0 0,0 1 1 0 0,0-1 0 0 0,0 0-1 0 0,1 0 1 0 0,-1 0 0 0 0,0 0-1 0 0,0 1 1 0 0,0-1-1 0 0,1 0 1 0 0,-1 0 0 0 0,0 0-1 0 0,0 0 1 0 0,1 0 0 0 0,-1 0-1 0 0,0 0 1 0 0,0 0 0 0 0,1 0-1 0 0,-1 0 1 0 0,0 0 0 0 0,1 0-1 0 0,-1 0 15 0 0,1 0 0 0 0,-1 0-1 0 0,1 1 1 0 0,-1-1 0 0 0,1 0 0 0 0,0 0-1 0 0,-1 0 1 0 0,1 0 0 0 0,-1 0 0 0 0,0 1-1 0 0,1-1 1 0 0,-1 0 0 0 0,1 0 0 0 0,-1 1-1 0 0,1-1 1 0 0,-1 0 0 0 0,0 1-1 0 0,1-1 1 0 0,-1 1 0 0 0,1-1 0 0 0,-1 1-1 0 0,8 10 472 0 0,-1 1 0 0 0,-1-1 1 0 0,9 24-1 0 0,-8-19 192 0 0,17 30 0 0 0,-6-15-332 0 0,-2 2 0 0 0,14 36 0 0 0,-23-51-293 0 0,10 22-40 0 0,-2-5-10 0 0,-1 1-1 0 0,14 58 1 0 0,7 59-6 0 0,-33-147 0 0 0,-2 1 0 0 0,1 0 0 0 0,-1 0 0 0 0,0 0 0 0 0,0-1 0 0 0,-3 13 0 0 0,3-16 0 0 0,-1 0 0 0 0,1-1 0 0 0,-1 1 0 0 0,0 0 0 0 0,0-1 0 0 0,0 1 0 0 0,0-1 0 0 0,0 0 0 0 0,-1 1 0 0 0,1-1 0 0 0,-1 0 0 0 0,0 0 0 0 0,1 0 0 0 0,-1 0 0 0 0,0 0 0 0 0,0 0 0 0 0,0 0 0 0 0,0-1 0 0 0,-4 3 0 0 0,-5 0 0 0 0,0 0 0 0 0,1-1 0 0 0,-1 0 0 0 0,0-1 0 0 0,-1 0 0 0 0,-20 1 0 0 0,14-3 0 0 0,0-1 0 0 0,1-1 0 0 0,-32-6 0 0 0,38 6 0 0 0,-1-2 0 0 0,0 1 0 0 0,1-2 0 0 0,-1 1 0 0 0,1-1 0 0 0,0-1 0 0 0,1 0 0 0 0,-1-1 0 0 0,1 0 0 0 0,-16-15 0 0 0,22 19 0 0 0,3 2 0 0 0,0 0 0 0 0,0 0 0 0 0,0-1 0 0 0,0 1 0 0 0,0 0 0 0 0,0 0 0 0 0,0 0 0 0 0,1-1 0 0 0,-1 1 0 0 0,0 0 0 0 0,1-1 0 0 0,-1 1 0 0 0,1-1 0 0 0,-1 1 0 0 0,1-1 0 0 0,0 1 0 0 0,-1 0 0 0 0,1-1 0 0 0,0 1 0 0 0,0-1 0 0 0,1-2 0 0 0,-1 0 0 0 0,0 0 0 0 0,0 0 0 0 0,1 0 0 0 0,-1 0 0 0 0,1 1 0 0 0,0-1 0 0 0,1 0 0 0 0,-1 0 0 0 0,1 1 0 0 0,-1-1 0 0 0,1 1 0 0 0,0-1 0 0 0,0 1 0 0 0,0 0 0 0 0,1-1 0 0 0,-1 1 0 0 0,1 1 0 0 0,0-1 0 0 0,0 0 0 0 0,6-4 0 0 0,0 1 0 0 0,0 0 0 0 0,0 0 0 0 0,1 1 0 0 0,0 1 0 0 0,0-1 0 0 0,14-3 0 0 0,-2 2-904 0 0,-12 4-1804 0 0,0-1 0 0 0,15-6 0 0 0,-8-1-7488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3.6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252 1 11807 0 0,'-53'109'2676'0'0,"-1"3"3342"0"0,27-54-2647 0 0,-4-1 1 0 0,-55 80 1655 0 0,89-137-4687 0 0,4 0-328 0 0,0-1-1 0 0,0 0 1 0 0,0 0 0 0 0,0-1-1 0 0,0 0 1 0 0,0 0-1 0 0,-1-1 1 0 0,1 0 0 0 0,-1 0-1 0 0,9-6 1 0 0,9-6 2 0 0,28-26 0 0 0,-30 23-14 0 0,110-84 0 0 0,-106 81 0 0 0,-24 20 0 0 0,10-12 0 0 0,0-2 0 0 0,-2 1 44 0 0,-9 10-83 0 0,-2 1-179 0 0,2-14-2433 0 0,-4 2-6874 0 0,-2 4 722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4.0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2015 0 0,'1'2'147'0'0,"7"19"3024"0"0,-2-1-1 0 0,8 39 1 0 0,-1 0 1930 0 0,-6-26-2160 0 0,-2 0 0 0 0,-1 0 0 0 0,0 45 0 0 0,-2-34-1554 0 0,-6 49 505 0 0,1-42-1408 0 0,-8 64-83 0 0,4-59-337 0 0,2 29-352 0 0,6-115-2926 0 0,0-18-6845 0 0,-4 20 1740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4.4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316 1 6159 0 0,'-14'8'433'0'0,"0"1"0"0"0,1 0 0 0 0,0 1 0 0 0,-19 20 0 0 0,20-18 1444 0 0,1 1 0 0 0,-12 18 0 0 0,13-18 76 0 0,-18 20 0 0 0,18-22-804 0 0,0 1 1 0 0,-14 20 0 0 0,18-22-643 0 0,-1-1-1 0 0,0 1 1 0 0,0-2-1 0 0,-1 1 1 0 0,0-1 0 0 0,-1 0-1 0 0,-12 8 1 0 0,12-11-343 0 0,-1-5-148 0 0,9-1-110 0 0,0 0 1 0 0,0 0-1 0 0,1 0 1 0 0,-1 0-1 0 0,0 0 0 0 0,0 0 1 0 0,1 0-1 0 0,-1-1 1 0 0,1 1-1 0 0,-1 0 0 0 0,1 0 1 0 0,-1-1-1 0 0,1 1 0 0 0,0 0 1 0 0,0 0-1 0 0,0-1 1 0 0,-1 1-1 0 0,1 0 0 0 0,1-1 1 0 0,-1 1-1 0 0,0-2 0 0 0,6-30-3855 0 0,1 10-1190 0 0,2-2-1113 0 0</inkml:trace>
  <inkml:trace contextRef="#ctx0" brushRef="#br0" timeOffset="1">137 47 2471 0 0,'15'-4'906'0'0,"-1"1"0"0"0,1 0-1 0 0,0 1 1 0 0,18 0-1 0 0,-25 2-131 0 0,0 1-1 0 0,0 0 1 0 0,10 2 0 0 0,-2 2 4010 0 0,24 9 0 0 0,-38-13-2835 0 0,4 1-967 0 0,-1-1 1 0 0,0 1-1 0 0,1 1 0 0 0,-1-1 0 0 0,0 1 0 0 0,5 3 1 0 0,-8-4-679 0 0,1-1 668 0 0,9 1-637 0 0,-11-2-398 0 0,0 0-1 0 0,0 0 0 0 0,-1 0 0 0 0,1 0 0 0 0,0 0 1 0 0,0 1-1 0 0,0-2 0 0 0,0 1 0 0 0,0 0 0 0 0,0 0 1 0 0,-1 0-1 0 0,1 0 0 0 0,0 0 0 0 0,0-1 0 0 0,0 1 0 0 0,0 0 1 0 0,-1-1-1 0 0,1 1 0 0 0,0-1 0 0 0,0 1 0 0 0,-1-1 1 0 0,1 1-1 0 0,0-1 0 0 0,-1 1 0 0 0,1-1 0 0 0,-1 0 0 0 0,1 1 1 0 0,-1-1-1 0 0,1 0 0 0 0,-1 1 0 0 0,1-2 0 0 0,2-1-117 0 0,5-9-2214 0 0,0-1-3694 0 0,-1-2-2279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14687 0 0,'0'0'1130'0'0,"0"1"-742"0"0,3 34 1961 0 0,-2 0 1 0 0,-2 39-1 0 0,0 38 852 0 0,3-91-3422 0 0,2-16-3054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4.8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 1 14711 0 0,'1'2'1136'0'0,"15"43"-121"0"0,-10-23 1246 0 0,-2 0 1 0 0,0 0-1 0 0,0 24 0 0 0,-4 23 917 0 0,-1-44-2408 0 0,2 0 0 0 0,3 27 0 0 0,-4-50-1645 0 0,9-1-2645 0 0,-6-2 356 0 0,1-4 2165 0 0,-1 1 0 0 0,0-1 0 0 0,0 0-1 0 0,-1 0 1 0 0,1 0 0 0 0,-1 0 0 0 0,0 0-1 0 0,0-1 1 0 0,1-7 0 0 0,2-27-5782 0 0,-3 13 5045 0 0,-1 23 1935 0 0,-1 0 0 0 0,1 0-1 0 0,0 0 1 0 0,0 1-1 0 0,1-1 1 0 0,-1 0 0 0 0,1 1-1 0 0,0-1 1 0 0,0 0-1 0 0,0 1 1 0 0,0 0 0 0 0,1 0-1 0 0,-1 0 1 0 0,1 0-1 0 0,0 0 1 0 0,0 0 0 0 0,0 0-1 0 0,6-3 1 0 0,-6 5 741 0 0,-1 0 1 0 0,1 0-1 0 0,0 1 1 0 0,-1-1-1 0 0,1 1 1 0 0,0-1-1 0 0,4 1 1 0 0,0 0 171 0 0,-6 0-885 0 0,-1 0 1 0 0,1 0 0 0 0,0 1-1 0 0,-1-1 1 0 0,1 0 0 0 0,0 1-1 0 0,0-1 1 0 0,-1 0 0 0 0,1 1-1 0 0,-1-1 1 0 0,1 1 0 0 0,0-1-1 0 0,-1 1 1 0 0,1-1 0 0 0,-1 1 0 0 0,1-1-1 0 0,-1 1 1 0 0,1 0 0 0 0,-1-1-1 0 0,0 1 1 0 0,1 0 0 0 0,-1-1-1 0 0,1 3 1 0 0,5 15 1553 0 0,-5-13-1507 0 0,-1-1 1 0 0,0 1-1 0 0,0 0 1 0 0,0-1-1 0 0,-1 1 1 0 0,1 0 0 0 0,-1-1-1 0 0,-3 10 1 0 0,-17 34 861 0 0,17-40-922 0 0,-7 13 152 0 0,-2-1 1 0 0,0-1-1 0 0,-2 0 0 0 0,0 0 0 0 0,-1-2 1 0 0,-26 24-1 0 0,8-13 154 0 0,-47 30 0 0 0,74-53-602 0 0,10-5-373 0 0,12-6-292 0 0,-12 5 782 0 0,74-35-3485 0 0,-52 22 2001 0 0,-18 10 608 0 0,0 0 0 0 0,0 1 0 0 0,0 0 0 0 0,0 0-1 0 0,1 0 1 0 0,9-2 0 0 0,-15 5 525 0 0,-2 0 318 0 0,0 0 1 0 0,0 0-1 0 0,1-1 0 0 0,-1 1 0 0 0,0 0 1 0 0,0 0-1 0 0,1 0 0 0 0,-1 0 0 0 0,0 0 1 0 0,0 0-1 0 0,1 0 0 0 0,-1 0 0 0 0,0-1 1 0 0,1 1-1 0 0,-1 0 0 0 0,0 0 1 0 0,0 0-1 0 0,1 0 0 0 0,-1 0 0 0 0,0 0 1 0 0,0 0-1 0 0,1 1 0 0 0,-1-1 0 0 0,0 0 1 0 0,0 0-1 0 0,1 0 0 0 0,-1 0 0 0 0,1 0 1 0 0,-1 5 263 0 0,0 0 1 0 0,-1 0 0 0 0,1 0 0 0 0,-1 0 0 0 0,0 0 0 0 0,0 0 0 0 0,-1 0 0 0 0,1 0-1 0 0,-1 0 1 0 0,0-1 0 0 0,0 1 0 0 0,-1-1 0 0 0,-3 5 0 0 0,-7 9 1513 0 0,-24 28 0 0 0,30-38-1622 0 0,-79 99 2645 0 0,14-16-1190 0 0,66-85-1603 0 0,-1 0 1 0 0,1 1-1 0 0,-2-2 1 0 0,-9 7-1 0 0,15-10-230 0 0,-6 0-916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5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0 686 6735 0 0,'94'3'1748'0'0,"-64"1"1624"0"0,0 3 3552 0 0,58 11 4841 0 0,-26 1-9546 0 0,-62-19-2378 0 0,1 0 0 0 0,-1 0 1 0 0,0 1-1 0 0,1-1 0 0 0,-1 0 0 0 0,0 0 1 0 0,1 0-1 0 0,-1 1 0 0 0,0-1 0 0 0,1 0 0 0 0,-1 0 1 0 0,0 0-1 0 0,1 0 0 0 0,-1 0 0 0 0,1 0 1 0 0,-1 0-1 0 0,0 0 0 0 0,1 0 0 0 0,-1 0 0 0 0,0 0 1 0 0,1 0-1 0 0,-1 0 0 0 0,1 0 0 0 0,-1-1 1 0 0,0 1-1 0 0,1 0 0 0 0,-1 0 0 0 0,0 0 0 0 0,1 0 1 0 0,-1-1-1 0 0,0 1 0 0 0,1 0 0 0 0,-1 0 1 0 0,0-1-1 0 0,0 1 0 0 0,1 0 0 0 0,-1 0 0 0 0,0-1 1 0 0,0 1-1 0 0,1 0 0 0 0,-1-1 0 0 0,0 1 1 0 0,0 0-1 0 0,0-1 0 0 0,0 1 0 0 0,0-1 1 0 0,0 1-1 0 0,1-1 0 0 0</inkml:trace>
  <inkml:trace contextRef="#ctx0" brushRef="#br0" timeOffset="1">540 0 4287 0 0,'0'0'332'0'0,"1"2"-220"0"0,0 1 709 0 0,1 0-1 0 0,-1 1 0 0 0,0-1 0 0 0,0 0 0 0 0,-1 0 0 0 0,1 1 0 0 0,-1-1 1 0 0,1 0-1 0 0,-1 1 0 0 0,0-1 0 0 0,0 1 0 0 0,-1-1 0 0 0,1 0 0 0 0,-1 1 1 0 0,0-1-1 0 0,1 0 0 0 0,-1 0 0 0 0,-3 6 0 0 0,-3 6 1863 0 0,0-1 0 0 0,-17 24 0 0 0,17-27-2324 0 0,-30 49 1788 0 0,-20 31-414 0 0,36-59-1662 0 0,14-22-135 0 0,0 0-1 0 0,0 0 1 0 0,-1-1-1 0 0,-16 16 1 0 0,12-12 344 0 0,3-4-2482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5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15319 0 0,'45'15'1353'0'0,"-31"-10"749"0"0,0 0 1 0 0,1 0-1 0 0,0-2 0 0 0,-1 0 1 0 0,1 0-1 0 0,16 0 0 0 0,-22-3-1148 0 0,-7 0-613 0 0,0 0-266 0 0,0 1-124 0 0,13 1-1349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6.0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270 37 3599 0 0,'0'0'278'0'0,"2"0"-182"0"0,6 0 901 0 0,0-1 1 0 0,-1 0-1 0 0,0-1 1 0 0,9-2-1 0 0,-6 1 1211 0 0,0 0 0 0 0,12-1 1 0 0,32-4 3560 0 0,-34 4-3699 0 0,22-2 0 0 0,-38 6-1920 0 0,1-1 0 0 0,-1 1 0 0 0,1 0 0 0 0,0 0 0 0 0,-1 1 0 0 0,1-1 0 0 0,-1 1 0 0 0,0 0 0 0 0,1 0 0 0 0,-1 1 0 0 0,8 3 0 0 0,-10-4-103 0 0,-1 1 0 0 0,1-1 0 0 0,-1 0 0 0 0,1 1 0 0 0,-1 0 0 0 0,0-1-1 0 0,0 1 1 0 0,1 0 0 0 0,-1 0 0 0 0,-1 0 0 0 0,1-1 0 0 0,1 4 0 0 0,1 2 96 0 0,2 4 130 0 0,-1-1 1 0 0,-1 0-1 0 0,0 1 1 0 0,0 0-1 0 0,-1-1 1 0 0,2 22-1 0 0,-5 69 1765 0 0,0-74-1597 0 0,-1 20-345 0 0,0-20-38 0 0,1-1 0 0 0,1 0-1 0 0,5 33 1 0 0,-4-36-157 0 0,-3 10-166 0 0,-1-35-150 0 0,-9-9-1370 0 0,-3-5-5607 0 0,4-3-2420 0 0</inkml:trace>
  <inkml:trace contextRef="#ctx0" brushRef="#br0" timeOffset="1">390 156 8407 0 0,'0'2'646'0'0,"-6"24"-462"0"0,-6-1 3534 0 0,-19 25 5795 0 0,16-28-7957 0 0,-83 105 5089 0 0,45-62-5364 0 0,45-54-1195 0 0,-56 67 429 0 0,51-64-461 0 0,0 0 0 0 0,-2-1 0 0 0,-17 13 0 0 0,15-18-2165 0 0,17-8 1961 0 0,-1 1-1 0 0,1-1 1 0 0,-1 0 0 0 0,1 0-1 0 0,0 0 1 0 0,-1 0-1 0 0,1 0 1 0 0,0 0 0 0 0,-1 0-1 0 0,1 0 1 0 0,-1 0 0 0 0,1 0-1 0 0,0 0 1 0 0,-1 0 0 0 0,1 0-1 0 0,0 0 1 0 0,-1 0-1 0 0,1 0 1 0 0,0-1 0 0 0,-1 1-1 0 0,1 0 1 0 0,0 0 0 0 0,-1 0-1 0 0,1-1 1 0 0,0 1 0 0 0,-1 0-1 0 0,1 0 1 0 0,0-1-1 0 0,0 1 1 0 0,-1 0 0 0 0,1 0-1 0 0,0-1 1 0 0,0 1 0 0 0,-1 0-1 0 0,1-1 1 0 0,0 1-1 0 0,0 0 1 0 0,0-1 0 0 0,0 1-1 0 0,0-1 1 0 0,0 1 0 0 0,-1 0-1 0 0,1-1 1 0 0,0 1 0 0 0,0-1-1 0 0,1-16-10045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7.2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3887 0 0,'6'16'344'0'0,"-1"1"-280"0"0,1-1-64 0 0,0 1 0 0 0,1-1 1776 0 0,-2-1 336 0 0,1-1 72 0 0,-2-2 2360 0 0,2 1-3504 0 0,-1-4 760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7.6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9759 0 0,'15'17'1030'0'0,"15"20"0"0"0,-20-23 1462 0 0,1-1 0 0 0,0 0 0 0 0,20 18 0 0 0,37 26 3384 0 0,-31-24-3328 0 0,47 32 0 0 0,-78-61-2539 0 0,21 14-10 0 0,-9-10 1 0 0,-15-7 6 0 0,-1 0-1 0 0,1 0 1 0 0,-1-1 0 0 0,1 0 0 0 0,-1 1-1 0 0,1-1 1 0 0,-1 0 0 0 0,1 0 0 0 0,0 0-1 0 0,-1-1 1 0 0,1 1 0 0 0,-1 0 0 0 0,1-1-1 0 0,2-1 1 0 0,-3 1-25 0 0,-1 0 1 0 0,1 1-1 0 0,-1-1 0 0 0,1-1 1 0 0,-1 1-1 0 0,1 0 0 0 0,-1 0 0 0 0,0 0 1 0 0,0-1-1 0 0,0 1 0 0 0,0-1 1 0 0,0 1-1 0 0,0-1 0 0 0,0 1 1 0 0,0-1-1 0 0,0 1 0 0 0,-1-1 0 0 0,1 0 1 0 0,-1 1-1 0 0,1-1 0 0 0,-1 0 1 0 0,1-3-1 0 0,-1-31-6154 0 0,-3 14-1744 0 0,-3 3-41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7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453 0 5495 0 0,'-11'21'363'0'0,"-1"0"-1"0"0,-1 0 0 0 0,-1-1 0 0 0,0-1 0 0 0,-22 21 0 0 0,-8 13 1667 0 0,-4 8 1213 0 0,-101 100 1 0 0,61-81-1584 0 0,85-78-1573 0 0,2-1-30 0 0,0 1-1 0 0,0-1 1 0 0,0 0-1 0 0,-1 0 1 0 0,1 0 0 0 0,0 0-1 0 0,-1 0 1 0 0,1 0-1 0 0,-1 0 1 0 0,1-1 0 0 0,-1 1-1 0 0,-2 1 1 0 0,5-13 141 0 0,0 5-199 0 0,0 1 1 0 0,1-1-1 0 0,0 1 0 0 0,0 0 0 0 0,1-1 1 0 0,0 1-1 0 0,-1 1 0 0 0,2-1 0 0 0,-1 0 1 0 0,5-5-1 0 0,6-4-47 0 0,25-21 1 0 0,-7 8 20 0 0,6-5 51 0 0,0 2-1 0 0,51-30 1 0 0,-57 39 1 0 0,-8 7 113 0 0,1 0-1 0 0,48-18 0 0 0,58-13 943 0 0,-82 30-360 0 0,-5 0 1399 0 0,73-13 1 0 0,-110 26-1779 0 0,0 2 0 0 0,0-1 0 0 0,0 1 0 0 0,0 0 0 0 0,-1 0 0 0 0,1 0 0 0 0,7 2 0 0 0,-13-1-203 0 0,-1-1 0 0 0,1 0-1 0 0,0 0 1 0 0,-1 1 0 0 0,1-1 0 0 0,0 0-1 0 0,-1 1 1 0 0,1-1 0 0 0,-1 1-1 0 0,1-1 1 0 0,-1 0 0 0 0,1 1 0 0 0,-1-1-1 0 0,1 1 1 0 0,-1 0 0 0 0,0-1 0 0 0,1 1-1 0 0,-1-1 1 0 0,0 1 0 0 0,1 0 0 0 0,-1-1-1 0 0,0 2 1 0 0,1 0 14 0 0,-1 0 0 0 0,0 0 0 0 0,1 0-1 0 0,-1 0 1 0 0,0 0 0 0 0,0 0 0 0 0,-1 4 0 0 0,0 1-60 0 0,-1 0 0 0 0,0 0 1 0 0,-4 9-1 0 0,-35 90 0 0 0,36-96-1547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8.3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99 5039 0 0,'49'-2'6050'0'0,"-1"-2"0"0"0,54-11 1 0 0,-20-2-3511 0 0,47-21-415 0 0,-95 27-1776 0 0,-27 8-292 0 0,1 1 1 0 0,-1 0-1 0 0,1 1 0 0 0,0-1 0 0 0,11 1 0 0 0,-17 1-54 0 0,0 0 0 0 0,0 0 1 0 0,0 0-1 0 0,-1 0 0 0 0,1 1 1 0 0,0-1-1 0 0,0 1 0 0 0,0-1 1 0 0,0 1-1 0 0,-1 0 0 0 0,1-1 0 0 0,0 1 1 0 0,-1 0-1 0 0,1 0 0 0 0,-1 0 1 0 0,1 1-1 0 0,-1-1 0 0 0,1 0 0 0 0,-1 0 1 0 0,0 1-1 0 0,0-1 0 0 0,1 1 1 0 0,-1-1-1 0 0,0 1 0 0 0,0 0 1 0 0,-1-1-1 0 0,2 4 0 0 0,3 11 214 0 0,0 1-1 0 0,-2-1 0 0 0,0 1 1 0 0,-1 0-1 0 0,1 24 1 0 0,-9 88 765 0 0,3-88-736 0 0,-5 34 470 0 0,-21 86 1 0 0,20-118-580 0 0,8-39-110 0 0,-3 5-23 0 0,4-8-4 0 0,0-1 0 0 0,0 1 0 0 0,-1-1 0 0 0,1 0 0 0 0,0 1 0 0 0,0-1 0 0 0,-1 0 0 0 0,1 1 0 0 0,0-1 0 0 0,-1 0 0 0 0,1 1 0 0 0,0-1 0 0 0,-1 0 0 0 0,1 1 0 0 0,-1-1 0 0 0,1 0 0 0 0,0 0 0 0 0,-1 0 0 0 0,0 1 0 0 0,0-2-18 0 0,0 1 0 0 0,0 0 0 0 0,-1 0 0 0 0,1-1 0 0 0,0 1 0 0 0,0-1 0 0 0,0 1 0 0 0,0-1 0 0 0,0 0 0 0 0,0 1 0 0 0,0-1 0 0 0,0 0 0 0 0,0 0 0 0 0,0 0 0 0 0,0 0 0 0 0,-1-1 0 0 0,-17-20-1950 0 0,17 18 1173 0 0,-8-11-6528 0 0,3-5-2309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8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380 0 8031 0 0,'-3'15'277'0'0,"1"-1"0"0"0,-2 18-1 0 0,-1 16 1896 0 0,-2-13 1137 0 0,-18 78 4070 0 0,19-94-6176 0 0,0 1-1 0 0,-2-2 1 0 0,-16 32-1 0 0,11-26-399 0 0,-5 9 619 0 0,-2-1-1 0 0,-26 32 1 0 0,25-38-1149 0 0,6-7 29 0 0,-20 21 1 0 0,31-36-274 0 0,-1 1 0 0 0,1-2 0 0 0,-1 1 0 0 0,0 0 0 0 0,0-1 0 0 0,-1 0 0 0 0,1 0 0 0 0,0 0 0 0 0,-12 3 0 0 0,15-6-153 0 0,0 1 0 0 0,1-1 0 0 0,-1 0 0 0 0,0 0 0 0 0,0 0 0 0 0,1 0 0 0 0,-1 0 0 0 0,0 0 0 0 0,0-1 0 0 0,1 1 0 0 0,-1 0 0 0 0,0-1 0 0 0,1 0 0 0 0,-1 1 0 0 0,0-1 0 0 0,1 0 0 0 0,-1 0 0 0 0,1 1 0 0 0,0-1 0 0 0,-1-1 0 0 0,-1 0 0 0 0,1 0-488 0 0,0 0 0 0 0,0-1 0 0 0,0 1 0 0 0,1 0 0 0 0,-1-1 0 0 0,1 1 0 0 0,-1-1 0 0 0,1 0 0 0 0,0 1 0 0 0,0-1 0 0 0,-1-5 0 0 0,-2-14-9148 0 0</inkml:trace>
  <inkml:trace contextRef="#ctx0" brushRef="#br0" timeOffset="1">114 95 7199 0 0,'0'0'768'0'0,"9"9"3720"0"0,0 3 560 0 0,3 2-4200 0 0,-4-2-336 0 0,-2-2-72 0 0,1 2-5528 0 0,1 2-1112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9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4895 0 0,'0'0'520'0'0,"6"21"12248"0"0,0-15-11256 0 0,0-2 2288 0 0,25-5-3616 0 0,1-2-6480 0 0,-1-2-1288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0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10799 0 0,'-7'19'960'0'0,"2"-11"-768"0"0,-4-1-192 0 0,-2 5 0 0 0,-4 3-72 0 0,1-1-56 0 0,6 2 0 0 0,2 0-8 0 0,-5-3 480 0 0,3-2 96 0 0,8-2 16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49.5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97 1951 0 0,'0'0'2850'0'0,"4"-1"164"0"0,82-18 8913 0 0,-70 15-10339 0 0,-1-1 0 0 0,1-1 0 0 0,25-14 0 0 0,-13-2-1051 0 0,-27 21-613 0 0,2-11-7532 0 0,-3 8 7105 0 0,0 1-1072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0.5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71 149 2303 0 0,'2'-1'167'0'0,"9"-6"871"0"0,-5 3-188 0 0,1 1-1 0 0,-1-1 1 0 0,-1-1-1 0 0,1 1 0 0 0,-1-1 1 0 0,0 0-1 0 0,0 0 0 0 0,0 0 1 0 0,-1-1-1 0 0,7-11 0 0 0,-10 16-758 0 0,3-7 628 0 0,0 1 0 0 0,0-1 1 0 0,11-13-1 0 0,-14 20-455 0 0,14-12 376 0 0,-9 5-925 0 0,3-2 2561 0 0,-8 11-1237 0 0,-4 9-789 0 0,1-7-218 0 0,1-1 0 0 0,0 1-1 0 0,1 0 1 0 0,-1 0 0 0 0,0 0-1 0 0,1 0 1 0 0,0 1 0 0 0,0-1 0 0 0,0 0-1 0 0,0 4 1 0 0,1 1 86 0 0,-5 44 855 0 0,4-37-734 0 0,-1 0 0 0 0,-5 26-1 0 0,4-29-70 0 0,0 0 0 0 0,1 15 0 0 0,-2 7 212 0 0,-3 15 765 0 0,2 0 0 0 0,2 57 0 0 0,2-88-897 0 0,-1-1 0 0 0,-1 0 1 0 0,-6 28-1 0 0,7-39-178 0 0,0 0 0 0 0,-1 0 0 0 0,1 0 0 0 0,-1-1 1 0 0,-1 1-1 0 0,-4 7 0 0 0,7-12 4 0 0,-9 5 17 0 0,8-5-89 0 0,0-1-1 0 0,0 1 1 0 0,1 0 0 0 0,-1-1-1 0 0,0 1 1 0 0,0-1 0 0 0,0 1-1 0 0,0-1 1 0 0,0 1 0 0 0,0-1-1 0 0,0 0 1 0 0,1 0 0 0 0,-1 1-1 0 0,0-1 1 0 0,0 0 0 0 0,0 0-1 0 0,0 0 1 0 0,0 0 0 0 0,0 0-1 0 0,-2 0 1 0 0,0-1 27 0 0,-12 2 6 0 0,4-1-4 0 0,-1 1 0 0 0,1 1 1 0 0,-17 3-1 0 0,16-1-31 0 0,3-1 11 0 0,6-1 31 0 0,-3 1-7 0 0,4-3 877 0 0,14 5-720 0 0,-4-3-23 0 0,0-1 0 0 0,0 0-1 0 0,0 0 1 0 0,0-1 0 0 0,16 0 0 0 0,-5-1 154 0 0,-4 2-87 0 0,0-2 0 0 0,0 0 0 0 0,0-1 0 0 0,0-1 0 0 0,0 0 0 0 0,0-1 0 0 0,20-8 0 0 0,1 1-236 0 0,-24 6-1456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2.8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0 2815 0 0,'-5'91'496'0'0,"-18"42"5144"0"0,2-14 603 0 0,-3 39-2043 0 0,20-145-3694 0 0,1-2-632 0 0,2 2-4782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3.2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76 3599 0 0,'26'-22'363'0'0,"-23"18"-259"0"0,1 1 1 0 0,-1 0 0 0 0,1 0-1 0 0,0 0 1 0 0,0 0 0 0 0,0 0 0 0 0,6-2-1 0 0,8-3 935 0 0,-13 5-577 0 0,0 1 1 0 0,1 0 0 0 0,-1 0 0 0 0,1 0-1 0 0,-1 0 1 0 0,11 0 0 0 0,-6 0 457 0 0,-1 1 0 0 0,1 1 0 0 0,-1 0 0 0 0,1 0 0 0 0,0 1 0 0 0,-1 0 0 0 0,1 1 0 0 0,-1 0 0 0 0,0 1 0 0 0,15 5 0 0 0,-18-6-404 0 0,0 0 0 0 0,0 0 1 0 0,0 0-1 0 0,0-1 1 0 0,9 1-1 0 0,-5-1-196 0 0,-8 0 431 0 0,0 0-518 0 0,5 3-96 0 0,-1 0 0 0 0,0 1 0 0 0,0-1-1 0 0,0 1 1 0 0,0 1 0 0 0,-1-1 0 0 0,9 12 0 0 0,-11-12-91 0 0,0 0 1 0 0,0-1-1 0 0,0 1 1 0 0,-1 0 0 0 0,0 1-1 0 0,0-1 1 0 0,0 0-1 0 0,0 1 1 0 0,-1-1-1 0 0,0 0 1 0 0,0 1 0 0 0,0 6-1 0 0,1 16 319 0 0,-2-20-223 0 0,1 0-1 0 0,-1 1 1 0 0,-1 13 0 0 0,-3 25 367 0 0,3-30-255 0 0,-4 22 0 0 0,-18 120 792 0 0,22-158-1043 0 0,-13 99 524 0 0,13-91-428 0 0,0-2-42 0 0,1-1 1 0 0,0 1 0 0 0,0 0-1 0 0,1-1 1 0 0,1 8-1 0 0,-2-13-147 0 0,-5-11-2570 0 0,4 4-886 0 0,0-5-2415 0 0,0-2-1411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3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 11287 0 0,'39'0'3056'0'0,"-32"0"-1718"0"0,1 0 1 0 0,-1 0-1 0 0,0 0 0 0 0,0-1 0 0 0,1 0 0 0 0,6-2 0 0 0,-7 1-545 0 0,-1-1 0 0 0,1 0 1 0 0,10-7-1 0 0,-4 2-2586 0 0,-2 0-4114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4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3655 0 0,'2'0'278'0'0,"33"-1"26"0"0,-33 1 720 0 0,12-5 1804 0 0,9-2 65 0 0,-21 7-1468 0 0,10-5 1281 0 0,7-3-1556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4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1 152 3767 0 0,'0'0'291'0'0,"3"-1"-192"0"0,15-1 1995 0 0,1 0 1 0 0,0 1-1 0 0,25 3 0 0 0,61 10 5257 0 0,-4 0-2366 0 0,-61-10-2247 0 0,53-4 0 0 0,101-26-386 0 0,-63 12-2290 0 0,1-1-55 0 0,-109 13-7 0 0,47-12 0 0 0,-22 3 0 0 0,-40 11 0 0 0,-5 1 0 0 0,-1 0 0 0 0,1 1 0 0 0,0-1 0 0 0,0 0 0 0 0,0-1 0 0 0,0 1 0 0 0,-1 0 0 0 0,1-1 0 0 0,-1 1 0 0 0,1-1 0 0 0,2-2 0 0 0,5-4 0 0 0,-9 8 0 0 0,-1 0 0 0 0,1-1 0 0 0,-1 1 0 0 0,1 0 0 0 0,-1 0 0 0 0,1 0 0 0 0,-1-1 0 0 0,1 1 0 0 0,-1 0 0 0 0,0-1 0 0 0,1 1 0 0 0,-1 0 0 0 0,0-1 0 0 0,1 1 0 0 0,-1-1 0 0 0,0 1 0 0 0,1 0 0 0 0,-1-1 0 0 0,0 1 0 0 0,0-1 0 0 0,0 1 0 0 0,1-1 0 0 0,-1 1 0 0 0,0-1 0 0 0,0 1 0 0 0,0-1 0 0 0,0 1 0 0 0,0-1 0 0 0,0 1 0 0 0,0-1 0 0 0,0 1 0 0 0,0-2 0 0 0,0 2 0 0 0,0-1 0 0 0,0 1 0 0 0,0 0 0 0 0,0-1 0 0 0,0 1 0 0 0,0-1 0 0 0,0 1 0 0 0,1-1 0 0 0,-1 1 0 0 0,0 0 0 0 0,0-1 0 0 0,0 1 0 0 0,1-1 0 0 0,-1 1 0 0 0,0 0 0 0 0,0-1 0 0 0,1 1 0 0 0,-1 0 0 0 0,0-1 0 0 0,1 1 0 0 0,-1 0 0 0 0,1-1 0 0 0,-1 1 0 0 0,0 0 0 0 0,0 0 0 0 0,1 0 0 0 0,-1-1 0 0 0,0 1 0 0 0,0 0 0 0 0,0 0 0 0 0,1 0 0 0 0,-1-1 0 0 0,0 1 0 0 0,0 0 0 0 0,0 0 0 0 0,0-1 0 0 0,0 1 0 0 0,1 0 0 0 0,-1-1 0 0 0,0 1 0 0 0,0 0 0 0 0,0 0 0 0 0,0-1 0 0 0,0 1 0 0 0,0-1 0 0 0,-1 0 0 0 0,1 0 0 0 0,-1 0 0 0 0,0 1 0 0 0,1-1 0 0 0,-1 0 0 0 0,0 0 0 0 0,0 0 0 0 0,1 1 0 0 0,-1-1 0 0 0,0 0 0 0 0,0 1 0 0 0,0-1 0 0 0,-1 0 0 0 0,-1-1 213 0 0,-17-6-1882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5.1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307 0 4255 0 0,'-4'7'120'0'0,"0"0"0"0"0,1 0 0 0 0,-3 8 0 0 0,-6 13 499 0 0,-20 46 1628 0 0,18-45-1376 0 0,0 0 1 0 0,-9 32-1 0 0,-57 161 2418 0 0,41-120-1662 0 0,-29 79 2455 0 0,67-178-4008 0 0,0-2-1 0 0,0 1-1 0 0,0 0 1 0 0,1 0-1 0 0,-1 0 1 0 0,0 0-1 0 0,1 0 1 0 0,0 0-1 0 0,-1 0 1 0 0,1 0-1 0 0,0 1 1 0 0,0-1-1 0 0,0 0 1 0 0,0 0-1 0 0,0 0 1 0 0,1 3-1 0 0,0-4-422 0 0,0 0 31 0 0,0-1 1 0 0,0 0-1 0 0,0 1 1 0 0,0-1 0 0 0,0 0-1 0 0,0 0 1 0 0,0 0 0 0 0,0 0-1 0 0,0 0 1 0 0,0 0-1 0 0,0 0 1 0 0,0 0 0 0 0,0 0-1 0 0,2-1 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7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6335 0 0,'1'3'53'0'0,"0"0"0"0"0,0 0-1 0 0,0-1 1 0 0,-1 1-1 0 0,1 0 1 0 0,-1 0-1 0 0,0 0 1 0 0,1 0-1 0 0,-1 0 1 0 0,-1 0-1 0 0,1 0 1 0 0,0-1 0 0 0,-1 1-1 0 0,1 0 1 0 0,-3 5-1 0 0,2-4 167 0 0,0-1-1 0 0,1 1 1 0 0,-1 0-1 0 0,1 0 1 0 0,-1 0 0 0 0,1 0-1 0 0,1 6 1 0 0,0-1 205 0 0,1-1 69 0 0,-1 1 0 0 0,0-1 0 0 0,0 1 0 0 0,-2 16 0 0 0,0-10 296 0 0,1 28 1 0 0,0 7 424 0 0,0-34-604 0 0,3 32 1 0 0,0 1 171 0 0,-3-26-464 0 0,4 84 1113 0 0,0-57-796 0 0,-4-34-396 0 0,1-1 1 0 0,1 1-1 0 0,1-1 1 0 0,0 0 0 0 0,8 22-1 0 0,-4-18 33 0 0,13 28 884 0 0,-18-42-845 0 0,1 0 1 0 0,0 0 0 0 0,0-1-1 0 0,0 1 1 0 0,1-1 0 0 0,6 7-1 0 0,-8-10 297 0 0,2-1-68 0 0,0 0-452 0 0,-1 0 0 0 0,1 0 0 0 0,0-1-1 0 0,-1 0 1 0 0,1 1 0 0 0,0-2 0 0 0,-1 1-1 0 0,1 0 1 0 0,-1-1 0 0 0,0 1 0 0 0,4-3-1 0 0,-1 0 7 0 0,-1 0 1 0 0,0 0-1 0 0,0-1 0 0 0,0 0 0 0 0,8-10 0 0 0,8-14 212 0 0,-1-1-1 0 0,24-49 1 0 0,22-69 267 0 0,-51 111-482 0 0,-1-1-1 0 0,14-66 0 0 0,-25 88-22 0 0,-1 0-1 0 0,0-19 1 0 0,-2 29 27 0 0,0 1 0 0 0,0-1 0 0 0,-1 0 1 0 0,0 1-1 0 0,0-1 0 0 0,-1 1 0 0 0,1 0 0 0 0,-1-1 1 0 0,-4-8-1 0 0,5 13 201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7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1 4631 0 0,'-1'1'360'0'0,"-10"10"1"0"0,0 1-1 0 0,1 0 1 0 0,1 0-1 0 0,0 1 1 0 0,0 1-1 0 0,2-1 0 0 0,0 1 1 0 0,-7 19-1 0 0,5-8 283 0 0,-2 5 642 0 0,2 0 0 0 0,-6 32 0 0 0,13-54-814 0 0,1 0 0 0 0,0-1 0 0 0,1 1-1 0 0,-1 0 1 0 0,2 0 0 0 0,-1 0-1 0 0,1 0 1 0 0,0-1 0 0 0,1 1-1 0 0,0 0 1 0 0,0-1 0 0 0,0 1 0 0 0,6 9-1 0 0,-8-16-329 0 0,1 0 0 0 0,0 0 0 0 0,0 0 0 0 0,0-1 0 0 0,0 1 0 0 0,0 0-1 0 0,0-1 1 0 0,0 1 0 0 0,0 0 0 0 0,0-1 0 0 0,0 1 0 0 0,0-1 0 0 0,0 0 0 0 0,0 1 0 0 0,0-1-1 0 0,0 0 1 0 0,0 0 0 0 0,1 0 0 0 0,-1 1 0 0 0,0-1 0 0 0,2-1 0 0 0,22-2 787 0 0,-20 2-848 0 0,-1-1-1 0 0,1 0 1 0 0,-1-1-1 0 0,0 1 1 0 0,0-1-1 0 0,0 0 1 0 0,0 0-1 0 0,0 0 1 0 0,6-7-1 0 0,-3 2 65 0 0,0 0-1 0 0,0 0 0 0 0,8-15 0 0 0,-2 1 65 0 0,-1-1 1 0 0,-1 0-1 0 0,-1 0 0 0 0,13-44 0 0 0,-23 64-168 0 0,1-1-1 0 0,-1 1 1 0 0,1-1-1 0 0,-1 1 1 0 0,0-1-1 0 0,0 1 1 0 0,-1 0-1 0 0,1-1 0 0 0,-1 1 1 0 0,0-1-1 0 0,0 1 1 0 0,0 0-1 0 0,0 0 1 0 0,0-1-1 0 0,-1 1 1 0 0,1 0-1 0 0,-4-4 0 0 0,2 3 81 0 0,-1 0 0 0 0,0 0-1 0 0,1 0 1 0 0,-1 1-1 0 0,-1-1 1 0 0,1 1-1 0 0,0 0 1 0 0,-1 0 0 0 0,1 1-1 0 0,-9-4 1 0 0,7 3-1314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0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 11287 0 0,'-16'8'1000'0'0,"11"-3"-800"0"0,1 3-200 0 0,0-13 0 0 0,1 2 232 0 0,13-2 312 0 0,2-2 32 0 0,0 3 0 0 0,2-1-576 0 0,-1-2-128 0 0,-1 3-24 0 0,4-1-3640 0 0,0 0-728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8.2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0 3823 0 0,'0'0'590'0'0,"1"3"415"0"0,1 9 475 0 0,0 0 1 0 0,0 0-1 0 0,-2 0 0 0 0,1 1 0 0 0,-3 22 0 0 0,-14 67 3820 0 0,14-90-5113 0 0,-10 41 1094 0 0,-3 14 286 0 0,13-57-1161 0 0,0 0 0 0 0,-1 0 0 0 0,-4 9 0 0 0,-3 9 2399 0 0,16-40-2409 0 0,22-66-48 0 0,-17 52-348 0 0,-6 11 0 0 0,1 1 0 0 0,10-18 0 0 0,8-8 71 0 0,-12 18 18 0 0,2 0 0 0 0,17-22 1 0 0,-12 26 43 0 0,-5 4 107 0 0,-14 13-112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8.8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45 5039 0 0,'-5'21'435'0'0,"2"-6"-96"0"0,0-1 0 0 0,-1 1 0 0 0,-8 18 0 0 0,-25 56 4019 0 0,25-54-1701 0 0,-3 0-1 0 0,-20 35 1 0 0,20-44-130 0 0,11-18-479 0 0,10-16 143 0 0,6-14-1969 0 0,18-42 0 0 0,-9 18-204 0 0,2 4 34 0 0,55-76 0 0 0,-60 95-85 0 0,36-34 0 0 0,-47 50 32 0 0,-4 3 0 0 0,-2 3 2 0 0,0 0 0 0 0,1 0-1 0 0,-1 0 1 0 0,0 0 0 0 0,1 0 0 0 0,-1 0 0 0 0,1 0 0 0 0,-1 0 0 0 0,1 0 0 0 0,0 1 0 0 0,-1-1 0 0 0,3 0 0 0 0,-3 1 3 0 0,-1 0 0 0 0,1-1 0 0 0,-1 1 0 0 0,1 0 0 0 0,-1 0 0 0 0,1 0 0 0 0,0-1 0 0 0,-1 1-1 0 0,1 0 1 0 0,-1 0 0 0 0,1 0 0 0 0,-1 0 0 0 0,1 0 0 0 0,0 0 0 0 0,-1 0 0 0 0,1 0 0 0 0,-1 0 0 0 0,1 0 0 0 0,-1 0 0 0 0,1 1 0 0 0,0-1 0 0 0,-1 0 0 0 0,1 0 0 0 0,-1 0 0 0 0,1 1 0 0 0,-1-1 0 0 0,2 1 0 0 0,-2 0 2 0 0,1 0 1 0 0,-1 0 0 0 0,0 0-1 0 0,1 0 1 0 0,-1 0-1 0 0,1 0 1 0 0,-1 0 0 0 0,0 0-1 0 0,0 0 1 0 0,0 0-1 0 0,0 0 1 0 0,0 0-1 0 0,0 0 1 0 0,0 1 0 0 0,-1 7 95 0 0,0-1 1 0 0,-5 18-1 0 0,5-24-62 0 0,-11 38 468 0 0,-19 46 0 0 0,-28 62 724 0 0,38-99 2013 0 0,29-62-3021 0 0,5-6-199 0 0,15-34-1 0 0,3-5-14 0 0,56-89-185 0 0,-77 132 51 0 0,19-21 0 0 0,-23 29 67 0 0,6-5 57 0 0,-11 13 170 0 0,-6 6-76 0 0,4-6-89 0 0,0 1 0 0 0,0 0-1 0 0,0-1 1 0 0,1 1 0 0 0,-1 0 0 0 0,1 0-1 0 0,-1-1 1 0 0,1 1 0 0 0,-1 0 0 0 0,1 0-1 0 0,0 0 1 0 0,0 0 0 0 0,0-1 0 0 0,0 1-1 0 0,1 3 1 0 0,7 34 91 0 0,-1-5-52 0 0,-5 3-44 0 0,-2-23 0 0 0,0 1 0 0 0,1 0 0 0 0,1 0 0 0 0,1-1 0 0 0,0 1 0 0 0,5 14 0 0 0,-6-25 0 0 0,-1-2 0 0 0,-1 0 0 0 0,1-1 0 0 0,0 1 0 0 0,0 0 0 0 0,0 0 0 0 0,0-1 0 0 0,1 1 0 0 0,-1-1 0 0 0,0 1 0 0 0,1-1 0 0 0,-1 0 0 0 0,1 1 0 0 0,-1-1 0 0 0,1 0 0 0 0,0 0 0 0 0,-1 0 0 0 0,1 0 0 0 0,0 0 0 0 0,0 0 0 0 0,2 0 0 0 0,-1 0-181 0 0,0 0 0 0 0,0 0 1 0 0,-1-1-1 0 0,1 1 0 0 0,0-1 0 0 0,0 1 0 0 0,0-1 1 0 0,0 0-1 0 0,0 0 0 0 0,-1 0 0 0 0,1-1 1 0 0,0 1-1 0 0,0-1 0 0 0,0 1 0 0 0,-1-1 0 0 0,1 0 1 0 0,0 0-1 0 0,-1 0 0 0 0,5-3 0 0 0,3-2-1736 0 0,0-1 0 0 0,0 0-1 0 0,11-10 1 0 0,-16 13 984 0 0,10-10-7945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9.2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1 3247 0 0,'2'16'435'0'0,"0"-1"0"0"0,-1 1-1 0 0,-1 0 1 0 0,0 0 0 0 0,-4 18-1 0 0,1 10 2190 0 0,-5 38 3743 0 0,-33 144 0 0 0,34-193-5149 0 0,-24 104 2733 0 0,-11 46-615 0 0,25-57-1604 0 0,15-105-1547 0 0,15-43-4193 0 0,-7 6-2914 0 0,1-3-2008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3:5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 1 7511 0 0,'0'2'582'0'0,"1"8"-71"0"0,-1 0 0 0 0,-1 0 0 0 0,0 1 0 0 0,0-2 0 0 0,-3 12 0 0 0,-17 52 6442 0 0,12-42-5783 0 0,-37 91 4586 0 0,13-41-2276 0 0,28-70-3342 0 0,-1 4 2331 0 0,8-14-1408 0 0,4-7-880 0 0,3-5-154 0 0,-2-1 0 0 0,1 1 0 0 0,9-25 0 0 0,-2 7-23 0 0,13-27 65 0 0,-21 39-59 0 0,2 0-1 0 0,-1 0 1 0 0,2 1-1 0 0,0 0 1 0 0,1 1-1 0 0,19-20 1 0 0,-19 23-10 0 0,14-17 0 0 0,-14 17 0 0 0,-8 11 0 0 0,0 1 0 0 0,3-2 11 0 0,-6 3-5 0 0,1-1 1 0 0,0 0 0 0 0,-1 1-1 0 0,1-1 1 0 0,-1 1 0 0 0,1 0-1 0 0,-1-1 1 0 0,0 1 0 0 0,1-1 0 0 0,-1 1-1 0 0,1 0 1 0 0,-1-1 0 0 0,0 1-1 0 0,1 1 1 0 0,-1-2 3 0 0,3 8-5 0 0,0-1-1 0 0,0 1 0 0 0,-1 0 1 0 0,0-1-1 0 0,-1 1 1 0 0,2 12-1 0 0,-2-10-4 0 0,3 55 0 0 0,-4-49 0 0 0,1 1 0 0 0,1 0 0 0 0,0-1 0 0 0,9 31 0 0 0,-6-29 0 0 0,-4-16 0 0 0,8 9 0 0 0,-3-3 0 0 0,0-4 0 0 0,-4-3-101 0 0,-1-1 0 0 0,0 0 0 0 0,1 0 0 0 0,-1 0 0 0 0,1 0 0 0 0,-1 0-1 0 0,0 0 1 0 0,1 0 0 0 0,-1 0 0 0 0,1 0 0 0 0,-1-1 0 0 0,0 1 0 0 0,1 0 0 0 0,-1-1 0 0 0,0 1 0 0 0,0-1 0 0 0,1 0 0 0 0,-1 1 0 0 0,2-3 0 0 0,1 0-980 0 0,0 0 0 0 0,-1-1 1 0 0,1 0-1 0 0,3-5 0 0 0,0 0-1785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0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63 3423 0 0,'1'3'264'0'0,"15"39"1305"0"0,-10-23 847 0 0,-1-1-1 0 0,-2 1 1 0 0,1 0-1 0 0,-1 19 1 0 0,5 54 4496 0 0,-5-62-4579 0 0,-2-23-1700 0 0,1 1 0 0 0,0-1 0 0 0,5 13 3137 0 0,-5-21-3731 0 0,0 0-1 0 0,1 0 1 0 0,-1 0-1 0 0,0 0 1 0 0,1 0 0 0 0,-1-1-1 0 0,0 1 1 0 0,0-1-1 0 0,0 1 1 0 0,3-5-1 0 0,-2 4 0 0 0,2-4-32 0 0,1 0 0 0 0,-1 0 1 0 0,0 0-1 0 0,0-1 1 0 0,-1 0-1 0 0,6-11 0 0 0,17-48 7 0 0,-9 20-13 0 0,12-32 0 0 0,5-12 0 0 0,-33 86-363 0 0,-2 3-71 0 0,1 0 1 0 0,-1 0 0 0 0,1 0 0 0 0,-1 0 0 0 0,0 0-1 0 0,1-1 1 0 0,-1 1 0 0 0,0 0 0 0 0,0 0-1 0 0,0 0 1 0 0,0 0 0 0 0,0-1 0 0 0,0 1 0 0 0,0 0-1 0 0,0 0 1 0 0,-1 0 0 0 0,1 0 0 0 0,0 0-1 0 0,-1-2 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0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324 0 5959 0 0,'-20'13'1564'0'0,"0"0"-1"0"0,-27 23 1 0 0,37-26-1043 0 0,1-1 0 0 0,0 1 0 0 0,0 1 0 0 0,1-1 0 0 0,1 1 0 0 0,-7 13 0 0 0,-7 18 844 0 0,1 1 1 0 0,-21 71 0 0 0,16-33 149 0 0,-28 104 3224 0 0,48-157-3689 0 0,2 0-1 0 0,1 1 0 0 0,1 34 1 0 0,2-52-493 0 0,0 1 0 0 0,4 17 0 0 0,-4-25-370 0 0,0 0 1 0 0,0 0-1 0 0,0 0 1 0 0,1 0-1 0 0,0 0 0 0 0,0 0 1 0 0,0 0-1 0 0,0 0 1 0 0,6 6-1 0 0,3-2 40 0 0,-9-7-224 0 0,1-1 0 0 0,-1 1 1 0 0,0-1-1 0 0,0 0 0 0 0,0 1 1 0 0,0-1-1 0 0,1 0 0 0 0,-1 0 1 0 0,0 0-1 0 0,0-1 0 0 0,0 1 1 0 0,1 0-1 0 0,-1-1 0 0 0,0 0 1 0 0,0 1-1 0 0,0-1 0 0 0,0 0 1 0 0,0 0-1 0 0,0 0 0 0 0,0 0 1 0 0,0 0-1 0 0,-1-1 0 0 0,1 1 1 0 0,0-1-1 0 0,2-2 0 0 0,3-4 8 0 0,0 0 0 0 0,-1-1 0 0 0,0 0 0 0 0,5-12 0 0 0,4-4-3 0 0,-5 10-53 0 0,-1 1 0 0 0,0-1 1 0 0,-1-1-1 0 0,-1 1 0 0 0,-1-1 0 0 0,6-20 1 0 0,-11 30-60 0 0,0 0 0 0 0,-1-1 0 0 0,0 1 0 0 0,0 0 0 0 0,-1-1 0 0 0,1 1 0 0 0,-1 0 0 0 0,-1 0 0 0 0,1 0 0 0 0,-1 0 0 0 0,0 0 0 0 0,0 0 0 0 0,-1 0 0 0 0,-4-7 0 0 0,6 11 94 0 0,0 1 0 0 0,0-1 1 0 0,0 1-1 0 0,1-1 0 0 0,-1 1 1 0 0,0-1-1 0 0,1 1 1 0 0,-1-1-1 0 0,1 1 0 0 0,0-1 1 0 0,-1 0-1 0 0,1 1 0 0 0,0-1 1 0 0,0 0-1 0 0,0 1 0 0 0,0-1 1 0 0,1 0-1 0 0,-1 1 0 0 0,0-1 1 0 0,1 0-1 0 0,-1 1 1 0 0,1-1-1 0 0,-1 1 0 0 0,1-1 1 0 0,0 1-1 0 0,-1-1 0 0 0,1 1 1 0 0,0-1-1 0 0,2-1 0 0 0,-2 2 3 0 0,0 1 0 0 0,-1 0 0 0 0,1-1 0 0 0,0 1 0 0 0,0 0 0 0 0,-1 0 0 0 0,1 0 0 0 0,0 0 0 0 0,0 0 0 0 0,-1-1 0 0 0,1 1 0 0 0,0 1-1 0 0,0-1 1 0 0,0 0 0 0 0,-1 0 0 0 0,1 0 0 0 0,1 1 0 0 0,0-1-16 0 0,23 3 229 0 0,0 2 0 0 0,0 0 0 0 0,-1 1 0 0 0,41 18 0 0 0,-58-22 14 0 0,0 1 0 0 0,0 1 0 0 0,7 4 0 0 0,-12-7-93 0 0,0 2-36 0 0,0 1-85 0 0,1 0 0 0 0,-1 1 0 0 0,1-1 0 0 0,-1 1 0 0 0,-1 0 0 0 0,1 0 0 0 0,-1 0 0 0 0,0 0 0 0 0,0 0 0 0 0,0 0 0 0 0,0 0 0 0 0,-1 0 0 0 0,0 0 0 0 0,0 0 0 0 0,-1 0 0 0 0,-1 8 0 0 0,-2 9 20 0 0,-2 1 1 0 0,-11 30 0 0 0,11-35-24 0 0,-7 20-3 0 0,5-16 0 0 0,0 0 0 0 0,2 1 0 0 0,-6 36 0 0 0,11-48-1456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1.3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199 0 2759 0 0,'-9'1'248'0'0,"-1"1"363"0"0,-1 1 0 0 0,1 1 0 0 0,0-1 0 0 0,0 2 0 0 0,0-1 0 0 0,1 1 0 0 0,0 1 0 0 0,-1 0 0 0 0,2 0 0 0 0,-1 1 0 0 0,-9 10 0 0 0,12-10-247 0 0,0 0-1 0 0,1 1 0 0 0,-1 0 0 0 0,2 0 0 0 0,-1 1 1 0 0,1-1-1 0 0,1 1 0 0 0,-1 0 0 0 0,-3 16 0 0 0,2 3 1388 0 0,1-1 0 0 0,-2 29 1 0 0,6-50-1266 0 0,0-1 1 0 0,0 1 0 0 0,0 0-1 0 0,0-1 1 0 0,1 1-1 0 0,0 0 1 0 0,0-1 0 0 0,1 1-1 0 0,0-1 1 0 0,0 0 0 0 0,0 1-1 0 0,4 6 1 0 0,-5-11 601 0 0,3-1-948 0 0,-1 0 1 0 0,1-1-1 0 0,0 1 0 0 0,-1-1 1 0 0,1 0-1 0 0,-1 0 0 0 0,1-1 0 0 0,-1 1 1 0 0,0 0-1 0 0,1-1 0 0 0,-1 0 1 0 0,0 0-1 0 0,0 0 0 0 0,5-4 0 0 0,1-4-27 0 0,0 1-1 0 0,14-20 1 0 0,-2 3 22 0 0,48-63-537 0 0,11-12-381 0 0,-68 87 672 0 0,-11 13 387 0 0,-1 4-213 0 0,0 6 6 0 0,-4 68 1083 0 0,-1-41-663 0 0,1-13 52 0 0,1 1 0 0 0,1 40 0 0 0,6-43-366 0 0,-4-19-282 0 0,12-10-4275 0 0,0-1-2582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1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18 6559 0 0,'-9'20'648'0'0,"-20"45"1578"0"0,24-55-854 0 0,1 0 1 0 0,0-1-1 0 0,-2 12 1 0 0,-7 19 2822 0 0,3-11-1091 0 0,8-22-1835 0 0,0-1 0 0 0,0 0 0 0 0,-6 13 2882 0 0,9-20-4088 0 0,0-1 0 0 0,0 1 0 0 0,0-1 0 0 0,-1 1 0 0 0,1-1 0 0 0,0 1 0 0 0,-1-1 0 0 0,1 1 0 0 0,-1-1 0 0 0,0 1 0 0 0,1-3 0 0 0,4-14 77 0 0,3 7-121 0 0,-7 8-6 0 0,1 1 1 0 0,0-1-1 0 0,0 1 0 0 0,-1-1 1 0 0,3-5-1 0 0,-1-7 49 0 0,-2 11-43 0 0,-1 0 0 0 0,1 0 0 0 0,0 0 0 0 0,1 0 0 0 0,1-4 0 0 0,2-1 14 0 0,1-2 14 0 0,-1 1 1 0 0,7-18 0 0 0,-11 25-48 0 0,0 1 0 0 0,0-1 0 0 0,0 1 0 0 0,1 0 0 0 0,-1 0 0 0 0,1 0 0 0 0,-1 0 0 0 0,1 0 0 0 0,3-3 0 0 0,-3 3 0 0 0,-1 0 0 0 0,1 0 0 0 0,0 0 0 0 0,-1 0 0 0 0,1 0 0 0 0,-1 0 0 0 0,2-3 0 0 0,-2 3 0 0 0,-1-1 0 0 0,1 1 0 0 0,0 0 0 0 0,0 0 0 0 0,0 0 0 0 0,0 0 0 0 0,1 0 0 0 0,-1 0 0 0 0,0 0 0 0 0,1 1 0 0 0,0-1 0 0 0,-1 0 0 0 0,1 1 0 0 0,0-1 0 0 0,0 1 0 0 0,2-2 0 0 0,5-3 0 0 0,-8 5 10 0 0,0 0 0 0 0,0 1 1 0 0,0-1-1 0 0,0 1 0 0 0,0-1 0 0 0,0 1 0 0 0,0-1 0 0 0,0 1 1 0 0,0 0-1 0 0,0 0 0 0 0,0-1 0 0 0,1 1 0 0 0,-1 0 0 0 0,0 0 1 0 0,0 0-1 0 0,0 0 0 0 0,2 0 0 0 0,-2 0-4 0 0,-1 0 1 0 0,1 0-1 0 0,-1 0 0 0 0,0 0 0 0 0,1 0 1 0 0,-1 0-1 0 0,1 0 0 0 0,-1 0 1 0 0,1 0-1 0 0,-1 1 0 0 0,1-1 0 0 0,-1 0 1 0 0,0 0-1 0 0,1 0 0 0 0,-1 0 1 0 0,1 1-1 0 0,-1-1 0 0 0,0 0 0 0 0,1 0 1 0 0,-1 1-1 0 0,0-1 0 0 0,1 0 0 0 0,-1 1 1 0 0,0-1-1 0 0,1 0 0 0 0,-1 1 1 0 0,0-1-1 0 0,0 0 0 0 0,0 1 0 0 0,1-1 1 0 0,-1 1-1 0 0,0-1 0 0 0,0 0 1 0 0,0 1-1 0 0,0-1 0 0 0,0 1 0 0 0,1-1 1 0 0,-1 1-1 0 0,-3 6 93 0 0,3-6-76 0 0,-1 0 0 0 0,1 1 0 0 0,-1-1 0 0 0,1 0 0 0 0,0 0 0 0 0,-1 1 1 0 0,1-1-1 0 0,0 0 0 0 0,0 1 0 0 0,0-1 0 0 0,0 0 0 0 0,0 1 0 0 0,1-1 1 0 0,-1 0-1 0 0,0 0 0 0 0,1 2 0 0 0,-1-2-13 0 0,0 0-1 0 0,0 0 1 0 0,0 1 0 0 0,0-1-1 0 0,0 0 1 0 0,0 0 0 0 0,0 0-1 0 0,0 0 1 0 0,-1 0 0 0 0,1 0 0 0 0,0 0-1 0 0,-1 0 1 0 0,1 1 0 0 0,-1-1-1 0 0,1 0 1 0 0,-1-1 0 0 0,1 1-1 0 0,-2 2 1 0 0,1-2-6 0 0,0 0 1 0 0,1 0-1 0 0,-1 0 0 0 0,0 1 1 0 0,1-1-1 0 0,-1 0 0 0 0,1 0 1 0 0,-1 1-1 0 0,1-1 0 0 0,0 0 1 0 0,-1 3-1 0 0,2 5 13 0 0,0-7-13 0 0,-1-1 1 0 0,0 0-1 0 0,0 0 0 0 0,0 1 0 0 0,0-1 0 0 0,0 0 1 0 0,0 0-1 0 0,0 1 0 0 0,0-1 0 0 0,-1 0 1 0 0,1 1-1 0 0,-1 0 0 0 0,-2 6 5 0 0,1-6-9 0 0,1 0 0 0 0,0 1 0 0 0,0-1 0 0 0,1 0 1 0 0,-1 0-1 0 0,0 0 0 0 0,1 1 0 0 0,-1-1 0 0 0,1 0 1 0 0,0 1-1 0 0,0-1 0 0 0,0 0 0 0 0,0 1 0 0 0,0-1 1 0 0,0 1-1 0 0,2 2 0 0 0,-2-4 0 0 0,0 1 0 0 0,0-1 0 0 0,0 1 0 0 0,0-1 0 0 0,0 1 0 0 0,0-1 0 0 0,-1 1 0 0 0,1 0 0 0 0,-1 1 0 0 0,1-2 0 0 0,-1 1 0 0 0,1-1 0 0 0,0 0 0 0 0,-1 0 0 0 0,1 1 0 0 0,0-1 0 0 0,0 0 0 0 0,0 0 0 0 0,0 1 0 0 0,0-1 0 0 0,1 2 0 0 0,0-2 0 0 0,-1 1 0 0 0,1-1 0 0 0,0 0 0 0 0,0 0 0 0 0,-1 0 0 0 0,1 0 0 0 0,0 0 0 0 0,0 0 0 0 0,0 0 0 0 0,1 0 0 0 0,-1-1 0 0 0,0 1 0 0 0,0 0 0 0 0,0-1 0 0 0,0 1 0 0 0,3 0 0 0 0,-3-1 0 0 0,0 1 0 0 0,0-1 0 0 0,0 0 0 0 0,0 0 0 0 0,0-1 0 0 0,0 1 0 0 0,0 0 0 0 0,0 0 0 0 0,0 0 0 0 0,0-1 0 0 0,-1 1 0 0 0,1 0 0 0 0,0-1 0 0 0,0 1 0 0 0,0-1 0 0 0,0 1 0 0 0,0-1 0 0 0,-1 1 0 0 0,1-1 0 0 0,0 0 0 0 0,-1 1 0 0 0,1-1 0 0 0,0-1 0 0 0,2 0 0 0 0,-1-1 0 0 0,0 0 0 0 0,1 1 0 0 0,-1-1 0 0 0,2-6 0 0 0,-1 4 0 0 0,0 0 0 0 0,0 1 0 0 0,0-1 0 0 0,7-7 0 0 0,10-15 0 0 0,1-1 0 0 0,-17 23 0 0 0,1-1 0 0 0,-1 1 0 0 0,4-8 0 0 0,-6 10 0 0 0,0-1 0 0 0,0 1 0 0 0,0 0 0 0 0,0 0 0 0 0,1 1 0 0 0,3-5 0 0 0,6-1 0 0 0,2 5 0 0 0,0 3 0 0 0,0 5 0 0 0,-2 3 0 0 0,-7-1 0 0 0,0 1 0 0 0,-1 1 0 0 0,1-1 0 0 0,-1 1 0 0 0,-1-1 0 0 0,0 1 0 0 0,0 0 0 0 0,-1 0 0 0 0,0 0 0 0 0,1 13 0 0 0,-3-19 0 0 0,1 1 0 0 0,-1-1 0 0 0,1 1 0 0 0,0-1 0 0 0,0 0 0 0 0,1 1 0 0 0,2 4 0 0 0,-4-7 0 0 0,0 1 0 0 0,0-1 0 0 0,1 0 0 0 0,-1 0 0 0 0,0-1 0 0 0,0 1 0 0 0,1 0 0 0 0,-1-1 0 0 0,0 1 0 0 0,1 0 0 0 0,-1-1 0 0 0,0 1 0 0 0,1 0 0 0 0,-1-1 0 0 0,1 1 0 0 0,-1-1 0 0 0,1 1 0 0 0,-1-1 0 0 0,1 1 0 0 0,0-1 0 0 0,-1 1 0 0 0,1-1 0 0 0,1 1 0 0 0,5 3 0 0 0,4-3 0 0 0,-9-1-360 0 0,0-1-1 0 0,0 0 1 0 0,0 1 0 0 0,0-1 0 0 0,0 0-1 0 0,0 0 1 0 0,-1 0 0 0 0,1-1-1 0 0,0 1 1 0 0,-1 0 0 0 0,4-3 0 0 0,5-5-4345 0 0,5-1-5491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2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1 6647 0 0,'-1'1'37'0'0,"-1"1"-1"0"0,1 0 0 0 0,0 0 1 0 0,0-1-1 0 0,0 1 0 0 0,0 0 0 0 0,0 0 1 0 0,0 0-1 0 0,1 0 0 0 0,-1 0 1 0 0,1 0-1 0 0,-1 1 0 0 0,1-1 0 0 0,0 0 1 0 0,0 0-1 0 0,0 0 0 0 0,0 0 1 0 0,1 4-1 0 0,-1-2 44 0 0,0 0 0 0 0,0 0 0 0 0,0 0 0 0 0,-1 8 0 0 0,-5 7 1334 0 0,4-14-620 0 0,0 1 0 0 0,1 0 0 0 0,-2 10 0 0 0,1 21 2501 0 0,-2 24 977 0 0,-1-21-2214 0 0,1-11 307 0 0,-11 46 0 0 0,13-67-2139 0 0,-23 88 3746 0 0,22-82-3607 0 0,1 0 1 0 0,1 0-1 0 0,0 0 1 0 0,2 27-1 0 0,5-14-956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2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4255 0 0,'29'-8'1142'0'0,"-27"8"-849"0"0,0-1-1 0 0,0 0 0 0 0,1 1 1 0 0,-1-1-1 0 0,0 1 0 0 0,0-1 1 0 0,1 1-1 0 0,-1 0 0 0 0,3 0 1 0 0,75-1 8272 0 0,-27-1-3357 0 0,-52 3-5036 0 0,1-1 0 0 0,-1 0-1 0 0,0 1 1 0 0,1-1 0 0 0,-1 1 0 0 0,0 0 0 0 0,0-1 0 0 0,1 1-1 0 0,-1 0 1 0 0,0 0 0 0 0,0 0 0 0 0,0 0 0 0 0,0-1 0 0 0,0 2-1 0 0,0-1 1 0 0,0 0 0 0 0,0 0 0 0 0,-1 0 0 0 0,1 0 0 0 0,0 0-1 0 0,0 1 1 0 0,-1-1 0 0 0,1 0 0 0 0,-1 1 0 0 0,0-1 0 0 0,1 0-1 0 0,-1 2 1 0 0,2 5 215 0 0,0-1 0 0 0,-1 0 1 0 0,1 13-1 0 0,-2-16-297 0 0,1 17 790 0 0,-2 23 0 0 0,-20 135 1583 0 0,21-173-2687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1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6911 0 0,'0'0'2840'0'0,"11"-1"-2768"0"0,0-1-2680 0 0,2 1-536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3.2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0 234 5959 0 0,'8'6'458'0'0,"-8"-6"-447"0"0,0 0 1 0 0,0 0-1 0 0,1 0 1 0 0,-1 0-1 0 0,0 0 0 0 0,1 1 1 0 0,-1-1-1 0 0,0 0 1 0 0,0 0-1 0 0,1 0 1 0 0,-1 0-1 0 0,0 0 1 0 0,1 0-1 0 0,-1 0 1 0 0,0 0-1 0 0,1 0 0 0 0,-1 0 1 0 0,0 0-1 0 0,0 0 1 0 0,1 0-1 0 0,-1 0 1 0 0,0 0-1 0 0,1 0 1 0 0,-1 0-1 0 0,0-1 1 0 0,0 1-1 0 0,1 0 0 0 0,-1 0 1 0 0,0 0-1 0 0,0 0 1 0 0,1-1-1 0 0,-1 1 1 0 0,0 0-1 0 0,0 0 1 0 0,1 0-1 0 0,-1-1 1 0 0,0 1-1 0 0,0 0 0 0 0,0 0 1 0 0,0-1-1 0 0,1 1 1 0 0,-1 0-1 0 0,0-1 1 0 0,2-1 871 0 0,0 1 0 0 0,0-1 0 0 0,0 1 1 0 0,0 0-1 0 0,1 0 0 0 0,-1 0 0 0 0,0 0 0 0 0,1 0 1 0 0,-1 0-1 0 0,0 0 0 0 0,1 1 0 0 0,-1-1 0 0 0,1 1 1 0 0,-1 0-1 0 0,1 0 0 0 0,5 0 2029 0 0,5 6-750 0 0,-13-5-2144 0 0,1 0 0 0 0,0 0 0 0 0,0-1 1 0 0,0 1-1 0 0,-1 0 0 0 0,1 0 0 0 0,-1 0 0 0 0,1 0 0 0 0,0 0 1 0 0,-1 0-1 0 0,0 0 0 0 0,1 0 0 0 0,-1 0 0 0 0,1 0 1 0 0,-1 0-1 0 0,0 0 0 0 0,0 1 0 0 0,0 1 0 0 0,-2 21 337 0 0,0-10-270 0 0,0 2-98 0 0,-1-1 0 0 0,-1 1 1 0 0,0-1-1 0 0,-7 16 0 0 0,-6 26 24 0 0,9-26 695 0 0,-15 41 1 0 0,22-71 325 0 0,11-16-332 0 0,-9 13-659 0 0,44-87-1440 0 0,11-52-6871 0 0,-44 100 3852 0 0,10-54-1 0 0,-14 58 3216 0 0,1 0 1 0 0,15-40 1751 0 0,-32 92 4981 0 0,0 12-2149 0 0,6-15-1796 0 0,0-6-580 0 0,1 0-1 0 0,0-1 1 0 0,1 1 0 0 0,-1 9 1101 0 0,12-20-1778 0 0,-3 1-290 0 0,-1-1-1 0 0,-1 1 1 0 0,1-2-1 0 0,-1 1 1 0 0,0-1-1 0 0,7-7 1 0 0,-9 8-29 0 0,0 0 0 0 0,1 1 0 0 0,0-1 0 0 0,0 1 0 0 0,0 0 0 0 0,1 0 0 0 0,-1 0 1 0 0,1 1-1 0 0,0 0 0 0 0,0 0 0 0 0,8-2 0 0 0,-5 3 3 0 0,-3 3-1 0 0,-5 0 1 0 0,0-1 0 0 0,0 1 0 0 0,1 0-1 0 0,-1-1 1 0 0,0 1 0 0 0,0 0 0 0 0,0 0 0 0 0,0 0 0 0 0,0 0 0 0 0,0 0 0 0 0,0 0 0 0 0,0 0 0 0 0,-1 1 0 0 0,1-1 0 0 0,1 2 0 0 0,7 18 445 0 0,4 25 698 0 0,-2 1 0 0 0,-2 0 1 0 0,5 87-1 0 0,-4-23-914 0 0,-5-72-164 0 0,-2 0 0 0 0,-2 55 0 0 0,-1-90-77 0 0,-1 1 0 0 0,1-1 0 0 0,-1 0 0 0 0,0 0 0 0 0,-1 1 0 0 0,-1 4 0 0 0,3-9 0 0 0,0 0 0 0 0,0 0 0 0 0,0 1 0 0 0,0-1 0 0 0,-1 0 0 0 0,1 1 0 0 0,0-1 0 0 0,0 0 0 0 0,0 0 0 0 0,0 1 0 0 0,-1-1 0 0 0,1 0 0 0 0,0 0 0 0 0,0 1 0 0 0,-1-1 0 0 0,1 0 0 0 0,0 0 0 0 0,0 0 0 0 0,-1 1 0 0 0,1-1 0 0 0,0 0 0 0 0,-1 0 0 0 0,1 0 0 0 0,0 0 0 0 0,-1 0 0 0 0,1 0 0 0 0,0 0 0 0 0,-1 0 0 0 0,1 0 0 0 0,0 0 0 0 0,-1 0 0 0 0,1 0 0 0 0,0 0 0 0 0,0 0 0 0 0,-1 0 0 0 0,1 0 0 0 0,0 0 0 0 0,-1 0 0 0 0,1 0 0 0 0,0 0 0 0 0,-1-1 0 0 0,-2 1 0 0 0,-1-1 0 0 0,1 0 0 0 0,0 0 0 0 0,-1 0 0 0 0,1 0 0 0 0,0-1 0 0 0,0 1 0 0 0,0-1 0 0 0,0 0 0 0 0,1 0 0 0 0,-1 0 0 0 0,0 0 0 0 0,1 0 0 0 0,-4-5 0 0 0,-2-2 0 0 0,0-1 0 0 0,-9-17 0 0 0,11 18 0 0 0,2 0 0 0 0,-1 0 0 0 0,1 0 0 0 0,1-1 0 0 0,0 1 0 0 0,0-1 0 0 0,1 0 0 0 0,0 0 0 0 0,1 0 0 0 0,0 0 0 0 0,1 0 0 0 0,1-16 0 0 0,-1 22 0 0 0,1 0 0 0 0,0 1 0 0 0,1-1 0 0 0,-1 1 0 0 0,0-1 0 0 0,1 1 0 0 0,0 0 0 0 0,0 0 0 0 0,2-4 0 0 0,24-27 0 0 0,-26 31 0 0 0,21-28-66 0 0,-18 23-19 0 0,0 1 0 0 0,1 0 0 0 0,0 0 0 0 0,0 1 0 0 0,0-1 0 0 0,12-8 0 0 0,3-4-3809 0 0,-13 10-2263 0 0,4-2-3339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3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2935 0 0,'1'1'214'0'0,"0"7"276"0"0,0-1 0 0 0,0 1 0 0 0,-1-1 0 0 0,-1 13 0 0 0,1 16 6089 0 0,11 89 4438 0 0,3 37-4753 0 0,-4 80-3065 0 0,-8-222-1936 0 0,-1-11-3616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4.1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8863 0 0,'5'14'687'0'0,"3"1"-385"0"0,-5-15-196 0 0,-2 0 63 0 0,1 1 407 0 0,0 0-1 0 0,1-1 0 0 0,-1 1 0 0 0,0-1 0 0 0,0 0 0 0 0,1 0 0 0 0,-1 1 1 0 0,0-2-1 0 0,1 1 0 0 0,-1 0 0 0 0,0 0 0 0 0,5-2 0 0 0,7 1 1960 0 0,-12 0-1787 0 0,1 1 0 0 0,0 0 0 0 0,0 0 0 0 0,-1 1 0 0 0,1-1 0 0 0,0 0 0 0 0,-1 1 0 0 0,6 1 0 0 0,-7-1-673 0 0,0 0-1 0 0,0 0 1 0 0,0 0-1 0 0,0 0 1 0 0,0 0-1 0 0,0 0 1 0 0,-1 1-1 0 0,1-1 1 0 0,0 0-1 0 0,-1 0 1 0 0,1 1-1 0 0,0-1 1 0 0,-1 0-1 0 0,0 0 1 0 0,1 1 0 0 0,-1-1-1 0 0,0 1 1 0 0,1 1-1 0 0,0 5 55 0 0,-1 0 0 0 0,0 0 0 0 0,0 0 0 0 0,0 0 0 0 0,-1 0 0 0 0,0 0-1 0 0,0 0 1 0 0,-1 0 0 0 0,-3 9 0 0 0,-4 8 259 0 0,-18 33-1 0 0,0 9 1125 0 0,28-68-1465 0 0,-1 0-1 0 0,0 0 1 0 0,0 0-1 0 0,0 0 1 0 0,0-1-1 0 0,0 1 1 0 0,0 0-1 0 0,0 0 1 0 0,-1 0-1 0 0,1 0 1 0 0,0 0-1 0 0,-1-1 1 0 0,-1-11 65 0 0,2 34 42 0 0,0-21-153 0 0,0 1 0 0 0,1-1 1 0 0,-1 0-1 0 0,0 0 0 0 0,1 0 0 0 0,-1 0 1 0 0,0 0-1 0 0,1 0 0 0 0,-1 0 0 0 0,0 0 1 0 0,1 0-1 0 0,-1 0 0 0 0,0 0 1 0 0,1 0-1 0 0,-1 0 0 0 0,0 0 0 0 0,1 0 1 0 0,-1-1-1 0 0,0 1 0 0 0,1 0 1 0 0,-1 0-1 0 0,0 0 0 0 0,0 0 0 0 0,1-1 1 0 0,-1 1-1 0 0,5-4-138 0 0,-1-1 0 0 0,0 0 0 0 0,0 1 0 0 0,0-2 0 0 0,-1 1 0 0 0,1 0 0 0 0,3-10 0 0 0,-2 7-99 0 0,7-17-4698 0 0,-8 16 589 0 0,5-11-5196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4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 2935 0 0,'2'21'1547'0'0,"7"7"5583"0"0,0-2-1643 0 0,17 58 4054 0 0,-2 15-4767 0 0,-24-99-5000 0 0,0 1 0 0 0,0-1 0 0 0,0 0 0 0 0,0 1 0 0 0,0-1 0 0 0,0 0 1 0 0,0 1-1 0 0,0-1 0 0 0,0 0 0 0 0,0 1 0 0 0,0-1 0 0 0,1 0 0 0 0,-1 1 0 0 0,0-1 1 0 0,0 0-1 0 0,0 1 0 0 0,1-1 0 0 0,-1 0 0 0 0,2 2-1581 0 0,-2-2 1581 0 0,5-7-3402 0 0,1-17-2106 0 0,-5 14 3566 0 0,0 1 795 0 0,0 0 1 0 0,-1 0-1 0 0,0 0 0 0 0,-3-12 0 0 0,3 14 1373 0 0,-1-1-1 0 0,1 1 0 0 0,1-11 0 0 0,-1 0 214 0 0,0 17 217 0 0,10-11 3353 0 0,25 3 3845 0 0,-33 9-6612 0 0,11-1 908 0 0,26-1 3834 0 0,-38 7-5660 0 0,-1-1 0 0 0,-1 1-1 0 0,1 0 1 0 0,-1-1-1 0 0,0 1 1 0 0,0-1-1 0 0,0 1 1 0 0,0-1-1 0 0,-1 1 1 0 0,0-1 0 0 0,-2 5-1 0 0,-115 180 1782 0 0,88-143-1502 0 0,28-41-342 0 0,1-3-30 0 0,1 0-1 0 0,0 0 1 0 0,-1 0-1 0 0,1 0 1 0 0,-1-1 0 0 0,0 1-1 0 0,0 0 1 0 0,0-1 0 0 0,-2 2-1 0 0,3-2-126 0 0,3-2-61 0 0,3-2 1 0 0,0-1-1 0 0,0 1 1 0 0,-1-1 0 0 0,1-1-1 0 0,5-5 1 0 0,14-13-604 0 0,14-10-1541 0 0,-27 22 965 0 0,23-16 0 0 0,-33 26 1093 0 0,6 0-80 0 0,-7 1 353 0 0,1 0 0 0 0,-1 0 0 0 0,0 0 0 0 0,0 0 0 0 0,1 0 0 0 0,-1 0 0 0 0,0 0 0 0 0,1-1 0 0 0,-1 1 0 0 0,0 0 0 0 0,0 0 0 0 0,1 0 1 0 0,-1 0-1 0 0,0 1 0 0 0,0-1 0 0 0,1 0 0 0 0,-1 0 0 0 0,0 0 0 0 0,0 0 0 0 0,1 0 0 0 0,-1 0 0 0 0,0 0 0 0 0,0 0 0 0 0,1 0 0 0 0,-1 1 0 0 0,0-1 0 0 0,0 0 0 0 0,0 0 0 0 0,1 0 0 0 0,-1 1 0 0 0,0-1 0 0 0,0 0 0 0 0,0 0 0 0 0,0 0 0 0 0,1 1 1 0 0,-1-1-1 0 0,0 0 0 0 0,0 0 0 0 0,0 1 0 0 0,0-1 0 0 0,0 0 0 0 0,0 0 0 0 0,0 1 0 0 0,0-1 0 0 0,0 0 0 0 0,0 0 0 0 0,0 1 0 0 0,0-1 0 0 0,0 0 0 0 0,0 0 0 0 0,0 1 0 0 0,0-1 0 0 0,0 0 0 0 0,0 1 0 0 0,0-1 0 0 0,0 0 0 0 0,0 0 0 0 0,-1 1 0 0 0,1 7 317 0 0,-1 1 0 0 0,0-1 0 0 0,-1 1 0 0 0,0-1 0 0 0,0 0 0 0 0,-5 12 0 0 0,-25 46 2051 0 0,32-65-2343 0 0,-10 15 568 0 0,0-1-1 0 0,-19 23 1 0 0,3-5 96 0 0,17-20-530 0 0,-11 14 449 0 0,-30 32 1 0 0,45-57-1427 0 0,5-7 247 0 0,4-9-1101 0 0,-2 10 693 0 0,0 0 0 0 0,0 0 0 0 0,1 0 0 0 0,-1 0-1 0 0,1 1 1 0 0,0-1 0 0 0,4-3 0 0 0,-1 1-2457 0 0,6-8-4190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4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1951 0 0,'26'13'-504'0'0,"26"13"5093"0"0,-31-15 2121 0 0,32 25-1 0 0,-7-7 1006 0 0,-4-3-4103 0 0,-42-25-3548 0 0,1-1 0 0 0,0 1 0 0 0,0 0 0 0 0,1-1 0 0 0,-1 0 0 0 0,0 1 0 0 0,0-1 0 0 0,0 0 0 0 0,0 1 0 0 0,0-1 0 0 0,0 0 1 0 0,0 0-1 0 0,1 0 0 0 0,-1 0 0 0 0,0 0 0 0 0,0 0 0 0 0,0 0 0 0 0,2-1 0 0 0,-2 1 223 0 0,12-7-6 0 0,-8 2-692 0 0,-1-1-1 0 0,0 0 0 0 0,4-7 1 0 0,-3 2-2702 0 0,0 0-3336 0 0,1-2-2759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5.2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200 0 7367 0 0,'-11'22'763'0'0,"-49"85"9861"0"0,-1 2-3588 0 0,37-61-5396 0 0,13-24-1737 0 0,-18 26 0 0 0,26-46-320 0 0</inkml:trace>
  <inkml:trace contextRef="#ctx0" brushRef="#br0" timeOffset="1">261 95 13447 0 0,'0'0'1034'0'0,"3"0"-676"0"0,22 2-312 0 0,19-2 7183 0 0,-26 0-4537 0 0,-16 0-2113 0 0,0 0 0 0 0,0 0 0 0 0,0 1 0 0 0,0-1 0 0 0,0 1 1 0 0,0 0-1 0 0,4 1 0 0 0,-3 0-874 0 0,-1-2 177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5.6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61 6391 0 0,'0'0'492'0'0,"3"-1"-322"0"0,12-5 1233 0 0,0 0 1 0 0,27-5-1 0 0,45-4 5933 0 0,-82 15-6838 0 0,1 0 0 0 0,-1-1 0 0 0,1 2 0 0 0,0-1 0 0 0,-1 1 0 0 0,1 0 0 0 0,0 0 0 0 0,-1 0 0 0 0,0 1 0 0 0,7 2 0 0 0,-11-3-492 0 0,1 0 105 0 0,0 0-1 0 0,0 0 1 0 0,0 0-1 0 0,0 0 1 0 0,0 0-1 0 0,-1 1 1 0 0,1-1-1 0 0,-1 1 1 0 0,1-1 0 0 0,-1 1-1 0 0,1 0 1 0 0,-1-1-1 0 0,0 1 1 0 0,0 0-1 0 0,1 2 1 0 0,1 2 162 0 0,-1-1-1 0 0,0 1 1 0 0,2 10 0 0 0,-1 4 347 0 0,-1-1-1 0 0,-1 1 1 0 0,-1 0 0 0 0,-4 33-1 0 0,1-17 20 0 0,1-18-139 0 0,-1-1 0 0 0,-6 23-1 0 0,-2 8 81 0 0,9-40-572 0 0,2-8-25 0 0,-1 1 1 0 0,1-1-1 0 0,0 0 1 0 0,0 1-1 0 0,0-1 1 0 0,-1 1-1 0 0,1-1 0 0 0,0 0 1 0 0,-1 1-1 0 0,1-1 1 0 0,0 0-1 0 0,-1 1 1 0 0,1-1-1 0 0,0 0 1 0 0,-1 0-1 0 0,1 1 0 0 0,0-1 1 0 0,-1 0-1 0 0,1 0 1 0 0,-1 0-1 0 0,1 0 1 0 0,-1 1-1 0 0,1-1 0 0 0,0 0 1 0 0,-1 0-1 0 0,1 0 1 0 0,-1 0-1 0 0,1 0 1 0 0,-1 0-1 0 0,-5-2-858 0 0,5 2 110 0 0,0-2-233 0 0,-8-8-1642 0 0,-5-4-1715 0 0,7 2-1913 0 0,4 0-846 0 0</inkml:trace>
  <inkml:trace contextRef="#ctx0" brushRef="#br0" timeOffset="1">254 1 2815 0 0,'-4'8'62'0'0,"1"0"0"0"0,0 0 0 0 0,-3 10 0 0 0,-6 17 2625 0 0,-49 86 10636 0 0,-39 55-3877 0 0,35-60-7009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5.9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0 155 4631 0 0,'13'-4'690'0'0,"0"-1"-1"0"0,-1 0 0 0 0,0-1 0 0 0,0 0 0 0 0,-1-1 1 0 0,18-12-1 0 0,14-10 2544 0 0,-23 18-2132 0 0,0 1 1 0 0,1 0-1 0 0,0 1 1 0 0,0 1-1 0 0,1 2 1 0 0,45-9-1 0 0,-67 15-1095 0 0,11-2 440 0 0,0 1 0 0 0,0 0-1 0 0,0 1 1 0 0,12 1 0 0 0,-21-1 108 0 0,0 2 50 0 0,0 1-447 0 0,0-1 0 0 0,1 1-1 0 0,-2 0 1 0 0,1 0 0 0 0,0 0-1 0 0,0 0 1 0 0,-1 0-1 0 0,0 0 1 0 0,0 0 0 0 0,0 1-1 0 0,0-1 1 0 0,0 0 0 0 0,0 1-1 0 0,-1-1 1 0 0,0 1-1 0 0,0 6 1 0 0,-3 12 382 0 0,-2 0 0 0 0,-1 0 1 0 0,-13 33-1 0 0,2-4 48 0 0,15-44-577 0 0,-1 0-1 0 0,1 0 1 0 0,-1 0 0 0 0,-1-1-1 0 0,1 1 1 0 0,-1-1 0 0 0,-7 10-1 0 0,10-15-278 0 0,-5-21-6835 0 0,6 8 1335 0 0,-3 2-1238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6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0 8951 0 0,'-21'155'4610'0'0,"17"-131"-2862"0"0,1 1-366 0 0,-2-1 0 0 0,0 0 0 0 0,-2 0 0 0 0,-14 35 0 0 0,8-39-2790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6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96 3823 0 0,'1'23'177'0'0,"-1"41"-1"0"0,0 2 2366 0 0,2-33 2938 0 0,12 56-1 0 0,-12-80-4603 0 0,0 1 0 0 0,1-1-1 0 0,0 0 1 0 0,1 0 0 0 0,0 0 0 0 0,0 0 0 0 0,1-1 0 0 0,0 0-1 0 0,0 0 1 0 0,11 11 0 0 0,-12-15-646 0 0,1-1-1 0 0,-1 1 1 0 0,1-1-1 0 0,0-1 1 0 0,-1 1-1 0 0,1-1 1 0 0,1 1-1 0 0,-1-1 1 0 0,0-1-1 0 0,0 1 1 0 0,1-1-1 0 0,9 1 1 0 0,-6-1 79 0 0,-1 0 0 0 0,0-1 0 0 0,1 0 0 0 0,-1-1 0 0 0,0 0 0 0 0,0 0 0 0 0,15-5 0 0 0,0-2-309 0 0,-18 4 0 0 0,0 0 0 0 0,11-7 0 0 0,0-1 0 0 0,-8 1-1211 0 0,1 0 1 0 0,-2 0-1 0 0,11-20 0 0 0,-4 7-3145 0 0,-4 10-5765 0 0</inkml:trace>
  <inkml:trace contextRef="#ctx0" brushRef="#br0" timeOffset="1">441 101 8895 0 0,'60'-24'1889'0'0,"29"-19"6505"0"0,-69 33-6635 0 0,-6 4-1016 0 0,-1 1 0 0 0,21-6 0 0 0,-33 11-720 0 0,0-1 0 0 0,0 1 0 0 0,0 0 0 0 0,1-1 0 0 0,-1 1 0 0 0,0 0 0 0 0,0 0 0 0 0,1 0 1 0 0,-1 0-1 0 0,0 0 0 0 0,0 0 0 0 0,0 1 0 0 0,1-1 0 0 0,-1 0 0 0 0,0 0 0 0 0,0 1 0 0 0,0-1 0 0 0,1 1 0 0 0,-1-1 1 0 0,0 1-1 0 0,0 0 0 0 0,0-1 0 0 0,0 1 0 0 0,0 0 0 0 0,0 0 0 0 0,0 0 0 0 0,-1 0 0 0 0,1 0 0 0 0,0 0 0 0 0,0 0 0 0 0,-1 0 1 0 0,1 0-1 0 0,0 0 0 0 0,-1 0 0 0 0,1 2 0 0 0,1 4 77 0 0,0-1 1 0 0,0 0-1 0 0,-1 1 0 0 0,0 0 0 0 0,0 7 1 0 0,-1-7 54 0 0,7 206 4594 0 0,-7-173-4191 0 0,1-8 29 0 0,-1-1 1 0 0,-6 34-1 0 0,6-63-320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1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15807 0 0,'0'0'1220'0'0,"-4"17"7264"0"0,16-5-7580 0 0,-11-11-456 0 0,1-1 0 0 0,8 1-251 0 0,-1-1-1 0 0,0 0 1 0 0,0-1 0 0 0,0 0 0 0 0,0-1-1 0 0,11-2 1 0 0,4-1-195 0 0,-24 5-23 0 0,1 0-1 0 0,-1 0 1 0 0,1 0 0 0 0,-1 0 0 0 0,1 0 0 0 0,-1 0-1 0 0,1 0 1 0 0,-1 0 0 0 0,1 0 0 0 0,-1 0 0 0 0,1 1-1 0 0,-1-1 1 0 0,1 0 0 0 0,-1 0 0 0 0,0 1 0 0 0,1-1-1 0 0,-1 0 1 0 0,1 1 0 0 0,-1-1 0 0 0,0 0 0 0 0,1 1-1 0 0,-1-1 1 0 0,0 0 0 0 0,0 1 0 0 0,1-1 0 0 0,-1 1 0 0 0,0-1-1 0 0,0 1 1 0 0,1-1 0 0 0,-1 1 0 0 0,0-1 0 0 0,0 0-1 0 0,0 1 1 0 0,0-1 0 0 0,0 1 0 0 0,0-1 0 0 0,0 1-1 0 0,0 0 1 0 0,1 24-1021 0 0,-2-19 980 0 0,1 8-308 0 0,-2-1 0 0 0,1 1 0 0 0,-8 26 0 0 0,-17 39 261 0 0,18-57 162 0 0,-10 29-53 0 0,11-30 0 0 0,2 5 93 0 0,5-25 62 0 0,13-10-83 0 0,6-2 170 0 0,0 2 0 0 0,0 0 0 0 0,24-7 0 0 0,-27 14 101 0 0,-15 2-110 0 0,1 1-129 0 0,6 1-7 0 0,-3 4-65 0 0,5 11-761 0 0,-4-4-6525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7.1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279 0 2991 0 0,'0'3'220'0'0,"-3"44"4339"0"0,-1-1 0 0 0,-3 1 0 0 0,-23 80 0 0 0,14-73-691 0 0,-44 98 0 0 0,-42 42-332 0 0,87-158-3496 0 0,13-30-39 0 0,-1 1 1 0 0,0-1-1 0 0,0 0 0 0 0,0 0 1 0 0,-8 11-1 0 0,3-10-21 0 0,3-8-45 0 0,3-5-214 0 0,2 3-69 0 0,-1 1-1 0 0,1-1 1 0 0,0 0-1 0 0,0 0 1 0 0,0 0 0 0 0,0 1-1 0 0,0-1 1 0 0,1 0-1 0 0,-1 0 1 0 0,1 1 0 0 0,0-1-1 0 0,1-3 1 0 0,1-6-4715 0 0,3-13-4749 0 0</inkml:trace>
  <inkml:trace contextRef="#ctx0" brushRef="#br0" timeOffset="1">174 330 5695 0 0,'0'0'2800'0'0,"4"9"-1576"0"0,2 0 8 0 0,-1 1-808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07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2847 0 0,'1'11'382'0'0,"0"1"0"0"0,5 22-1 0 0,2 10 7233 0 0,1 44-2701 0 0,5 62 7460 0 0,-12-51-8498 0 0,-3-76-3923 0 0,-1-1 0 0 0,-9 44 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1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6415 0 0,'0'16'1364'0'0,"4"26"0"0"0,0-24 3095 0 0,2 2 5135 0 0,-1-8-5845 0 0,-3-2-3088 0 0,-2-8 25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2.0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 2959 0 0,'0'0'264'0'0,"21"-5"-264"0"0,3-1 0 0 0,0-1 0 0 0,-3-1 296 0 0,1 2 8 0 0,5 0 0 0 0,4 2-1360 0 0,3 1-280 0 0</inkml:trace>
  <inkml:trace contextRef="#ctx0" brushRef="#br0" timeOffset="1">551 22 8407 0 0,'0'0'744'0'0,"3"12"-592"0"0,1-2-152 0 0,-1 4 0 0 0,2-1 2240 0 0,-4 1 424 0 0,-1-2 88 0 0,2-2 1192 0 0,-2 2-2280 0 0,1 0-688 0 0,2 0-912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2.3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313 1 4831 0 0,'0'9'103'0'0,"-1"1"-1"0"0,-1 0 0 0 0,0 0 0 0 0,-4 12 0 0 0,-2 11 139 0 0,-42 193 7803 0 0,5-89-3122 0 0,21-68-3188 0 0,-97 236 3436 0 0,89-230-4191 0 0,13-35-653 0 0,16-35-2427 0 0,8-13-3062 0 0,0-8-3212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2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34 8375 0 0,'0'0'646'0'0,"2"2"-421"0"0,6 4 713 0 0,-1 1 0 0 0,0 1-1 0 0,0 0 1 0 0,0 0 0 0 0,-1 0 0 0 0,0 0-1 0 0,-1 1 1 0 0,8 16 0 0 0,1 9 972 0 0,11 40 0 0 0,-23-68-1833 0 0,9 28 859 0 0,-2 1 0 0 0,-1 1 0 0 0,3 44 0 0 0,-11-14-225 0 0,-1-45-399 0 0,2 32 1 0 0,2-27-78 0 0,-3-13 65 0 0,2 0-1 0 0,-1 0 1 0 0,2 0 0 0 0,0 0 0 0 0,0-1 0 0 0,9 21-1 0 0,-11-32-239 0 0,0 0-1 0 0,0 0 1 0 0,0 1-1 0 0,0-1 1 0 0,1 0-1 0 0,-1 0 1 0 0,0 0-1 0 0,1-1 1 0 0,-1 1-1 0 0,1 0 1 0 0,-1 0-1 0 0,1-1 1 0 0,-1 1-1 0 0,1-1 1 0 0,1 1-1 0 0,-1-1 81 0 0,1 1 267 0 0,0-3 10 0 0,3-1-304 0 0,0-1 0 0 0,-1 0 0 0 0,1 0 0 0 0,-1-1 0 0 0,0 0 0 0 0,0 0 0 0 0,-1 0 1 0 0,1 0-1 0 0,-1-1 0 0 0,3-5 0 0 0,8-15 99 0 0,12-29 0 0 0,-12 25-124 0 0,56-119 7 0 0,-15-2-91 0 0,-51 137-4 0 0,29-111 0 0 0,-30 110 0 0 0,-1 0 0 0 0,2-16 0 0 0,-3 13 0 0 0,-1 14 3 0 0,-3-14-26 0 0,2 16-80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3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138 1 7199 0 0,'-1'2'555'0'0,"-25"41"1192"0"0,19-32 94 0 0,1-1 1 0 0,-15 16-1 0 0,13-17-1052 0 0,0 1 1 0 0,1 0-1 0 0,-6 11 0 0 0,5-3-343 0 0,1 0 0 0 0,1 1-1 0 0,1 0 1 0 0,0 0 0 0 0,2 1 0 0 0,0-1 0 0 0,1 1 0 0 0,1 0 0 0 0,2 26-1 0 0,-1-36-50 0 0,1-1 0 0 0,0 1 0 0 0,1 0 0 0 0,0-1 0 0 0,1 1 0 0 0,0-1 0 0 0,6 12 0 0 0,-9-19-319 0 0,1-1 0 0 0,0 1-1 0 0,0-1 1 0 0,0 0 0 0 0,0 1 0 0 0,0-1-1 0 0,0 0 1 0 0,0 0 0 0 0,0 0-1 0 0,0 0 1 0 0,1 0 0 0 0,-1 0-1 0 0,0 0 1 0 0,1 0 0 0 0,-1-1-1 0 0,1 1 1 0 0,-1 0 0 0 0,1-1-1 0 0,-1 1 1 0 0,1-1 0 0 0,-1 0 0 0 0,1 1-1 0 0,-1-1 1 0 0,1 0 0 0 0,-1 0-1 0 0,1 0 1 0 0,0 0 0 0 0,-1 0-1 0 0,1-1 1 0 0,-1 1 0 0 0,1 0-1 0 0,-1-1 1 0 0,1 1 0 0 0,-1-1-1 0 0,1 1 1 0 0,-1-1 0 0 0,3-1-1 0 0,3-2 103 0 0,0 0-1 0 0,0-1 0 0 0,0 0 0 0 0,-1 0 0 0 0,11-11 0 0 0,-8 6-26 0 0,-1-1 0 0 0,0 1 0 0 0,0-2 0 0 0,9-17 0 0 0,20-53 345 0 0,-26 54-326 0 0,-7 18-69 0 0,0-1 0 0 0,-1 0 0 0 0,0 1 0 0 0,2-16 0 0 0,-4 20-35 0 0,-1 0 1 0 0,1 1-1 0 0,-1-1 0 0 0,-1 0 0 0 0,1 0 1 0 0,-1 1-1 0 0,0-1 0 0 0,0 0 0 0 0,-1 1 0 0 0,-2-6 1 0 0,3 8-38 0 0,-1-1 21 0 0,-11-12 28 0 0,-17-19-1918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3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1 4111 0 0,'-4'33'1053'0'0,"-16"56"-1"0"0,-17 28 6117 0 0,35-108-7978 0 0,-1 6 11573 0 0,8-23-8804 0 0,3-8-1446 0 0,8-18 780 0 0,34-49 0 0 0,-48 80-1227 0 0,1-1 0 0 0,0 1 1 0 0,1 0-1 0 0,-1 1 0 0 0,1-1 1 0 0,-1 0-1 0 0,1 1 1 0 0,4-2-1 0 0,15-12 620 0 0,-22 15-420 0 0,1 0-163 0 0,24-12-31 0 0,-13 6-1233 0 0,-3 1-5994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4.1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41 131 7687 0 0,'-25'103'1738'0'0,"9"-33"15258"0"0,26-83-15147 0 0,10-21-1985 0 0,-4 5 451 0 0,37-60 100 0 0,-47 80-368 0 0,2-2 51 0 0,0 1-1 0 0,1-1 0 0 0,17-15 0 0 0,-23 23-79 0 0,-1 1-2 0 0,-1 1 0 0 0,0 0 1 0 0,1-1-1 0 0,-1 1 0 0 0,1 0 1 0 0,0 0-1 0 0,-1 0 0 0 0,1 0 1 0 0,0 1-1 0 0,0-1 0 0 0,-1 0 0 0 0,4 0 1 0 0,-4 1 1 0 0,0 0 1 0 0,-1 0-1 0 0,1 0 1 0 0,0 1-1 0 0,-1-1 1 0 0,1 0-1 0 0,0 0 1 0 0,-1 1 0 0 0,1-1-1 0 0,-1 0 1 0 0,1 1-1 0 0,-1-1 1 0 0,1 0-1 0 0,-1 1 1 0 0,1-1-1 0 0,-1 1 1 0 0,1-1-1 0 0,-1 1 1 0 0,1-1-1 0 0,-1 1 1 0 0,0-1 0 0 0,1 1-1 0 0,-1-1 1 0 0,0 1-1 0 0,1 0 1 0 0,-1-1-1 0 0,0 1 1 0 0,0-1-1 0 0,0 1 1 0 0,1 0-1 0 0,-1 1-43 0 0,2 2 82 0 0,-1 1 1 0 0,0-1-1 0 0,0 1 1 0 0,0-1-1 0 0,-1 1 0 0 0,1-1 1 0 0,-1 1-1 0 0,0 0 0 0 0,-1-1 1 0 0,1 1-1 0 0,-1 0 1 0 0,0-1-1 0 0,-1 6 0 0 0,-3 15 179 0 0,1 0-28 0 0,2-18-106 0 0,1-1 0 0 0,0 1 0 0 0,0 0 0 0 0,1 8 0 0 0,0-10-7 0 0,2 8 423 0 0,-2-13-510 0 0,0 0 0 0 0,0 0-1 0 0,1 1 1 0 0,-1-1 0 0 0,0 0 0 0 0,0 0-1 0 0,1 0 1 0 0,-1 0 0 0 0,0 0 0 0 0,1 1-1 0 0,-1-1 1 0 0,0 0 0 0 0,0 0 0 0 0,1 0-1 0 0,-1 0 1 0 0,0 0 0 0 0,1 0 0 0 0,-1 0-1 0 0,0 0 1 0 0,1 0 0 0 0,-1 0 0 0 0,0 0-1 0 0,0 0 1 0 0,1 0 0 0 0,-1 0 0 0 0,0 0-1 0 0,1-1 1 0 0,-1 1 0 0 0,0 0 0 0 0,0 0-1 0 0,1 0 1 0 0,-1 0 0 0 0,0-1 0 0 0,0 1-1 0 0,1 0 1 0 0,-1 0 0 0 0,0 0 0 0 0,0-1-1 0 0,0 1 1 0 0,1-1 0 0 0,4-4-8 0 0,1 0 0 0 0,-1-1 0 0 0,0 0 0 0 0,-1 0 0 0 0,1-1 0 0 0,-1 1 0 0 0,3-10 0 0 0,5-4 0 0 0,5-12 0 0 0,-12 22 0 0 0,1 0 0 0 0,-1 1 0 0 0,9-11 0 0 0,34-49 0 0 0,-42 61 0 0 0,3 1 0 0 0,3 2 0 0 0,-8 8 0 0 0,-3-2 0 0 0,6 7 0 0 0,-5-2 0 0 0,0 0 0 0 0,0 0 0 0 0,0 0 0 0 0,-1 0 0 0 0,1 11 0 0 0,5 19 0 0 0,-2-5 0 0 0,-5-25 0 0 0,1 0 0 0 0,0 0 0 0 0,3 10 0 0 0,1 9 0 0 0,-4-20 0 0 0,0-1 0 0 0,0 1 0 0 0,0-1 0 0 0,0 0 0 0 0,1 1 0 0 0,2 4 0 0 0,2 4 0 0 0,-6-9 0 0 0,-1-2 0 0 0,1-2 0 0 0,0 0 0 0 0,0 1 0 0 0,0-1 0 0 0,0 0 0 0 0,0 0 0 0 0,0 0 0 0 0,0 0 0 0 0,0 0 0 0 0,0 0 0 0 0,0 0 0 0 0,0 1 0 0 0,1-1 0 0 0,-1 0 0 0 0,0 0 0 0 0,0 0 0 0 0,0 0 0 0 0,0 0 0 0 0,0 0 0 0 0,0 0 0 0 0,0 0 0 0 0,0 0 0 0 0,0 1 0 0 0,0-1 0 0 0,1 0 0 0 0,-1 0 0 0 0,0 0 0 0 0,0 0 0 0 0,0 0 0 0 0,0 0 0 0 0,0 0 0 0 0,0 0 0 0 0,1 0 0 0 0,-1 0 0 0 0,0 0 0 0 0,0 0 0 0 0,0 0 0 0 0,0 0 0 0 0,0 0 0 0 0,0 0 0 0 0,0 0 0 0 0,1 0 0 0 0,-1 0 0 0 0,0 0 0 0 0,0 0 0 0 0,0 0 0 0 0,0 0 0 0 0,0 0 0 0 0,0 0 0 0 0,0-1 0 0 0,1 1 0 0 0,-1 0 0 0 0,0 0 0 0 0,0 0 0 0 0,0 0 0 0 0,0 0 0 0 0,0 0 0 0 0,0 0 0 0 0,0 0 0 0 0,0 0 0 0 0,0-1 0 0 0,0 1 0 0 0,0 0 0 0 0,1 0 0 0 0,6-8 0 0 0,-6 7 0 0 0,11-11-1975 0 0,1-1-5078 0 0,3-3-3143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4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8319 0 0,'1'2'639'0'0,"0"12"-20"0"0,-1-1 1 0 0,0 0-1 0 0,0 1 0 0 0,-1-1 1 0 0,-5 19-1 0 0,1 7 2269 0 0,-16 123 4156 0 0,15-109-4546 0 0,-22 89 1 0 0,-26 47 840 0 0,32-114-2554 0 0,20-71-1284 0 0,0 4 1287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2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18431 0 0,'0'0'1415'0'0,"0"2"-914"0"0,1 4-303 0 0,0 0-1 0 0,0 1 1 0 0,0-1-1 0 0,3 7 1 0 0,3 12 1031 0 0,13 71 1465 0 0,24 141-794 0 0,2 298 420 0 0,-35-422-2471 0 0,4-41-2682 0 0,-8-50-3734 0 0,1-4-2017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4.8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7919 0 0,'0'16'687'0'0,"-1"-1"0"0"0,-3 23 0 0 0,2-30 718 0 0,0 0 0 0 0,-1 0 0 0 0,-4 12 1 0 0,-5 7 2424 0 0,-9 33 1 0 0,0 30 311 0 0,7-13-478 0 0,14-75-2024 0 0,2-1-1588 0 0,-1-1-51 0 0,0 0-1 0 0,0 0 0 0 0,0 0 1 0 0,0 0-1 0 0,0 0 1 0 0,0 0-1 0 0,1 0 0 0 0,-1 0 1 0 0,0-1-1 0 0,0 1 0 0 0,0 0 1 0 0,0-1-1 0 0,0 1 1 0 0,0-1-1 0 0,0 1 0 0 0,0-1 1 0 0,0 1-1 0 0,0-1 0 0 0,-1 0 1 0 0,1 1-1 0 0,1-3 1 0 0,18-21-2 0 0,-13 14 0 0 0,27-44 1 0 0,-24 37 0 0 0,19-26 0 0 0,-16 25 0 0 0,17-32 0 0 0,-21 35 0 0 0,0 0 0 0 0,0 0 0 0 0,1 1 0 0 0,13-13 0 0 0,-11 15 0 0 0,-4 8 0 0 0,-7 4 0 0 0,-1 0 0 0 0,1 0 0 0 0,-1 0 0 0 0,1 1 0 0 0,-1-1 0 0 0,1 0 0 0 0,-1 1 0 0 0,1-1 0 0 0,-1 0 0 0 0,1 1 0 0 0,-1-1 0 0 0,0 1 0 0 0,1-1 0 0 0,-1 1 0 0 0,1-1 0 0 0,-1 1 0 0 0,2 2 0 0 0,-1 0 0 0 0,0 0 0 0 0,0 0 0 0 0,0 0 0 0 0,0 0 0 0 0,-1 0 0 0 0,1 1 0 0 0,-1-1 0 0 0,0 3 0 0 0,3 16 0 0 0,-1-13 0 0 0,-1 0 0 0 0,0 0 0 0 0,-1 0 0 0 0,-1 15 0 0 0,0-14 0 0 0,1 1 0 0 0,1 16 0 0 0,3-11 38 0 0,-3-6-231 0 0,-1-9-609 0 0,7-15-9687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5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38 3711 0 0,'16'65'1467'0'0,"-10"-47"2248"0"0,12 26 1 0 0,-14-34-2013 0 0,-3-6-1050 0 0,0-1 1 0 0,1 0-1 0 0,-1 0 0 0 0,1 0 1 0 0,-1 0-1 0 0,1 0 0 0 0,0 0 1 0 0,0-1-1 0 0,0 1 1 0 0,1 0-1 0 0,-1-1 0 0 0,1 0 1 0 0,-1 1-1 0 0,1-1 0 0 0,4 2 1 0 0,-3-2 141 0 0,0-1 0 0 0,0 1 1 0 0,0-1-1 0 0,0 0 0 0 0,7 1 0 0 0,-10-2-649 0 0,1 0 0 0 0,-1 0 0 0 0,1 0-1 0 0,-1-1 1 0 0,0 1 0 0 0,1 0 0 0 0,-1-1-1 0 0,1 1 1 0 0,-1-1 0 0 0,1 1 0 0 0,-1-1-1 0 0,0 1 1 0 0,1-1 0 0 0,-1 0 0 0 0,0 0-1 0 0,0 0 1 0 0,0 0 0 0 0,0 0 0 0 0,2-1-1 0 0,8-11-89 0 0,0-1-1 0 0,-1 1 1 0 0,0-2-1 0 0,8-16 1 0 0,-14 22-52 0 0,0 0 0 0 0,0 0 0 0 0,-1 0 0 0 0,0-1 0 0 0,0 1 1 0 0,-1-1-1 0 0,0 0 0 0 0,0-15 0 0 0,-1 21 3 0 0,-1 3-10 0 0,0 0 0 0 0,0 0 0 0 0,0 0 0 0 0,0 0 1 0 0,0 0-1 0 0,0 0 0 0 0,0 0 0 0 0,0 0 0 0 0,-1 0 0 0 0,1-1 1 0 0,0 1-1 0 0,-1 0 0 0 0,1 0 0 0 0,-1 0 0 0 0,1 0 0 0 0,-1-1 1 0 0,-3-6-124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5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295 46 6335 0 0,'-1'-21'654'0'0,"-4"7"453"0"0,4 13-712 0 0,0 0 0 0 0,1 0 0 0 0,-1 1 0 0 0,0-1 0 0 0,0 0 1 0 0,0 0-1 0 0,0 1 0 0 0,1-1 0 0 0,-1 1 0 0 0,0-1 0 0 0,0 1 0 0 0,0-1 0 0 0,0 1 1 0 0,0 0-1 0 0,-2-1 0 0 0,1 1 345 0 0,0 0 0 0 0,-1-1 0 0 0,1 1 1 0 0,0 1-1 0 0,0-1 0 0 0,0 0 0 0 0,-4 1 0 0 0,-7 4-345 0 0,1 2 78 0 0,0 0 0 0 0,1 1 0 0 0,0 1 1 0 0,0-1-1 0 0,1 2 0 0 0,0-1 0 0 0,0 1 0 0 0,1 1 1 0 0,-11 17-1 0 0,6-6-183 0 0,1 0 1 0 0,1 1 0 0 0,1 0-1 0 0,-9 30 1 0 0,6-6 75 0 0,-7 53 1 0 0,15-73-276 0 0,2 4 412 0 0,-2 54 0 0 0,4-35 220 0 0,2-34-244 0 0,1-1-1 0 0,0 1 0 0 0,1 0 0 0 0,7 29 0 0 0,-8-42-434 0 0,0 0 1 0 0,0 0-1 0 0,0 0 1 0 0,0 0-1 0 0,0 0 1 0 0,1 0-1 0 0,-1-1 0 0 0,1 1 1 0 0,0 0-1 0 0,0-1 1 0 0,0 0-1 0 0,0 1 0 0 0,0-1 1 0 0,0 0-1 0 0,1 0 1 0 0,-1 0-1 0 0,1 0 1 0 0,2 1-1 0 0,-4-2-41 0 0,1 0 0 0 0,-1-1 0 0 0,1 1 0 0 0,-1 0 0 0 0,1 0-1 0 0,-1-1 1 0 0,1 1 0 0 0,-1-1 0 0 0,1 0 0 0 0,0 1 0 0 0,-1-1 0 0 0,1 0 0 0 0,0 0 0 0 0,-1 0 0 0 0,1 0-1 0 0,-1 0 1 0 0,1 0 0 0 0,0 0 0 0 0,2-1 0 0 0,1-1-1 0 0,-1 1-2 0 0,0 0 0 0 0,1 0 0 0 0,-1 0 0 0 0,0-1 0 0 0,-1 0 0 0 0,1 1 0 0 0,0-2 0 0 0,0 1 0 0 0,-1 0 0 0 0,1-1 0 0 0,-1 1 0 0 0,0-1 0 0 0,0 0 0 0 0,0 0 0 0 0,0-1 0 0 0,0 1 0 0 0,-1 0 0 0 0,0-1 0 0 0,1 0 0 0 0,1-4 0 0 0,3-7 0 0 0,-1-2 0 0 0,0 1 0 0 0,5-29 0 0 0,-1 9 0 0 0,1-9 0 0 0,-11 43 0 0 0,1 1 0 0 0,-1-1 0 0 0,0 1 0 0 0,1-1 0 0 0,-1 1 0 0 0,1-1 0 0 0,-1 1 0 0 0,1-1 0 0 0,-1 1 0 0 0,1 0 0 0 0,0-1 0 0 0,0 1 0 0 0,0 0 0 0 0,0 0 0 0 0,0-1 0 0 0,0 1 0 0 0,0 0 0 0 0,2-1 0 0 0,1-1 0 0 0,-1 0 0 0 0,0 0 0 0 0,0 0 0 0 0,0 1 0 0 0,1-1 0 0 0,-1 1 0 0 0,0 0 0 0 0,1 0 0 0 0,0 0 0 0 0,-1 1 0 0 0,1-1 0 0 0,4 0 0 0 0,8-4 0 0 0,12-6 0 0 0,-20 7 0 0 0,-4 3 0 0 0,0 0 0 0 0,-1 1 0 0 0,1-1 0 0 0,0 1 0 0 0,0 0 0 0 0,0 0 0 0 0,6-1 0 0 0,3 2 0 0 0,-12 0 0 0 0,0 1 0 0 0,0-1 0 0 0,-1 0 0 0 0,1 1 0 0 0,0-1 0 0 0,-1 1 0 0 0,1-1 0 0 0,0 1 0 0 0,-1 0 0 0 0,1-1 0 0 0,-1 1 0 0 0,1 0 0 0 0,0-1 0 0 0,-1 1 0 0 0,0 0 0 0 0,1 0 0 0 0,-1-1 0 0 0,1 1 0 0 0,-1 2 0 0 0,1-1 0 0 0,-1 1 0 0 0,1-1 0 0 0,-1 0 0 0 0,0 1 0 0 0,0-1 0 0 0,0 1 0 0 0,-1 2 0 0 0,0 3 0 0 0,-1 0 0 0 0,0 0 0 0 0,-4 11 0 0 0,-8 15 0 0 0,-1 0 0 0 0,-21 33 0 0 0,2-12-1456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6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26 2159 0 0,'-7'-5'6748'0'0,"1"10"-5124"0"0,1-1 0 0 0,-1 1-1 0 0,-12 5 1 0 0,11-6-798 0 0,0 1 0 0 0,0-1 0 0 0,-9 8 0 0 0,7-1-77 0 0,0 0 0 0 0,1 0 0 0 0,0 0-1 0 0,1 1 1 0 0,-6 13 0 0 0,9-17-363 0 0,0-1 1 0 0,1 1-1 0 0,0 0 0 0 0,0 0 1 0 0,1 0-1 0 0,0 1 0 0 0,1-1 1 0 0,0 0-1 0 0,0 1 0 0 0,1-1 1 0 0,0 11-1 0 0,7 5 1449 0 0,-6-22-1351 0 0,2-2-48 0 0,1 1-373 0 0,0-1 1 0 0,0 0-1 0 0,0 0 1 0 0,0 0-1 0 0,0 0 0 0 0,0-1 1 0 0,0 0-1 0 0,0 0 1 0 0,0 0-1 0 0,0 0 1 0 0,-1 0-1 0 0,1-1 1 0 0,0 0-1 0 0,-1 0 1 0 0,1 0-1 0 0,-1 0 1 0 0,0 0-1 0 0,1-1 0 0 0,-1 1 1 0 0,0-1-1 0 0,2-3 1 0 0,8-8 9 0 0,-2-1-1 0 0,1 0 1 0 0,11-23 0 0 0,-11 19 49 0 0,3-5-136 0 0,23-34-268 0 0,3 2 90 0 0,-28 43 233 0 0,-7 12-2 0 0,-4 1-18 0 0,-1 0 82 0 0,0 2 4 0 0,2 3-69 0 0,-2 0 0 0 0,1 1 1 0 0,-1-1-1 0 0,0 1 0 0 0,0-1 1 0 0,0 1-1 0 0,-1-1 0 0 0,0 10 1 0 0,1 9 28 0 0,0-15-48 0 0,-1 0 0 0 0,0-1 0 0 0,-1 13 0 0 0,-3 55 38 0 0,4-64-57 0 0,1-3-53 0 0,-1-7-223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6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1 2759 0 0,'0'0'516'0'0,"1"2"1126"0"0,0 2-803 0 0,0 1 0 0 0,0 0-1 0 0,0 0 1 0 0,-1 0 0 0 0,1-1 0 0 0,-1 1 0 0 0,0 0 0 0 0,-1 0 0 0 0,-1 7 0 0 0,-12 48 4451 0 0,7-33-3011 0 0,-2 4-301 0 0,5-16-849 0 0,0 0 1 0 0,-2 20 0 0 0,5-23-249 0 0,-2-1 0 0 0,-5 18 0 0 0,4-15 2828 0 0,6-15-3624 0 0,3-2-80 0 0,0 0 0 0 0,-1-1 0 0 0,1 0 0 0 0,-1 1 0 0 0,0-2 0 0 0,0 1 0 0 0,-1 0 0 0 0,5-7 0 0 0,25-46 28 0 0,-9 14-23 0 0,-15 30-10 0 0,14-16 0 0 0,-12 18 0 0 0,-11 11 0 0 0,1-1 0 0 0,0 0 0 0 0,0 1 0 0 0,0-1 0 0 0,0 1 0 0 0,0-1 0 0 0,0 1 0 0 0,0 0 0 0 0,0-1 0 0 0,0 1 0 0 0,1 0 0 0 0,-1 0 0 0 0,0 0 0 0 0,0 0 0 0 0,0 0 0 0 0,0 0 0 0 0,-1 0 0 0 0,1 0 0 0 0,0 1 0 0 0,0-1 0 0 0,0 0 0 0 0,-1 0 0 0 0,1 1 0 0 0,0-1 0 0 0,0 1 0 0 0,-1-1 0 0 0,1 1 0 0 0,0-1 0 0 0,-1 1 0 0 0,1-1 0 0 0,0 1 0 0 0,0 1 0 0 0,9 16 0 0 0,-6-11 0 0 0,5 9 0 0 0,-4-14 0 0 0,-2-1 0 0 0,9 5 0 0 0,-9-5 0 0 0,-1-1 0 0 0,1 1 0 0 0,-1-1 0 0 0,1 0 0 0 0,0 0 0 0 0,-1 0 0 0 0,1 0 0 0 0,-1 0 0 0 0,1-1 0 0 0,0 1 0 0 0,-1-1 0 0 0,1 0 0 0 0,-1 0 0 0 0,0 0 0 0 0,1 0 0 0 0,-1 0 0 0 0,0 0 0 0 0,1 0 0 0 0,-1-1 0 0 0,4-3 0 0 0,4-1 0 0 0,0 0 0 0 0,19-8 0 0 0,-26 12 0 0 0,0 1 0 0 0,0 0 0 0 0,0 0 0 0 0,0 0 0 0 0,0 1 0 0 0,0-1 0 0 0,0 0 0 0 0,0 1 0 0 0,0 0 0 0 0,0 0 0 0 0,0 0 0 0 0,0 0 0 0 0,0 1 0 0 0,0-1 0 0 0,4 2 0 0 0,2 3 0 0 0,-6-1 0 0 0,0-1 0 0 0,0 1 0 0 0,0 0 0 0 0,0 0 0 0 0,-1 0 0 0 0,1 0 0 0 0,-1 0 0 0 0,0 1 0 0 0,0-1 0 0 0,2 9 0 0 0,2 5 0 0 0,-2-7 0 0 0,-4-11-96 0 0,0 1 0 0 0,1-1 0 0 0,-1 1 0 0 0,0 0 0 0 0,0-1 0 0 0,0 1 0 0 0,1 0 0 0 0,-1-1 0 0 0,0 1 0 0 0,1-1 1 0 0,-1 1-1 0 0,1-1 0 0 0,-1 1 0 0 0,1-1 0 0 0,-1 1 0 0 0,1-1 0 0 0,-1 1 0 0 0,1-1 0 0 0,-1 0 0 0 0,1 1 0 0 0,0-1 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6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2759 0 0,'0'0'1488'0'0,"3"2"-113"0"0,1 2-482 0 0,0 0-1 0 0,0 0 0 0 0,0 0 1 0 0,0 0-1 0 0,5 10 1 0 0,-8-13-311 0 0,0 1-1 0 0,0-1 1 0 0,0 1 0 0 0,1-1 0 0 0,-1 0 0 0 0,0 0 0 0 0,1 1 0 0 0,2 1-1 0 0,-2-3-360 0 0,-1 1 0 0 0,0 0 0 0 0,0 0-1 0 0,0-1 1 0 0,0 1 0 0 0,0 0 0 0 0,0 0 0 0 0,0 0-1 0 0,0 0 1 0 0,0 0 0 0 0,-1 1 0 0 0,1-1 0 0 0,0 0-1 0 0,-1 0 1 0 0,1 2 0 0 0,0-2-169 0 0,-1 0 0 0 0,0-1 0 0 0,0 1 0 0 0,1 0 1 0 0,-1-1-1 0 0,0 1 0 0 0,1 0 0 0 0,-1-1 0 0 0,1 1 0 0 0,-1-1 0 0 0,1 1 1 0 0,-1 0-1 0 0,1-1 0 0 0,-1 1 0 0 0,1-1 0 0 0,0 0 0 0 0,-1 1 0 0 0,1-1 1 0 0,0 1-1 0 0,-1-1 0 0 0,1 0 0 0 0,0 0 0 0 0,-1 1 0 0 0,1-1 0 0 0,1 0 1 0 0,20-1-810 0 0,-10 0-4398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7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358 0 2039 0 0,'-2'3'527'0'0,"-13"17"2843"0"0,8-10-1375 0 0,0 0-1 0 0,-1-1 0 0 0,0 0 0 0 0,0-1 1 0 0,-15 12-1 0 0,-19 9 1826 0 0,7-3-655 0 0,-68 35-1 0 0,73-48-2271 0 0,21-10-489 0 0,0 1-1 0 0,1-1 0 0 0,-1 1 0 0 0,1 1 1 0 0,0 0-1 0 0,-10 9 965 0 0,20-15-1337 0 0,14-6-30 0 0,0 1 0 0 0,1 1 1 0 0,25-4-1 0 0,4-2-2 0 0,47-9 1 0 0,-60 14 0 0 0,57-18 0 0 0,-76 19 0 0 0,1 1 0 0 0,-1 0 0 0 0,28-4 0 0 0,-52 15-4026 0 0,0-1-2973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8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1 8231 0 0,'4'10'472'0'0,"-1"1"0"0"0,0 0-1 0 0,-1 1 1 0 0,0-1-1 0 0,-1 0 1 0 0,0 22 0 0 0,-1-33-435 0 0,-1 27 3598 0 0,-1 0 0 0 0,-7 39 0 0 0,0-11-746 0 0,4-16-1034 0 0,1-18-530 0 0,0 36 1 0 0,-1-23-295 0 0,1-5 371 0 0,10-53-5150 0 0,-5 2 2237 0 0,0-1 0 0 0,-2 1 0 0 0,-6-44 0 0 0,5 57 1587 0 0,1-1 0 0 0,-1 0 0 0 0,1 0 0 0 0,1 0 0 0 0,0 0-1 0 0,3-20 1 0 0,-2 25 7 0 0,0 0 0 0 0,0 0 1 0 0,1 0-1 0 0,0 0 0 0 0,0 0 0 0 0,0 1 0 0 0,0-1 0 0 0,1 0 0 0 0,0 1 0 0 0,0 0 0 0 0,0 0 0 0 0,0 0 0 0 0,1 0 0 0 0,7-6 0 0 0,8-6 496 0 0,-13 10-353 0 0,0 1 0 0 0,1 0 0 0 0,0 0-1 0 0,8-4 1 0 0,-13 8 157 0 0,1-1-138 0 0,1 1 1 0 0,-1 0-1 0 0,0 0 0 0 0,0 0 0 0 0,1 0 0 0 0,-1 1 1 0 0,1-1-1 0 0,-1 1 0 0 0,0 0 0 0 0,4 0 0 0 0,-2 0 38 0 0,0 0 190 0 0,0 0-1 0 0,0 0 1 0 0,0 1-1 0 0,8 1 1 0 0,-11-2-179 0 0,-2 1-257 0 0,1 0 0 0 0,-1 0-1 0 0,1-1 1 0 0,0 1 0 0 0,-1 0-1 0 0,1-1 1 0 0,0 1-1 0 0,-1 0 1 0 0,1-1 0 0 0,0 1-1 0 0,0-1 1 0 0,-1 1 0 0 0,3 0-1 0 0,7 6 191 0 0,-5-1-226 0 0,0-1 1 0 0,0 1-1 0 0,-1 0 0 0 0,0 1 0 0 0,0-1 0 0 0,-1 1 0 0 0,1 0 0 0 0,-1 0 0 0 0,-1 0 0 0 0,0 0 1 0 0,3 11-1 0 0,-3-6-2 0 0,-1 0 1 0 0,0 1 0 0 0,0-1-1 0 0,-2 0 1 0 0,1 1-1 0 0,-4 16 1 0 0,-10 85 0 0 0,13-102 0 0 0,1-10 0 0 0,-1 10 0 0 0,-7-10 0 0 0,1-3 0 0 0,6 1 0 0 0,0 0 0 0 0,-1 0 0 0 0,1 0 0 0 0,0 0 0 0 0,-1 0 0 0 0,1-1 0 0 0,0 1 0 0 0,0-1 0 0 0,-1 1 0 0 0,1-1 0 0 0,0 1 0 0 0,0-1 0 0 0,0 0 0 0 0,0 1 0 0 0,0-1 0 0 0,0 0 0 0 0,0 0 0 0 0,0 0 0 0 0,0 0 0 0 0,0 0 0 0 0,0 0 0 0 0,0-1 0 0 0,-2-3 0 0 0,0 0 0 0 0,1 0 0 0 0,0-1 0 0 0,-2-5 0 0 0,-4-12 0 0 0,2 7 0 0 0,2-1 0 0 0,0 1 0 0 0,0-1 0 0 0,2 0 0 0 0,-1-19 0 0 0,2 30 0 0 0,2-23-13 0 0,-1 26-27 0 0,0 2 22 0 0,0 0 0 0 0,0 0-1 0 0,0 0 1 0 0,0 0-1 0 0,1 0 1 0 0,-1 0-1 0 0,0 0 1 0 0,0 0-1 0 0,1 0 1 0 0,-1 0 0 0 0,0 0-1 0 0,1 0 1 0 0,-1 1-1 0 0,1-1 1 0 0,-1 0-1 0 0,1 0 1 0 0,0 0-1 0 0,-1 0 1 0 0,1 1-1 0 0,0-2 1 0 0,0 2 15 0 0,-1 0 0 0 0,0-1 1 0 0,0 1-1 0 0,0 0 0 0 0,1 0 0 0 0,-1-1 0 0 0,0 1 0 0 0,0 0 1 0 0,1 0-1 0 0,-1 0 0 0 0,0 0 0 0 0,1-1 0 0 0,-1 1 1 0 0,0 0-1 0 0,1 0 0 0 0,-1 0 0 0 0,0 0 0 0 0,0 0 0 0 0,1 0 1 0 0,-1 0-1 0 0,0 0 0 0 0,1 0 0 0 0,-1 0 0 0 0,0 0 0 0 0,1 0 1 0 0,-1 0-1 0 0,0 0 0 0 0,1 0 0 0 0,-1 0 0 0 0,0 0 1 0 0,1 0-1 0 0,-1 0 0 0 0,0 0 0 0 0,1 1 0 0 0,-1-1 0 0 0,0 0 1 0 0,0 0-1 0 0,1 1 0 0 0,-1-1 1 0 0,5 3 24 0 0,0 0 0 0 0,0 0 0 0 0,-1 0 0 0 0,1 1 0 0 0,-1-1 0 0 0,0 1 0 0 0,7 8 0 0 0,2 2 21 0 0,-12-13-39 0 0,0 0 1 0 0,-1 0-1 0 0,1 0 1 0 0,0-1-1 0 0,0 1 1 0 0,1 0-1 0 0,-1-1 1 0 0,0 1-1 0 0,0 0 1 0 0,0-1 0 0 0,0 1-1 0 0,1-1 1 0 0,-1 0-1 0 0,0 1 1 0 0,0-1-1 0 0,1 0 1 0 0,-1 0-1 0 0,0 0 1 0 0,0 0-1 0 0,1 0 1 0 0,-1 0-1 0 0,0 0 1 0 0,1 0-1 0 0,-1 0 1 0 0,0-1 0 0 0,0 1-1 0 0,1 0 1 0 0,-1-1-1 0 0,0 1 1 0 0,0-1-1 0 0,0 1 1 0 0,0-1-1 0 0,0 0 1 0 0,1 0-1 0 0,-1 1 1 0 0,0-1-1 0 0,-1 0 1 0 0,1 0-1 0 0,2-2 1 0 0,40-33-553 0 0,-42 35 249 0 0,11 17-850 0 0,-11-12 1148 0 0,1 1 0 0 0,-1 0 0 0 0,0 0 1 0 0,-1 0-1 0 0,1 0 0 0 0,-1 0 0 0 0,0 5 0 0 0,0-4 30 0 0,0-1-1 0 0,0 1 1 0 0,1-1-1 0 0,2 11 1 0 0,-2-15 130 0 0,1-2-101 0 0,1-3-83 0 0,1 1-1 0 0,-1-1 0 0 0,0 1 1 0 0,0-1-1 0 0,0 0 1 0 0,0 0-1 0 0,-1 0 0 0 0,0-1 1 0 0,0 1-1 0 0,2-5 0 0 0,16-55-1464 0 0,-10 27-46 0 0,11-45-3948 0 0,-16 58 3959 0 0,3 1 340 0 0,-7 21 1030 0 0,6 2-44 0 0,-7-1 269 0 0,1 1 0 0 0,-1 0 0 0 0,1 0 0 0 0,-1 0 0 0 0,1 0 0 0 0,0 0 0 0 0,-1 0 0 0 0,1 0 0 0 0,-1 0 0 0 0,1 1 0 0 0,-1-1 0 0 0,1 0 0 0 0,-1 0 0 0 0,1 0 0 0 0,-1 1-1 0 0,0-1 1 0 0,1 0 0 0 0,-1 0 0 0 0,1 1 0 0 0,-1-1 0 0 0,1 0 0 0 0,-1 1 0 0 0,0-1 0 0 0,1 0 0 0 0,-1 1 0 0 0,3 2 396 0 0,0-1 1 0 0,0 1-1 0 0,0-1 0 0 0,0 0 1 0 0,0-1-1 0 0,5 3 0 0 0,-9 6 659 0 0,2-7-1049 0 0,0 0-1 0 0,-1 0 0 0 0,1 0 0 0 0,1 0 0 0 0,-1 0 0 0 0,0 0 0 0 0,1 0 0 0 0,-1-1 0 0 0,1 1 0 0 0,2 2 0 0 0,8 16 447 0 0,-6-4-122 0 0,0 0-1 0 0,-2 1 0 0 0,0-1 1 0 0,-1 1-1 0 0,1 26 0 0 0,0-5 261 0 0,1-9-70 0 0,-3 0 0 0 0,0 0-1 0 0,-2 0 1 0 0,-6 52-1 0 0,5-78-582 0 0,0 0-1 0 0,0 1 1 0 0,0-1-1 0 0,-1 0 1 0 0,0 0-1 0 0,0-1 1 0 0,0 1-1 0 0,0 0 1 0 0,0-1-1 0 0,-1 1 1 0 0,0-1-1 0 0,1 1 1 0 0,-7 3-1 0 0,8-5-9 0 0,-1-1 1 0 0,1 1-1 0 0,-1-1 1 0 0,0 0-1 0 0,0 1 0 0 0,0-1 1 0 0,0 0-1 0 0,0 0 0 0 0,0 0 1 0 0,0-1-1 0 0,0 1 1 0 0,-4 0-1 0 0,-1 1-30 0 0,3-1-193 0 0,0 1 0 0 0,1-1 0 0 0,-1-1 0 0 0,0 1 0 0 0,1-1 0 0 0,-1 1 0 0 0,0-1 0 0 0,0 0 0 0 0,0 0-1 0 0,1-1 1 0 0,-1 1 0 0 0,0-1 0 0 0,-5-1 0 0 0,3 0-258 0 0,-8-3-2191 0 0,0 0-3654 0 0,2-1-2335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8.6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0 10799 0 0,'-6'20'658'0'0,"0"0"0"0"0,-2-1-1 0 0,-1 0 1 0 0,-15 26 0 0 0,10-21 2421 0 0,-15 39 0 0 0,21-44-1632 0 0,6-16-1095 0 0,0-1 0 0 0,1 1 1 0 0,-1 0-1 0 0,1 0 0 0 0,0 1 1 0 0,0-1-1 0 0,0 0 0 0 0,0 0 1 0 0,1 0-1 0 0,-1 7 3188 0 0,3-11-3085 0 0,18-13 12 0 0,-1 0 0 0 0,28-28 0 0 0,-37 29-407 0 0,-9 12-58 0 0,0 0 0 0 0,-1-1 0 0 0,1 1-1 0 0,0 0 1 0 0,0 0 0 0 0,0 0 0 0 0,0 0 0 0 0,0 0 0 0 0,0 0 0 0 0,2-1 0 0 0,-1 1 24 0 0,1 0 1 0 0,-1 0-1 0 0,1 1 1 0 0,0-1-1 0 0,-1 1 1 0 0,1-1-1 0 0,0 1 1 0 0,-1 0-1 0 0,4 0 1 0 0,-4 0-8 0 0,10 1 101 0 0,-12-1-108 0 0,1 1 0 0 0,-1-1 0 0 0,0 0 0 0 0,1 0 0 0 0,-1 0 0 0 0,0 1 0 0 0,1-1 0 0 0,-1 0 0 0 0,0 0 0 0 0,0 1 0 0 0,1-1 0 0 0,-1 0 0 0 0,0 0 0 0 0,0 1 0 0 0,0-1 0 0 0,1 0 0 0 0,-1 1 0 0 0,0-1 0 0 0,0 0 0 0 0,0 1 0 0 0,0-1 0 0 0,0 1 0 0 0,0-1 0 0 0,1 0-1 0 0,-1 1 1 0 0,0-1 0 0 0,0 0 0 0 0,0 1 0 0 0,0 0 6 0 0,0-1 0 0 0,0 1 0 0 0,0-1 0 0 0,0 0 0 0 0,0 1 0 0 0,0-1 0 0 0,0 1 0 0 0,0-1 0 0 0,1 0 0 0 0,-1 1-1 0 0,0-1 1 0 0,0 0 0 0 0,0 1 0 0 0,1-1 0 0 0,-1 0 0 0 0,0 1 0 0 0,0-1 0 0 0,1 0 0 0 0,-1 0 0 0 0,0 1 0 0 0,1-1 0 0 0,-1 0 0 0 0,0 0-1 0 0,1 0 1 0 0,-1 1 0 0 0,1-1 0 0 0,-1 0 0 0 0,1 0 0 0 0,-1 0-3 0 0,1 0 0 0 0,-1 1 0 0 0,1-1 0 0 0,-1 0 0 0 0,1 0-1 0 0,-1 0 1 0 0,1 1 0 0 0,-1-1 0 0 0,0 0 0 0 0,1 1 0 0 0,-1-1 0 0 0,1 0 0 0 0,-1 1 0 0 0,0-1-1 0 0,1 0 1 0 0,-1 1 0 0 0,0-1 0 0 0,0 1 0 0 0,1-1 0 0 0,-1 1 0 0 0,0-1 0 0 0,0 1 0 0 0,0-1-1 0 0,1 1 1 0 0,0 8 100 0 0,-1-6-98 0 0,0-1 1 0 0,0 0 0 0 0,0 0 0 0 0,1 1-1 0 0,0-1 1 0 0,-1 0 0 0 0,1 0-1 0 0,0 0 1 0 0,0 0 0 0 0,0 0-1 0 0,2 3 1 0 0,16 32 86 0 0,-16-25-104 0 0,-3-12 0 0 0,0 1 0 0 0,0 0 0 0 0,0-1 0 0 0,0 1 0 0 0,0-1 0 0 0,0 1 0 0 0,0-1 0 0 0,0 1 0 0 0,0-1 0 0 0,0 1 0 0 0,1-1 0 0 0,-1 1 0 0 0,0-1 0 0 0,0 0 0 0 0,0 1 0 0 0,1-1 0 0 0,-1 1 0 0 0,0-1 0 0 0,1 1 0 0 0,-1-1 0 0 0,0 0 0 0 0,1 1 0 0 0,-1-1 0 0 0,1 0 0 0 0,-1 1 0 0 0,0-1 0 0 0,2 1 0 0 0,11 3 0 0 0,1-4 0 0 0,-7-1 0 0 0,27-13 0 0 0,-33 14 0 0 0,13-7 0 0 0,35-12 0 0 0,-39 15 0 0 0,-6 2 0 0 0,0 1 0 0 0,0 0 0 0 0,1 0 0 0 0,-1 0 0 0 0,1 0 0 0 0,-1 1 0 0 0,0-1 0 0 0,1 1 0 0 0,6 1 0 0 0,-5-1 0 0 0,1 0 0 0 0,-1 0 0 0 0,1 0 0 0 0,-1 1 0 0 0,1 0 0 0 0,6 2 0 0 0,-11-3 0 0 0,1 0 0 0 0,-1 1 0 0 0,0-1 0 0 0,0 1 0 0 0,0 0 0 0 0,0 0 0 0 0,0 0 0 0 0,-1 0 0 0 0,1 0 0 0 0,0 0 0 0 0,2 2 0 0 0,0 0 0 0 0,0-1 0 0 0,-1-1 0 0 0,0 1 0 0 0,0 0 0 0 0,0 0 0 0 0,0 0 0 0 0,0 0 0 0 0,5 5 0 0 0,-3-1 0 0 0,3 1 0 0 0,-4-1 0 0 0,-1 7 0 0 0,-2-12 0 0 0,-1 0 0 0 0,1 0 0 0 0,-1 0 0 0 0,1 1 0 0 0,-1-1 0 0 0,0 0 0 0 0,1 1 0 0 0,-1-1 0 0 0,0 0 0 0 0,0 0 0 0 0,0 1 0 0 0,0-1 0 0 0,0 0 0 0 0,0 1 0 0 0,-1-1 0 0 0,1 0 0 0 0,0 1 0 0 0,-1-1 0 0 0,1 0 0 0 0,-1 0 0 0 0,0 2 0 0 0,-2 2 0 0 0,0 7 0 0 0,-2 0 0 0 0,5-11-19 0 0,0 0 1 0 0,-1-1-1 0 0,1 1 0 0 0,0 0 0 0 0,-1-1 1 0 0,1 1-1 0 0,-1-1 0 0 0,1 1 0 0 0,0-1 1 0 0,-1 1-1 0 0,0-1 0 0 0,1 1 0 0 0,-1-1 1 0 0,1 1-1 0 0,-2 0 0 0 0,0-3-961 0 0,1 3 812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6T13:04:19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196 31 5959 0 0,'0'0'458'0'0,"4"-2"-301"0"0,35-9 283 0 0,-35 10 1755 0 0,0 0 763 0 0,41-11 3013 0 0,-40 12-4236 0 0,-1 0-1285 0 0,1 1 1 0 0,-1-1 0 0 0,1 0 0 0 0,-1-1-1 0 0,9-1 1 0 0,-2 1 254 0 0,-8 1-29 0 0,0 0-159 0 0,-2 1-469 0 0,15 5 647 0 0,-15-6-671 0 0,-1 0-1 0 0,1 0 0 0 0,-1 1 0 0 0,1-1 1 0 0,-1 0-1 0 0,1 1 0 0 0,-1-1 1 0 0,1 0-1 0 0,-1 1 0 0 0,1-1 0 0 0,-1 1 1 0 0,1-1-1 0 0,-1 1 0 0 0,0-1 1 0 0,1 1-1 0 0,-1-1 0 0 0,0 1 1 0 0,1-1-1 0 0,-1 1 0 0 0,0 0 0 0 0,0-1 1 0 0,0 1-1 0 0,1-1 0 0 0,-1 1 1 0 0,0 0-1 0 0,0-1 0 0 0,0 1 0 0 0,0 0 1 0 0,-1 4 57 0 0,-1 0 0 0 0,0 0 0 0 0,1 0 0 0 0,-2-1 1 0 0,1 1-1 0 0,0-1 0 0 0,-1 1 0 0 0,-5 5 0 0 0,-2 2 263 0 0,-17 15 1 0 0,20-21-259 0 0,-30 32 649 0 0,36-37-582 0 0,-1 0-13 0 0,-7 10 133 0 0,22-10-262 0 0,8-1-11 0 0,-14-3 0 0 0,-2 0 0 0 0,0 2 5 0 0,0 0 0 0 0,0 0-1 0 0,-1-1 1 0 0,1 0 0 0 0,-1 0 0 0 0,1 0-1 0 0,5-4 1 0 0,0 0 30 0 0,11-6-20 0 0,-9 2-4 0 0,-10 9 10 0 0,-3 2 0 0 0,-1 3-13 0 0,-1 1 0 0 0,0-1-1 0 0,0-1 1 0 0,0 1 0 0 0,-1 0 0 0 0,1-1-1 0 0,-6 5 1 0 0,-9 9 13 0 0,-21 20 144 0 0,4-5-23 0 0,-95 98-129 0 0,72-73-2 0 0,-22 25 1165 0 0,79-81 121 0 0,1 0-1280 0 0,1 0 0 0 0,0 0 0 0 0,-1 0 0 0 0,1-1 0 0 0,0 1 0 0 0,0 0 0 0 0,-1-1 0 0 0,1 1 0 0 0,0 0 1 0 0,0-1-1 0 0,0 1 0 0 0,0-1 0 0 0,0 1 0 0 0,0-1 0 0 0,0 0 0 0 0,0 1 0 0 0,0-1 0 0 0,0 0 0 0 0,0 0 0 0 0,0 0 0 0 0,0 0 0 0 0,1 1 0 0 0,-1-2 0 0 0,0 1 0 0 0,0 0 0 0 0,0 0 0 0 0,0 0 0 0 0,1-1 1 0 0,7-1 143 0 0,-1 0 1 0 0,14-6 0 0 0,-11 4-114 0 0,248-80-48 0 0,-147 49 0 0 0,-78 20 0 0 0,-27 11 0 0 0,0 0 0 0 0,0 1 0 0 0,1 0 0 0 0,8-2 0 0 0,-10 4 0 0 0,-5 1 0 0 0,1-1 0 0 0,0 1 0 0 0,-1-1 0 0 0,1 0 0 0 0,0 1 0 0 0,-1-1 0 0 0,1 0 0 0 0,-1 0 0 0 0,0 0 0 0 0,1 0 0 0 0,-1 0 0 0 0,2-2 0 0 0,2-1 0 0 0,8-5-184 0 0,-33 13-4072 0 0,9-2 2800 0 0,-1 1-1 0 0,1 1 1 0 0,1-1-1 0 0,-13 7 1 0 0,12-3 514 0 0,-19 10-746 0 0,28-16 1704 0 0,0 1 0 0 0,0-1 0 0 0,1 1 0 0 0,-1-1 0 0 0,0 1 0 0 0,1 0-1 0 0,0-1 1 0 0,-1 1 0 0 0,1 0 0 0 0,0 0 0 0 0,0 0 0 0 0,-2 4 0 0 0,-3 4 97 0 0,5-9-9 0 0,8 17 1352 0 0,0-5-468 0 0,-1-1-1 0 0,-1 1 0 0 0,0-1 1 0 0,-1 1-1 0 0,0 1 1 0 0,3 21-1 0 0,1-13 134 0 0,-7-19-958 0 0,1 0-1 0 0,-1 1 1 0 0,0-1-1 0 0,0 0 1 0 0,1 7-1 0 0,-2-7-60 0 0,1 4 215 0 0,0 0 0 0 0,0-1 1 0 0,0 1-1 0 0,3 9 0 0 0,-2-13-189 0 0,-1 0 0 0 0,0 0 0 0 0,-1 0 0 0 0,1 0 0 0 0,0 1 0 0 0,-1-1 0 0 0,0 4 0 0 0,0-1 22 0 0,-1 1 1 0 0,0-1-1 0 0,-1 0 1 0 0,-2 8-1 0 0,2-9-150 0 0,1-1 0 0 0,-1 0 0 0 0,0 1 0 0 0,0-1 0 0 0,0 0 0 0 0,-1 0 0 0 0,0 0 0 0 0,1 0 0 0 0,-2 0 0 0 0,1-1 0 0 0,0 1 0 0 0,-5 2 0 0 0,5-2 0 0 0,-1-1 0 0 0,0 0 0 0 0,0 0 0 0 0,0 0 0 0 0,0-1 0 0 0,-1 0 0 0 0,1 0 0 0 0,-7 3 0 0 0,-2 0 0 0 0,9-3 0 0 0,0 0 0 0 0,0-1 0 0 0,0 0 0 0 0,-1 1 0 0 0,1-1 0 0 0,0-1 0 0 0,0 1 0 0 0,-9 0 0 0 0,-3-3 0 0 0,13 1 0 0 0,0 0 0 0 0,0 0 0 0 0,-1 0 0 0 0,1-1 0 0 0,1 1 0 0 0,-1-1 0 0 0,0 1 0 0 0,0-1 0 0 0,1 0 0 0 0,-1-1 0 0 0,1 1 0 0 0,-1 0 0 0 0,1-1 0 0 0,0 1 0 0 0,0-1 0 0 0,0 1 0 0 0,0-1 0 0 0,1 0 0 0 0,-1 0 0 0 0,1 0 0 0 0,-1 0 0 0 0,1 0 0 0 0,0 0 0 0 0,0-1 0 0 0,1 1 0 0 0,-1 0 0 0 0,1 0 0 0 0,-1-1 0 0 0,1 1 0 0 0,0 0 0 0 0,1-1 0 0 0,-1 1 0 0 0,0 0 0 0 0,1-1 0 0 0,0 1 0 0 0,-1 0 0 0 0,1 0 0 0 0,2-4 0 0 0,0 0 0 0 0,1 1 0 0 0,0 0 0 0 0,0 0 0 0 0,0 0 0 0 0,0 0 0 0 0,1 0 0 0 0,0 1 0 0 0,0 0 0 0 0,1 0 0 0 0,0 1 0 0 0,-1-1 0 0 0,13-6 0 0 0,-2 2 0 0 0,0 1 0 0 0,0 0 0 0 0,1 1 0 0 0,0 1 0 0 0,24-6 0 0 0,-1 4 0 0 0,53-5 0 0 0,-72 12 0 0 0,1 0 0 0 0,0 1 0 0 0,0 2 0 0 0,-1 0 0 0 0,25 5 0 0 0,-37-3 0 0 0,-2 4 0 0 0,-7-6 0 0 0,0 1 0 0 0,1-1 0 0 0,-1 1 0 0 0,0 0 0 0 0,-1-1 0 0 0,1 1 0 0 0,0-1 0 0 0,-1 1 0 0 0,1-1 0 0 0,-1 1 0 0 0,0-1 0 0 0,0 0 0 0 0,-2 5 0 0 0,-19 30 0 0 0,18-30 0 0 0,1-2-148 0 0,-1 1 1 0 0,1-1-1 0 0,-1 0 0 0 0,0-1 1 0 0,0 1-1 0 0,-1-1 1 0 0,1 1-1 0 0,-1-1 0 0 0,0-1 1 0 0,0 1-1 0 0,0-1 0 0 0,-1 0 1 0 0,1 0-1 0 0,-10 4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87" tIns="47842" rIns="95687" bIns="4784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5687" tIns="47842" rIns="95687" bIns="4784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alpha = beta = gamma= 1;</a:t>
            </a:r>
          </a:p>
          <a:p>
            <a:r>
              <a:rPr lang="en-US" dirty="0"/>
              <a:t>delta</a:t>
            </a:r>
            <a:r>
              <a:rPr lang="en-US" baseline="0" dirty="0"/>
              <a:t> =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(replaced stale version of</a:t>
            </a:r>
            <a:r>
              <a:rPr lang="en-US" baseline="0" dirty="0"/>
              <a:t> kappa with correct version </a:t>
            </a:r>
            <a:r>
              <a:rPr lang="en-US" baseline="0"/>
              <a:t>in book 4.25)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611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5.xml"/><Relationship Id="rId3" Type="http://schemas.openxmlformats.org/officeDocument/2006/relationships/image" Target="../media/image268.png"/><Relationship Id="rId7" Type="http://schemas.openxmlformats.org/officeDocument/2006/relationships/image" Target="../media/image2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4.xml"/><Relationship Id="rId11" Type="http://schemas.openxmlformats.org/officeDocument/2006/relationships/image" Target="../media/image272.png"/><Relationship Id="rId5" Type="http://schemas.openxmlformats.org/officeDocument/2006/relationships/image" Target="../media/image269.png"/><Relationship Id="rId10" Type="http://schemas.openxmlformats.org/officeDocument/2006/relationships/customXml" Target="../ink/ink336.xml"/><Relationship Id="rId4" Type="http://schemas.openxmlformats.org/officeDocument/2006/relationships/customXml" Target="../ink/ink333.xml"/><Relationship Id="rId9" Type="http://schemas.openxmlformats.org/officeDocument/2006/relationships/image" Target="../media/image27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4.xml"/><Relationship Id="rId21" Type="http://schemas.openxmlformats.org/officeDocument/2006/relationships/customXml" Target="../ink/ink346.xml"/><Relationship Id="rId42" Type="http://schemas.openxmlformats.org/officeDocument/2006/relationships/image" Target="../media/image293.png"/><Relationship Id="rId63" Type="http://schemas.openxmlformats.org/officeDocument/2006/relationships/customXml" Target="../ink/ink367.xml"/><Relationship Id="rId84" Type="http://schemas.openxmlformats.org/officeDocument/2006/relationships/image" Target="../media/image314.png"/><Relationship Id="rId138" Type="http://schemas.openxmlformats.org/officeDocument/2006/relationships/image" Target="../media/image341.png"/><Relationship Id="rId159" Type="http://schemas.openxmlformats.org/officeDocument/2006/relationships/customXml" Target="../ink/ink415.xml"/><Relationship Id="rId107" Type="http://schemas.openxmlformats.org/officeDocument/2006/relationships/customXml" Target="../ink/ink389.xml"/><Relationship Id="rId11" Type="http://schemas.openxmlformats.org/officeDocument/2006/relationships/customXml" Target="../ink/ink341.xml"/><Relationship Id="rId32" Type="http://schemas.openxmlformats.org/officeDocument/2006/relationships/image" Target="../media/image288.png"/><Relationship Id="rId53" Type="http://schemas.openxmlformats.org/officeDocument/2006/relationships/customXml" Target="../ink/ink362.xml"/><Relationship Id="rId74" Type="http://schemas.openxmlformats.org/officeDocument/2006/relationships/image" Target="../media/image309.png"/><Relationship Id="rId128" Type="http://schemas.openxmlformats.org/officeDocument/2006/relationships/image" Target="../media/image336.png"/><Relationship Id="rId149" Type="http://schemas.openxmlformats.org/officeDocument/2006/relationships/customXml" Target="../ink/ink410.xml"/><Relationship Id="rId5" Type="http://schemas.openxmlformats.org/officeDocument/2006/relationships/customXml" Target="../ink/ink338.xml"/><Relationship Id="rId95" Type="http://schemas.openxmlformats.org/officeDocument/2006/relationships/customXml" Target="../ink/ink383.xml"/><Relationship Id="rId160" Type="http://schemas.openxmlformats.org/officeDocument/2006/relationships/image" Target="../media/image352.png"/><Relationship Id="rId22" Type="http://schemas.openxmlformats.org/officeDocument/2006/relationships/image" Target="../media/image283.png"/><Relationship Id="rId43" Type="http://schemas.openxmlformats.org/officeDocument/2006/relationships/customXml" Target="../ink/ink357.xml"/><Relationship Id="rId64" Type="http://schemas.openxmlformats.org/officeDocument/2006/relationships/image" Target="../media/image304.png"/><Relationship Id="rId118" Type="http://schemas.openxmlformats.org/officeDocument/2006/relationships/image" Target="../media/image331.png"/><Relationship Id="rId139" Type="http://schemas.openxmlformats.org/officeDocument/2006/relationships/customXml" Target="../ink/ink405.xml"/><Relationship Id="rId85" Type="http://schemas.openxmlformats.org/officeDocument/2006/relationships/customXml" Target="../ink/ink378.xml"/><Relationship Id="rId150" Type="http://schemas.openxmlformats.org/officeDocument/2006/relationships/image" Target="../media/image347.png"/><Relationship Id="rId12" Type="http://schemas.openxmlformats.org/officeDocument/2006/relationships/image" Target="../media/image278.png"/><Relationship Id="rId17" Type="http://schemas.openxmlformats.org/officeDocument/2006/relationships/customXml" Target="../ink/ink344.xml"/><Relationship Id="rId33" Type="http://schemas.openxmlformats.org/officeDocument/2006/relationships/customXml" Target="../ink/ink352.xml"/><Relationship Id="rId38" Type="http://schemas.openxmlformats.org/officeDocument/2006/relationships/image" Target="../media/image291.png"/><Relationship Id="rId59" Type="http://schemas.openxmlformats.org/officeDocument/2006/relationships/customXml" Target="../ink/ink365.xml"/><Relationship Id="rId103" Type="http://schemas.openxmlformats.org/officeDocument/2006/relationships/customXml" Target="../ink/ink387.xml"/><Relationship Id="rId108" Type="http://schemas.openxmlformats.org/officeDocument/2006/relationships/image" Target="../media/image326.png"/><Relationship Id="rId124" Type="http://schemas.openxmlformats.org/officeDocument/2006/relationships/image" Target="../media/image334.png"/><Relationship Id="rId129" Type="http://schemas.openxmlformats.org/officeDocument/2006/relationships/customXml" Target="../ink/ink400.xml"/><Relationship Id="rId54" Type="http://schemas.openxmlformats.org/officeDocument/2006/relationships/image" Target="../media/image299.png"/><Relationship Id="rId70" Type="http://schemas.openxmlformats.org/officeDocument/2006/relationships/image" Target="../media/image307.png"/><Relationship Id="rId75" Type="http://schemas.openxmlformats.org/officeDocument/2006/relationships/customXml" Target="../ink/ink373.xml"/><Relationship Id="rId91" Type="http://schemas.openxmlformats.org/officeDocument/2006/relationships/customXml" Target="../ink/ink381.xml"/><Relationship Id="rId96" Type="http://schemas.openxmlformats.org/officeDocument/2006/relationships/image" Target="../media/image320.png"/><Relationship Id="rId140" Type="http://schemas.openxmlformats.org/officeDocument/2006/relationships/image" Target="../media/image342.png"/><Relationship Id="rId145" Type="http://schemas.openxmlformats.org/officeDocument/2006/relationships/customXml" Target="../ink/ink408.xml"/><Relationship Id="rId161" Type="http://schemas.openxmlformats.org/officeDocument/2006/relationships/customXml" Target="../ink/ink416.xml"/><Relationship Id="rId166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23" Type="http://schemas.openxmlformats.org/officeDocument/2006/relationships/customXml" Target="../ink/ink347.xml"/><Relationship Id="rId28" Type="http://schemas.openxmlformats.org/officeDocument/2006/relationships/image" Target="../media/image286.png"/><Relationship Id="rId49" Type="http://schemas.openxmlformats.org/officeDocument/2006/relationships/customXml" Target="../ink/ink360.xml"/><Relationship Id="rId114" Type="http://schemas.openxmlformats.org/officeDocument/2006/relationships/image" Target="../media/image329.png"/><Relationship Id="rId119" Type="http://schemas.openxmlformats.org/officeDocument/2006/relationships/customXml" Target="../ink/ink395.xml"/><Relationship Id="rId44" Type="http://schemas.openxmlformats.org/officeDocument/2006/relationships/image" Target="../media/image294.png"/><Relationship Id="rId60" Type="http://schemas.openxmlformats.org/officeDocument/2006/relationships/image" Target="../media/image302.png"/><Relationship Id="rId65" Type="http://schemas.openxmlformats.org/officeDocument/2006/relationships/customXml" Target="../ink/ink368.xml"/><Relationship Id="rId81" Type="http://schemas.openxmlformats.org/officeDocument/2006/relationships/customXml" Target="../ink/ink376.xml"/><Relationship Id="rId86" Type="http://schemas.openxmlformats.org/officeDocument/2006/relationships/image" Target="../media/image315.png"/><Relationship Id="rId130" Type="http://schemas.openxmlformats.org/officeDocument/2006/relationships/image" Target="../media/image337.png"/><Relationship Id="rId135" Type="http://schemas.openxmlformats.org/officeDocument/2006/relationships/customXml" Target="../ink/ink403.xml"/><Relationship Id="rId151" Type="http://schemas.openxmlformats.org/officeDocument/2006/relationships/customXml" Target="../ink/ink411.xml"/><Relationship Id="rId156" Type="http://schemas.openxmlformats.org/officeDocument/2006/relationships/image" Target="../media/image350.png"/><Relationship Id="rId13" Type="http://schemas.openxmlformats.org/officeDocument/2006/relationships/customXml" Target="../ink/ink342.xml"/><Relationship Id="rId18" Type="http://schemas.openxmlformats.org/officeDocument/2006/relationships/image" Target="../media/image281.png"/><Relationship Id="rId39" Type="http://schemas.openxmlformats.org/officeDocument/2006/relationships/customXml" Target="../ink/ink355.xml"/><Relationship Id="rId109" Type="http://schemas.openxmlformats.org/officeDocument/2006/relationships/customXml" Target="../ink/ink390.xml"/><Relationship Id="rId34" Type="http://schemas.openxmlformats.org/officeDocument/2006/relationships/image" Target="../media/image289.png"/><Relationship Id="rId50" Type="http://schemas.openxmlformats.org/officeDocument/2006/relationships/image" Target="../media/image297.png"/><Relationship Id="rId55" Type="http://schemas.openxmlformats.org/officeDocument/2006/relationships/customXml" Target="../ink/ink363.xml"/><Relationship Id="rId76" Type="http://schemas.openxmlformats.org/officeDocument/2006/relationships/image" Target="../media/image310.png"/><Relationship Id="rId97" Type="http://schemas.openxmlformats.org/officeDocument/2006/relationships/customXml" Target="../ink/ink384.xml"/><Relationship Id="rId104" Type="http://schemas.openxmlformats.org/officeDocument/2006/relationships/image" Target="../media/image324.png"/><Relationship Id="rId120" Type="http://schemas.openxmlformats.org/officeDocument/2006/relationships/image" Target="../media/image332.png"/><Relationship Id="rId125" Type="http://schemas.openxmlformats.org/officeDocument/2006/relationships/customXml" Target="../ink/ink398.xml"/><Relationship Id="rId141" Type="http://schemas.openxmlformats.org/officeDocument/2006/relationships/customXml" Target="../ink/ink406.xml"/><Relationship Id="rId146" Type="http://schemas.openxmlformats.org/officeDocument/2006/relationships/image" Target="../media/image345.png"/><Relationship Id="rId7" Type="http://schemas.openxmlformats.org/officeDocument/2006/relationships/customXml" Target="../ink/ink339.xml"/><Relationship Id="rId71" Type="http://schemas.openxmlformats.org/officeDocument/2006/relationships/customXml" Target="../ink/ink371.xml"/><Relationship Id="rId92" Type="http://schemas.openxmlformats.org/officeDocument/2006/relationships/image" Target="../media/image318.png"/><Relationship Id="rId162" Type="http://schemas.openxmlformats.org/officeDocument/2006/relationships/image" Target="../media/image353.png"/><Relationship Id="rId2" Type="http://schemas.openxmlformats.org/officeDocument/2006/relationships/image" Target="../media/image273.png"/><Relationship Id="rId29" Type="http://schemas.openxmlformats.org/officeDocument/2006/relationships/customXml" Target="../ink/ink350.xml"/><Relationship Id="rId24" Type="http://schemas.openxmlformats.org/officeDocument/2006/relationships/image" Target="../media/image284.png"/><Relationship Id="rId40" Type="http://schemas.openxmlformats.org/officeDocument/2006/relationships/image" Target="../media/image292.png"/><Relationship Id="rId45" Type="http://schemas.openxmlformats.org/officeDocument/2006/relationships/customXml" Target="../ink/ink358.xml"/><Relationship Id="rId66" Type="http://schemas.openxmlformats.org/officeDocument/2006/relationships/image" Target="../media/image305.png"/><Relationship Id="rId87" Type="http://schemas.openxmlformats.org/officeDocument/2006/relationships/customXml" Target="../ink/ink379.xml"/><Relationship Id="rId110" Type="http://schemas.openxmlformats.org/officeDocument/2006/relationships/image" Target="../media/image327.png"/><Relationship Id="rId115" Type="http://schemas.openxmlformats.org/officeDocument/2006/relationships/customXml" Target="../ink/ink393.xml"/><Relationship Id="rId131" Type="http://schemas.openxmlformats.org/officeDocument/2006/relationships/customXml" Target="../ink/ink401.xml"/><Relationship Id="rId136" Type="http://schemas.openxmlformats.org/officeDocument/2006/relationships/image" Target="../media/image340.png"/><Relationship Id="rId157" Type="http://schemas.openxmlformats.org/officeDocument/2006/relationships/customXml" Target="../ink/ink414.xml"/><Relationship Id="rId61" Type="http://schemas.openxmlformats.org/officeDocument/2006/relationships/customXml" Target="../ink/ink366.xml"/><Relationship Id="rId82" Type="http://schemas.openxmlformats.org/officeDocument/2006/relationships/image" Target="../media/image313.png"/><Relationship Id="rId152" Type="http://schemas.openxmlformats.org/officeDocument/2006/relationships/image" Target="../media/image348.png"/><Relationship Id="rId19" Type="http://schemas.openxmlformats.org/officeDocument/2006/relationships/customXml" Target="../ink/ink345.xml"/><Relationship Id="rId14" Type="http://schemas.openxmlformats.org/officeDocument/2006/relationships/image" Target="../media/image279.png"/><Relationship Id="rId30" Type="http://schemas.openxmlformats.org/officeDocument/2006/relationships/image" Target="../media/image287.png"/><Relationship Id="rId35" Type="http://schemas.openxmlformats.org/officeDocument/2006/relationships/customXml" Target="../ink/ink353.xml"/><Relationship Id="rId56" Type="http://schemas.openxmlformats.org/officeDocument/2006/relationships/image" Target="../media/image300.png"/><Relationship Id="rId77" Type="http://schemas.openxmlformats.org/officeDocument/2006/relationships/customXml" Target="../ink/ink374.xml"/><Relationship Id="rId100" Type="http://schemas.openxmlformats.org/officeDocument/2006/relationships/image" Target="../media/image322.png"/><Relationship Id="rId105" Type="http://schemas.openxmlformats.org/officeDocument/2006/relationships/customXml" Target="../ink/ink388.xml"/><Relationship Id="rId126" Type="http://schemas.openxmlformats.org/officeDocument/2006/relationships/image" Target="../media/image335.png"/><Relationship Id="rId147" Type="http://schemas.openxmlformats.org/officeDocument/2006/relationships/customXml" Target="../ink/ink409.xml"/><Relationship Id="rId8" Type="http://schemas.openxmlformats.org/officeDocument/2006/relationships/image" Target="../media/image276.png"/><Relationship Id="rId51" Type="http://schemas.openxmlformats.org/officeDocument/2006/relationships/customXml" Target="../ink/ink361.xml"/><Relationship Id="rId72" Type="http://schemas.openxmlformats.org/officeDocument/2006/relationships/image" Target="../media/image308.png"/><Relationship Id="rId93" Type="http://schemas.openxmlformats.org/officeDocument/2006/relationships/customXml" Target="../ink/ink382.xml"/><Relationship Id="rId98" Type="http://schemas.openxmlformats.org/officeDocument/2006/relationships/image" Target="../media/image321.png"/><Relationship Id="rId121" Type="http://schemas.openxmlformats.org/officeDocument/2006/relationships/customXml" Target="../ink/ink396.xml"/><Relationship Id="rId142" Type="http://schemas.openxmlformats.org/officeDocument/2006/relationships/image" Target="../media/image343.png"/><Relationship Id="rId163" Type="http://schemas.openxmlformats.org/officeDocument/2006/relationships/customXml" Target="../ink/ink417.xml"/><Relationship Id="rId3" Type="http://schemas.openxmlformats.org/officeDocument/2006/relationships/customXml" Target="../ink/ink337.xml"/><Relationship Id="rId25" Type="http://schemas.openxmlformats.org/officeDocument/2006/relationships/customXml" Target="../ink/ink348.xml"/><Relationship Id="rId46" Type="http://schemas.openxmlformats.org/officeDocument/2006/relationships/image" Target="../media/image295.png"/><Relationship Id="rId67" Type="http://schemas.openxmlformats.org/officeDocument/2006/relationships/customXml" Target="../ink/ink369.xml"/><Relationship Id="rId116" Type="http://schemas.openxmlformats.org/officeDocument/2006/relationships/image" Target="../media/image330.png"/><Relationship Id="rId137" Type="http://schemas.openxmlformats.org/officeDocument/2006/relationships/customXml" Target="../ink/ink404.xml"/><Relationship Id="rId158" Type="http://schemas.openxmlformats.org/officeDocument/2006/relationships/image" Target="../media/image351.png"/><Relationship Id="rId20" Type="http://schemas.openxmlformats.org/officeDocument/2006/relationships/image" Target="../media/image282.png"/><Relationship Id="rId41" Type="http://schemas.openxmlformats.org/officeDocument/2006/relationships/customXml" Target="../ink/ink356.xml"/><Relationship Id="rId62" Type="http://schemas.openxmlformats.org/officeDocument/2006/relationships/image" Target="../media/image303.png"/><Relationship Id="rId83" Type="http://schemas.openxmlformats.org/officeDocument/2006/relationships/customXml" Target="../ink/ink377.xml"/><Relationship Id="rId88" Type="http://schemas.openxmlformats.org/officeDocument/2006/relationships/image" Target="../media/image316.png"/><Relationship Id="rId111" Type="http://schemas.openxmlformats.org/officeDocument/2006/relationships/customXml" Target="../ink/ink391.xml"/><Relationship Id="rId132" Type="http://schemas.openxmlformats.org/officeDocument/2006/relationships/image" Target="../media/image338.png"/><Relationship Id="rId153" Type="http://schemas.openxmlformats.org/officeDocument/2006/relationships/customXml" Target="../ink/ink412.xml"/><Relationship Id="rId15" Type="http://schemas.openxmlformats.org/officeDocument/2006/relationships/customXml" Target="../ink/ink343.xml"/><Relationship Id="rId36" Type="http://schemas.openxmlformats.org/officeDocument/2006/relationships/image" Target="../media/image290.png"/><Relationship Id="rId57" Type="http://schemas.openxmlformats.org/officeDocument/2006/relationships/customXml" Target="../ink/ink364.xml"/><Relationship Id="rId106" Type="http://schemas.openxmlformats.org/officeDocument/2006/relationships/image" Target="../media/image325.png"/><Relationship Id="rId127" Type="http://schemas.openxmlformats.org/officeDocument/2006/relationships/customXml" Target="../ink/ink399.xml"/><Relationship Id="rId10" Type="http://schemas.openxmlformats.org/officeDocument/2006/relationships/image" Target="../media/image277.png"/><Relationship Id="rId31" Type="http://schemas.openxmlformats.org/officeDocument/2006/relationships/customXml" Target="../ink/ink351.xml"/><Relationship Id="rId52" Type="http://schemas.openxmlformats.org/officeDocument/2006/relationships/image" Target="../media/image298.png"/><Relationship Id="rId73" Type="http://schemas.openxmlformats.org/officeDocument/2006/relationships/customXml" Target="../ink/ink372.xml"/><Relationship Id="rId78" Type="http://schemas.openxmlformats.org/officeDocument/2006/relationships/image" Target="../media/image311.png"/><Relationship Id="rId94" Type="http://schemas.openxmlformats.org/officeDocument/2006/relationships/image" Target="../media/image319.png"/><Relationship Id="rId99" Type="http://schemas.openxmlformats.org/officeDocument/2006/relationships/customXml" Target="../ink/ink385.xml"/><Relationship Id="rId101" Type="http://schemas.openxmlformats.org/officeDocument/2006/relationships/customXml" Target="../ink/ink386.xml"/><Relationship Id="rId122" Type="http://schemas.openxmlformats.org/officeDocument/2006/relationships/image" Target="../media/image333.png"/><Relationship Id="rId143" Type="http://schemas.openxmlformats.org/officeDocument/2006/relationships/customXml" Target="../ink/ink407.xml"/><Relationship Id="rId148" Type="http://schemas.openxmlformats.org/officeDocument/2006/relationships/image" Target="../media/image346.png"/><Relationship Id="rId164" Type="http://schemas.openxmlformats.org/officeDocument/2006/relationships/image" Target="../media/image354.png"/><Relationship Id="rId4" Type="http://schemas.openxmlformats.org/officeDocument/2006/relationships/image" Target="../media/image274.png"/><Relationship Id="rId9" Type="http://schemas.openxmlformats.org/officeDocument/2006/relationships/customXml" Target="../ink/ink340.xml"/><Relationship Id="rId26" Type="http://schemas.openxmlformats.org/officeDocument/2006/relationships/image" Target="../media/image285.png"/><Relationship Id="rId47" Type="http://schemas.openxmlformats.org/officeDocument/2006/relationships/customXml" Target="../ink/ink359.xml"/><Relationship Id="rId68" Type="http://schemas.openxmlformats.org/officeDocument/2006/relationships/image" Target="../media/image306.png"/><Relationship Id="rId89" Type="http://schemas.openxmlformats.org/officeDocument/2006/relationships/customXml" Target="../ink/ink380.xml"/><Relationship Id="rId112" Type="http://schemas.openxmlformats.org/officeDocument/2006/relationships/image" Target="../media/image328.png"/><Relationship Id="rId133" Type="http://schemas.openxmlformats.org/officeDocument/2006/relationships/customXml" Target="../ink/ink402.xml"/><Relationship Id="rId154" Type="http://schemas.openxmlformats.org/officeDocument/2006/relationships/image" Target="../media/image349.png"/><Relationship Id="rId16" Type="http://schemas.openxmlformats.org/officeDocument/2006/relationships/image" Target="../media/image280.png"/><Relationship Id="rId37" Type="http://schemas.openxmlformats.org/officeDocument/2006/relationships/customXml" Target="../ink/ink354.xml"/><Relationship Id="rId58" Type="http://schemas.openxmlformats.org/officeDocument/2006/relationships/image" Target="../media/image301.png"/><Relationship Id="rId79" Type="http://schemas.openxmlformats.org/officeDocument/2006/relationships/customXml" Target="../ink/ink375.xml"/><Relationship Id="rId102" Type="http://schemas.openxmlformats.org/officeDocument/2006/relationships/image" Target="../media/image323.png"/><Relationship Id="rId123" Type="http://schemas.openxmlformats.org/officeDocument/2006/relationships/customXml" Target="../ink/ink397.xml"/><Relationship Id="rId144" Type="http://schemas.openxmlformats.org/officeDocument/2006/relationships/image" Target="../media/image344.png"/><Relationship Id="rId90" Type="http://schemas.openxmlformats.org/officeDocument/2006/relationships/image" Target="../media/image317.png"/><Relationship Id="rId165" Type="http://schemas.openxmlformats.org/officeDocument/2006/relationships/customXml" Target="../ink/ink418.xml"/><Relationship Id="rId27" Type="http://schemas.openxmlformats.org/officeDocument/2006/relationships/customXml" Target="../ink/ink349.xml"/><Relationship Id="rId48" Type="http://schemas.openxmlformats.org/officeDocument/2006/relationships/image" Target="../media/image296.png"/><Relationship Id="rId69" Type="http://schemas.openxmlformats.org/officeDocument/2006/relationships/customXml" Target="../ink/ink370.xml"/><Relationship Id="rId113" Type="http://schemas.openxmlformats.org/officeDocument/2006/relationships/customXml" Target="../ink/ink392.xml"/><Relationship Id="rId134" Type="http://schemas.openxmlformats.org/officeDocument/2006/relationships/image" Target="../media/image339.png"/><Relationship Id="rId80" Type="http://schemas.openxmlformats.org/officeDocument/2006/relationships/image" Target="../media/image312.png"/><Relationship Id="rId155" Type="http://schemas.openxmlformats.org/officeDocument/2006/relationships/customXml" Target="../ink/ink4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23.xml"/><Relationship Id="rId18" Type="http://schemas.openxmlformats.org/officeDocument/2006/relationships/image" Target="../media/image2271.png"/><Relationship Id="rId26" Type="http://schemas.openxmlformats.org/officeDocument/2006/relationships/image" Target="../media/image2311.png"/><Relationship Id="rId39" Type="http://schemas.openxmlformats.org/officeDocument/2006/relationships/customXml" Target="../ink/ink436.xml"/><Relationship Id="rId21" Type="http://schemas.openxmlformats.org/officeDocument/2006/relationships/customXml" Target="../ink/ink427.xml"/><Relationship Id="rId34" Type="http://schemas.openxmlformats.org/officeDocument/2006/relationships/image" Target="../media/image2351.png"/><Relationship Id="rId42" Type="http://schemas.openxmlformats.org/officeDocument/2006/relationships/image" Target="../media/image2391.png"/><Relationship Id="rId47" Type="http://schemas.openxmlformats.org/officeDocument/2006/relationships/customXml" Target="../ink/ink440.xml"/><Relationship Id="rId7" Type="http://schemas.openxmlformats.org/officeDocument/2006/relationships/customXml" Target="../ink/ink420.xml"/><Relationship Id="rId2" Type="http://schemas.openxmlformats.org/officeDocument/2006/relationships/image" Target="../media/image5.png"/><Relationship Id="rId16" Type="http://schemas.openxmlformats.org/officeDocument/2006/relationships/image" Target="../media/image2261.png"/><Relationship Id="rId29" Type="http://schemas.openxmlformats.org/officeDocument/2006/relationships/customXml" Target="../ink/ink4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1.png"/><Relationship Id="rId11" Type="http://schemas.openxmlformats.org/officeDocument/2006/relationships/customXml" Target="../ink/ink422.xml"/><Relationship Id="rId24" Type="http://schemas.openxmlformats.org/officeDocument/2006/relationships/image" Target="../media/image2301.png"/><Relationship Id="rId32" Type="http://schemas.openxmlformats.org/officeDocument/2006/relationships/image" Target="../media/image2341.png"/><Relationship Id="rId37" Type="http://schemas.openxmlformats.org/officeDocument/2006/relationships/customXml" Target="../ink/ink435.xml"/><Relationship Id="rId40" Type="http://schemas.openxmlformats.org/officeDocument/2006/relationships/image" Target="../media/image2381.png"/><Relationship Id="rId45" Type="http://schemas.openxmlformats.org/officeDocument/2006/relationships/customXml" Target="../ink/ink439.xml"/><Relationship Id="rId5" Type="http://schemas.openxmlformats.org/officeDocument/2006/relationships/customXml" Target="../ink/ink419.xml"/><Relationship Id="rId15" Type="http://schemas.openxmlformats.org/officeDocument/2006/relationships/customXml" Target="../ink/ink424.xml"/><Relationship Id="rId23" Type="http://schemas.openxmlformats.org/officeDocument/2006/relationships/customXml" Target="../ink/ink428.xml"/><Relationship Id="rId28" Type="http://schemas.openxmlformats.org/officeDocument/2006/relationships/image" Target="../media/image2321.png"/><Relationship Id="rId36" Type="http://schemas.openxmlformats.org/officeDocument/2006/relationships/image" Target="../media/image2361.png"/><Relationship Id="rId10" Type="http://schemas.openxmlformats.org/officeDocument/2006/relationships/image" Target="../media/image2231.png"/><Relationship Id="rId19" Type="http://schemas.openxmlformats.org/officeDocument/2006/relationships/customXml" Target="../ink/ink426.xml"/><Relationship Id="rId31" Type="http://schemas.openxmlformats.org/officeDocument/2006/relationships/customXml" Target="../ink/ink432.xml"/><Relationship Id="rId44" Type="http://schemas.openxmlformats.org/officeDocument/2006/relationships/image" Target="../media/image2401.png"/><Relationship Id="rId4" Type="http://schemas.openxmlformats.org/officeDocument/2006/relationships/image" Target="../media/image7.png"/><Relationship Id="rId9" Type="http://schemas.openxmlformats.org/officeDocument/2006/relationships/customXml" Target="../ink/ink421.xml"/><Relationship Id="rId14" Type="http://schemas.openxmlformats.org/officeDocument/2006/relationships/image" Target="../media/image2251.png"/><Relationship Id="rId22" Type="http://schemas.openxmlformats.org/officeDocument/2006/relationships/image" Target="../media/image2291.png"/><Relationship Id="rId27" Type="http://schemas.openxmlformats.org/officeDocument/2006/relationships/customXml" Target="../ink/ink430.xml"/><Relationship Id="rId30" Type="http://schemas.openxmlformats.org/officeDocument/2006/relationships/image" Target="../media/image2331.png"/><Relationship Id="rId35" Type="http://schemas.openxmlformats.org/officeDocument/2006/relationships/customXml" Target="../ink/ink434.xml"/><Relationship Id="rId43" Type="http://schemas.openxmlformats.org/officeDocument/2006/relationships/customXml" Target="../ink/ink438.xml"/><Relationship Id="rId48" Type="http://schemas.openxmlformats.org/officeDocument/2006/relationships/image" Target="../media/image2421.png"/><Relationship Id="rId8" Type="http://schemas.openxmlformats.org/officeDocument/2006/relationships/image" Target="../media/image2221.png"/><Relationship Id="rId3" Type="http://schemas.openxmlformats.org/officeDocument/2006/relationships/image" Target="../media/image362.png"/><Relationship Id="rId12" Type="http://schemas.openxmlformats.org/officeDocument/2006/relationships/image" Target="../media/image2241.png"/><Relationship Id="rId17" Type="http://schemas.openxmlformats.org/officeDocument/2006/relationships/customXml" Target="../ink/ink425.xml"/><Relationship Id="rId25" Type="http://schemas.openxmlformats.org/officeDocument/2006/relationships/customXml" Target="../ink/ink429.xml"/><Relationship Id="rId33" Type="http://schemas.openxmlformats.org/officeDocument/2006/relationships/customXml" Target="../ink/ink433.xml"/><Relationship Id="rId38" Type="http://schemas.openxmlformats.org/officeDocument/2006/relationships/image" Target="../media/image2371.png"/><Relationship Id="rId46" Type="http://schemas.openxmlformats.org/officeDocument/2006/relationships/image" Target="../media/image2411.png"/><Relationship Id="rId20" Type="http://schemas.openxmlformats.org/officeDocument/2006/relationships/image" Target="../media/image2281.png"/><Relationship Id="rId41" Type="http://schemas.openxmlformats.org/officeDocument/2006/relationships/customXml" Target="../ink/ink43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2.xml"/><Relationship Id="rId21" Type="http://schemas.openxmlformats.org/officeDocument/2006/relationships/image" Target="../media/image2150.png"/><Relationship Id="rId42" Type="http://schemas.openxmlformats.org/officeDocument/2006/relationships/customXml" Target="../ink/ink460.xml"/><Relationship Id="rId47" Type="http://schemas.openxmlformats.org/officeDocument/2006/relationships/image" Target="../media/image2280.png"/><Relationship Id="rId63" Type="http://schemas.openxmlformats.org/officeDocument/2006/relationships/image" Target="../media/image2360.png"/><Relationship Id="rId68" Type="http://schemas.openxmlformats.org/officeDocument/2006/relationships/customXml" Target="../ink/ink473.xml"/><Relationship Id="rId16" Type="http://schemas.openxmlformats.org/officeDocument/2006/relationships/customXml" Target="../ink/ink447.xml"/><Relationship Id="rId11" Type="http://schemas.openxmlformats.org/officeDocument/2006/relationships/image" Target="../media/image2100.png"/><Relationship Id="rId32" Type="http://schemas.openxmlformats.org/officeDocument/2006/relationships/customXml" Target="../ink/ink455.xml"/><Relationship Id="rId37" Type="http://schemas.openxmlformats.org/officeDocument/2006/relationships/image" Target="../media/image2230.png"/><Relationship Id="rId53" Type="http://schemas.openxmlformats.org/officeDocument/2006/relationships/image" Target="../media/image2310.png"/><Relationship Id="rId58" Type="http://schemas.openxmlformats.org/officeDocument/2006/relationships/customXml" Target="../ink/ink468.xml"/><Relationship Id="rId74" Type="http://schemas.openxmlformats.org/officeDocument/2006/relationships/customXml" Target="../ink/ink476.xml"/><Relationship Id="rId79" Type="http://schemas.openxmlformats.org/officeDocument/2006/relationships/image" Target="../media/image2440.png"/><Relationship Id="rId5" Type="http://schemas.openxmlformats.org/officeDocument/2006/relationships/image" Target="../media/image2070.png"/><Relationship Id="rId61" Type="http://schemas.openxmlformats.org/officeDocument/2006/relationships/image" Target="../media/image2350.png"/><Relationship Id="rId19" Type="http://schemas.openxmlformats.org/officeDocument/2006/relationships/image" Target="../media/image2140.png"/><Relationship Id="rId14" Type="http://schemas.openxmlformats.org/officeDocument/2006/relationships/customXml" Target="../ink/ink446.xml"/><Relationship Id="rId22" Type="http://schemas.openxmlformats.org/officeDocument/2006/relationships/customXml" Target="../ink/ink450.xml"/><Relationship Id="rId27" Type="http://schemas.openxmlformats.org/officeDocument/2006/relationships/image" Target="../media/image2180.png"/><Relationship Id="rId30" Type="http://schemas.openxmlformats.org/officeDocument/2006/relationships/customXml" Target="../ink/ink454.xml"/><Relationship Id="rId35" Type="http://schemas.openxmlformats.org/officeDocument/2006/relationships/image" Target="../media/image2220.png"/><Relationship Id="rId43" Type="http://schemas.openxmlformats.org/officeDocument/2006/relationships/image" Target="../media/image2260.png"/><Relationship Id="rId48" Type="http://schemas.openxmlformats.org/officeDocument/2006/relationships/customXml" Target="../ink/ink463.xml"/><Relationship Id="rId56" Type="http://schemas.openxmlformats.org/officeDocument/2006/relationships/customXml" Target="../ink/ink467.xml"/><Relationship Id="rId64" Type="http://schemas.openxmlformats.org/officeDocument/2006/relationships/customXml" Target="../ink/ink471.xml"/><Relationship Id="rId69" Type="http://schemas.openxmlformats.org/officeDocument/2006/relationships/image" Target="../media/image2390.png"/><Relationship Id="rId77" Type="http://schemas.openxmlformats.org/officeDocument/2006/relationships/image" Target="../media/image2430.png"/><Relationship Id="rId8" Type="http://schemas.openxmlformats.org/officeDocument/2006/relationships/customXml" Target="../ink/ink443.xml"/><Relationship Id="rId51" Type="http://schemas.openxmlformats.org/officeDocument/2006/relationships/image" Target="../media/image2300.png"/><Relationship Id="rId72" Type="http://schemas.openxmlformats.org/officeDocument/2006/relationships/customXml" Target="../ink/ink475.xml"/><Relationship Id="rId80" Type="http://schemas.openxmlformats.org/officeDocument/2006/relationships/customXml" Target="../ink/ink479.xml"/><Relationship Id="rId3" Type="http://schemas.openxmlformats.org/officeDocument/2006/relationships/image" Target="../media/image364.png"/><Relationship Id="rId12" Type="http://schemas.openxmlformats.org/officeDocument/2006/relationships/customXml" Target="../ink/ink445.xml"/><Relationship Id="rId17" Type="http://schemas.openxmlformats.org/officeDocument/2006/relationships/image" Target="../media/image2130.png"/><Relationship Id="rId25" Type="http://schemas.openxmlformats.org/officeDocument/2006/relationships/image" Target="../media/image2170.png"/><Relationship Id="rId33" Type="http://schemas.openxmlformats.org/officeDocument/2006/relationships/image" Target="../media/image2210.png"/><Relationship Id="rId38" Type="http://schemas.openxmlformats.org/officeDocument/2006/relationships/customXml" Target="../ink/ink458.xml"/><Relationship Id="rId46" Type="http://schemas.openxmlformats.org/officeDocument/2006/relationships/customXml" Target="../ink/ink462.xml"/><Relationship Id="rId59" Type="http://schemas.openxmlformats.org/officeDocument/2006/relationships/image" Target="../media/image2340.png"/><Relationship Id="rId67" Type="http://schemas.openxmlformats.org/officeDocument/2006/relationships/image" Target="../media/image2380.png"/><Relationship Id="rId20" Type="http://schemas.openxmlformats.org/officeDocument/2006/relationships/customXml" Target="../ink/ink449.xml"/><Relationship Id="rId41" Type="http://schemas.openxmlformats.org/officeDocument/2006/relationships/image" Target="../media/image2250.png"/><Relationship Id="rId54" Type="http://schemas.openxmlformats.org/officeDocument/2006/relationships/customXml" Target="../ink/ink466.xml"/><Relationship Id="rId62" Type="http://schemas.openxmlformats.org/officeDocument/2006/relationships/customXml" Target="../ink/ink470.xml"/><Relationship Id="rId70" Type="http://schemas.openxmlformats.org/officeDocument/2006/relationships/customXml" Target="../ink/ink474.xml"/><Relationship Id="rId75" Type="http://schemas.openxmlformats.org/officeDocument/2006/relationships/image" Target="../media/image24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2.xml"/><Relationship Id="rId15" Type="http://schemas.openxmlformats.org/officeDocument/2006/relationships/image" Target="../media/image2120.png"/><Relationship Id="rId23" Type="http://schemas.openxmlformats.org/officeDocument/2006/relationships/image" Target="../media/image2160.png"/><Relationship Id="rId28" Type="http://schemas.openxmlformats.org/officeDocument/2006/relationships/customXml" Target="../ink/ink453.xml"/><Relationship Id="rId36" Type="http://schemas.openxmlformats.org/officeDocument/2006/relationships/customXml" Target="../ink/ink457.xml"/><Relationship Id="rId49" Type="http://schemas.openxmlformats.org/officeDocument/2006/relationships/image" Target="../media/image2290.png"/><Relationship Id="rId57" Type="http://schemas.openxmlformats.org/officeDocument/2006/relationships/image" Target="../media/image2330.png"/><Relationship Id="rId10" Type="http://schemas.openxmlformats.org/officeDocument/2006/relationships/customXml" Target="../ink/ink444.xml"/><Relationship Id="rId31" Type="http://schemas.openxmlformats.org/officeDocument/2006/relationships/image" Target="../media/image2200.png"/><Relationship Id="rId44" Type="http://schemas.openxmlformats.org/officeDocument/2006/relationships/customXml" Target="../ink/ink461.xml"/><Relationship Id="rId52" Type="http://schemas.openxmlformats.org/officeDocument/2006/relationships/customXml" Target="../ink/ink465.xml"/><Relationship Id="rId60" Type="http://schemas.openxmlformats.org/officeDocument/2006/relationships/customXml" Target="../ink/ink469.xml"/><Relationship Id="rId65" Type="http://schemas.openxmlformats.org/officeDocument/2006/relationships/image" Target="../media/image2370.png"/><Relationship Id="rId73" Type="http://schemas.openxmlformats.org/officeDocument/2006/relationships/image" Target="../media/image2410.png"/><Relationship Id="rId78" Type="http://schemas.openxmlformats.org/officeDocument/2006/relationships/customXml" Target="../ink/ink478.xml"/><Relationship Id="rId81" Type="http://schemas.openxmlformats.org/officeDocument/2006/relationships/image" Target="../media/image2450.png"/><Relationship Id="rId4" Type="http://schemas.openxmlformats.org/officeDocument/2006/relationships/customXml" Target="../ink/ink441.xml"/><Relationship Id="rId9" Type="http://schemas.openxmlformats.org/officeDocument/2006/relationships/image" Target="../media/image2090.png"/><Relationship Id="rId13" Type="http://schemas.openxmlformats.org/officeDocument/2006/relationships/image" Target="../media/image2110.png"/><Relationship Id="rId18" Type="http://schemas.openxmlformats.org/officeDocument/2006/relationships/customXml" Target="../ink/ink448.xml"/><Relationship Id="rId39" Type="http://schemas.openxmlformats.org/officeDocument/2006/relationships/image" Target="../media/image2240.png"/><Relationship Id="rId34" Type="http://schemas.openxmlformats.org/officeDocument/2006/relationships/customXml" Target="../ink/ink456.xml"/><Relationship Id="rId50" Type="http://schemas.openxmlformats.org/officeDocument/2006/relationships/customXml" Target="../ink/ink464.xml"/><Relationship Id="rId55" Type="http://schemas.openxmlformats.org/officeDocument/2006/relationships/image" Target="../media/image2320.png"/><Relationship Id="rId76" Type="http://schemas.openxmlformats.org/officeDocument/2006/relationships/customXml" Target="../ink/ink477.xml"/><Relationship Id="rId7" Type="http://schemas.openxmlformats.org/officeDocument/2006/relationships/image" Target="../media/image2080.png"/><Relationship Id="rId71" Type="http://schemas.openxmlformats.org/officeDocument/2006/relationships/image" Target="../media/image2400.png"/><Relationship Id="rId2" Type="http://schemas.openxmlformats.org/officeDocument/2006/relationships/image" Target="../media/image363.png"/><Relationship Id="rId29" Type="http://schemas.openxmlformats.org/officeDocument/2006/relationships/image" Target="../media/image2190.png"/><Relationship Id="rId24" Type="http://schemas.openxmlformats.org/officeDocument/2006/relationships/customXml" Target="../ink/ink451.xml"/><Relationship Id="rId40" Type="http://schemas.openxmlformats.org/officeDocument/2006/relationships/customXml" Target="../ink/ink459.xml"/><Relationship Id="rId45" Type="http://schemas.openxmlformats.org/officeDocument/2006/relationships/image" Target="../media/image2270.png"/><Relationship Id="rId66" Type="http://schemas.openxmlformats.org/officeDocument/2006/relationships/customXml" Target="../ink/ink47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0.png"/><Relationship Id="rId4" Type="http://schemas.openxmlformats.org/officeDocument/2006/relationships/customXml" Target="../ink/ink480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91.xml"/><Relationship Id="rId21" Type="http://schemas.openxmlformats.org/officeDocument/2006/relationships/image" Target="../media/image2580.png"/><Relationship Id="rId42" Type="http://schemas.openxmlformats.org/officeDocument/2006/relationships/customXml" Target="../ink/ink499.xml"/><Relationship Id="rId47" Type="http://schemas.openxmlformats.org/officeDocument/2006/relationships/image" Target="../media/image2710.png"/><Relationship Id="rId63" Type="http://schemas.openxmlformats.org/officeDocument/2006/relationships/image" Target="../media/image2790.png"/><Relationship Id="rId68" Type="http://schemas.openxmlformats.org/officeDocument/2006/relationships/customXml" Target="../ink/ink512.xml"/><Relationship Id="rId84" Type="http://schemas.openxmlformats.org/officeDocument/2006/relationships/customXml" Target="../ink/ink520.xml"/><Relationship Id="rId16" Type="http://schemas.openxmlformats.org/officeDocument/2006/relationships/customXml" Target="../ink/ink486.xml"/><Relationship Id="rId11" Type="http://schemas.openxmlformats.org/officeDocument/2006/relationships/image" Target="../media/image2530.png"/><Relationship Id="rId32" Type="http://schemas.openxmlformats.org/officeDocument/2006/relationships/customXml" Target="../ink/ink494.xml"/><Relationship Id="rId37" Type="http://schemas.openxmlformats.org/officeDocument/2006/relationships/image" Target="../media/image2660.png"/><Relationship Id="rId53" Type="http://schemas.openxmlformats.org/officeDocument/2006/relationships/image" Target="../media/image2740.png"/><Relationship Id="rId58" Type="http://schemas.openxmlformats.org/officeDocument/2006/relationships/customXml" Target="../ink/ink507.xml"/><Relationship Id="rId74" Type="http://schemas.openxmlformats.org/officeDocument/2006/relationships/customXml" Target="../ink/ink515.xml"/><Relationship Id="rId79" Type="http://schemas.openxmlformats.org/officeDocument/2006/relationships/image" Target="../media/image2870.png"/><Relationship Id="rId5" Type="http://schemas.openxmlformats.org/officeDocument/2006/relationships/image" Target="../media/image363.png"/><Relationship Id="rId19" Type="http://schemas.openxmlformats.org/officeDocument/2006/relationships/image" Target="../media/image2570.png"/><Relationship Id="rId14" Type="http://schemas.openxmlformats.org/officeDocument/2006/relationships/customXml" Target="../ink/ink485.xml"/><Relationship Id="rId22" Type="http://schemas.openxmlformats.org/officeDocument/2006/relationships/customXml" Target="../ink/ink489.xml"/><Relationship Id="rId27" Type="http://schemas.openxmlformats.org/officeDocument/2006/relationships/image" Target="../media/image2610.png"/><Relationship Id="rId30" Type="http://schemas.openxmlformats.org/officeDocument/2006/relationships/customXml" Target="../ink/ink493.xml"/><Relationship Id="rId35" Type="http://schemas.openxmlformats.org/officeDocument/2006/relationships/image" Target="../media/image2650.png"/><Relationship Id="rId43" Type="http://schemas.openxmlformats.org/officeDocument/2006/relationships/image" Target="../media/image2690.png"/><Relationship Id="rId48" Type="http://schemas.openxmlformats.org/officeDocument/2006/relationships/customXml" Target="../ink/ink502.xml"/><Relationship Id="rId56" Type="http://schemas.openxmlformats.org/officeDocument/2006/relationships/customXml" Target="../ink/ink506.xml"/><Relationship Id="rId64" Type="http://schemas.openxmlformats.org/officeDocument/2006/relationships/customXml" Target="../ink/ink510.xml"/><Relationship Id="rId69" Type="http://schemas.openxmlformats.org/officeDocument/2006/relationships/image" Target="../media/image2820.png"/><Relationship Id="rId77" Type="http://schemas.openxmlformats.org/officeDocument/2006/relationships/image" Target="../media/image2860.png"/><Relationship Id="rId8" Type="http://schemas.openxmlformats.org/officeDocument/2006/relationships/customXml" Target="../ink/ink482.xml"/><Relationship Id="rId51" Type="http://schemas.openxmlformats.org/officeDocument/2006/relationships/image" Target="../media/image2730.png"/><Relationship Id="rId72" Type="http://schemas.openxmlformats.org/officeDocument/2006/relationships/customXml" Target="../ink/ink514.xml"/><Relationship Id="rId80" Type="http://schemas.openxmlformats.org/officeDocument/2006/relationships/customXml" Target="../ink/ink518.xml"/><Relationship Id="rId85" Type="http://schemas.openxmlformats.org/officeDocument/2006/relationships/image" Target="../media/image2900.png"/><Relationship Id="rId3" Type="http://schemas.openxmlformats.org/officeDocument/2006/relationships/image" Target="../media/image368.png"/><Relationship Id="rId12" Type="http://schemas.openxmlformats.org/officeDocument/2006/relationships/customXml" Target="../ink/ink484.xml"/><Relationship Id="rId17" Type="http://schemas.openxmlformats.org/officeDocument/2006/relationships/image" Target="../media/image2560.png"/><Relationship Id="rId25" Type="http://schemas.openxmlformats.org/officeDocument/2006/relationships/image" Target="../media/image2600.png"/><Relationship Id="rId33" Type="http://schemas.openxmlformats.org/officeDocument/2006/relationships/image" Target="../media/image2640.png"/><Relationship Id="rId38" Type="http://schemas.openxmlformats.org/officeDocument/2006/relationships/customXml" Target="../ink/ink497.xml"/><Relationship Id="rId46" Type="http://schemas.openxmlformats.org/officeDocument/2006/relationships/customXml" Target="../ink/ink501.xml"/><Relationship Id="rId59" Type="http://schemas.openxmlformats.org/officeDocument/2006/relationships/image" Target="../media/image2770.png"/><Relationship Id="rId67" Type="http://schemas.openxmlformats.org/officeDocument/2006/relationships/image" Target="../media/image2810.png"/><Relationship Id="rId20" Type="http://schemas.openxmlformats.org/officeDocument/2006/relationships/customXml" Target="../ink/ink488.xml"/><Relationship Id="rId41" Type="http://schemas.openxmlformats.org/officeDocument/2006/relationships/image" Target="../media/image2680.png"/><Relationship Id="rId54" Type="http://schemas.openxmlformats.org/officeDocument/2006/relationships/customXml" Target="../ink/ink505.xml"/><Relationship Id="rId62" Type="http://schemas.openxmlformats.org/officeDocument/2006/relationships/customXml" Target="../ink/ink509.xml"/><Relationship Id="rId70" Type="http://schemas.openxmlformats.org/officeDocument/2006/relationships/customXml" Target="../ink/ink513.xml"/><Relationship Id="rId75" Type="http://schemas.openxmlformats.org/officeDocument/2006/relationships/image" Target="../media/image2850.png"/><Relationship Id="rId83" Type="http://schemas.openxmlformats.org/officeDocument/2006/relationships/image" Target="../media/image28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1.xml"/><Relationship Id="rId15" Type="http://schemas.openxmlformats.org/officeDocument/2006/relationships/image" Target="../media/image2550.png"/><Relationship Id="rId23" Type="http://schemas.openxmlformats.org/officeDocument/2006/relationships/image" Target="../media/image2590.png"/><Relationship Id="rId28" Type="http://schemas.openxmlformats.org/officeDocument/2006/relationships/customXml" Target="../ink/ink492.xml"/><Relationship Id="rId36" Type="http://schemas.openxmlformats.org/officeDocument/2006/relationships/customXml" Target="../ink/ink496.xml"/><Relationship Id="rId49" Type="http://schemas.openxmlformats.org/officeDocument/2006/relationships/image" Target="../media/image2720.png"/><Relationship Id="rId57" Type="http://schemas.openxmlformats.org/officeDocument/2006/relationships/image" Target="../media/image2760.png"/><Relationship Id="rId10" Type="http://schemas.openxmlformats.org/officeDocument/2006/relationships/customXml" Target="../ink/ink483.xml"/><Relationship Id="rId31" Type="http://schemas.openxmlformats.org/officeDocument/2006/relationships/image" Target="../media/image2630.png"/><Relationship Id="rId44" Type="http://schemas.openxmlformats.org/officeDocument/2006/relationships/customXml" Target="../ink/ink500.xml"/><Relationship Id="rId52" Type="http://schemas.openxmlformats.org/officeDocument/2006/relationships/customXml" Target="../ink/ink504.xml"/><Relationship Id="rId60" Type="http://schemas.openxmlformats.org/officeDocument/2006/relationships/customXml" Target="../ink/ink508.xml"/><Relationship Id="rId65" Type="http://schemas.openxmlformats.org/officeDocument/2006/relationships/image" Target="../media/image2800.png"/><Relationship Id="rId73" Type="http://schemas.openxmlformats.org/officeDocument/2006/relationships/image" Target="../media/image2840.png"/><Relationship Id="rId78" Type="http://schemas.openxmlformats.org/officeDocument/2006/relationships/customXml" Target="../ink/ink517.xml"/><Relationship Id="rId81" Type="http://schemas.openxmlformats.org/officeDocument/2006/relationships/image" Target="../media/image2880.png"/><Relationship Id="rId86" Type="http://schemas.openxmlformats.org/officeDocument/2006/relationships/customXml" Target="../ink/ink521.xml"/><Relationship Id="rId4" Type="http://schemas.openxmlformats.org/officeDocument/2006/relationships/image" Target="../media/image362.png"/><Relationship Id="rId9" Type="http://schemas.openxmlformats.org/officeDocument/2006/relationships/image" Target="../media/image2520.png"/><Relationship Id="rId13" Type="http://schemas.openxmlformats.org/officeDocument/2006/relationships/image" Target="../media/image2540.png"/><Relationship Id="rId18" Type="http://schemas.openxmlformats.org/officeDocument/2006/relationships/customXml" Target="../ink/ink487.xml"/><Relationship Id="rId39" Type="http://schemas.openxmlformats.org/officeDocument/2006/relationships/image" Target="../media/image2670.png"/><Relationship Id="rId34" Type="http://schemas.openxmlformats.org/officeDocument/2006/relationships/customXml" Target="../ink/ink495.xml"/><Relationship Id="rId50" Type="http://schemas.openxmlformats.org/officeDocument/2006/relationships/customXml" Target="../ink/ink503.xml"/><Relationship Id="rId55" Type="http://schemas.openxmlformats.org/officeDocument/2006/relationships/image" Target="../media/image2750.png"/><Relationship Id="rId76" Type="http://schemas.openxmlformats.org/officeDocument/2006/relationships/customXml" Target="../ink/ink516.xml"/><Relationship Id="rId7" Type="http://schemas.openxmlformats.org/officeDocument/2006/relationships/image" Target="../media/image2510.png"/><Relationship Id="rId71" Type="http://schemas.openxmlformats.org/officeDocument/2006/relationships/image" Target="../media/image2830.png"/><Relationship Id="rId2" Type="http://schemas.openxmlformats.org/officeDocument/2006/relationships/image" Target="../media/image367.png"/><Relationship Id="rId29" Type="http://schemas.openxmlformats.org/officeDocument/2006/relationships/image" Target="../media/image2620.png"/><Relationship Id="rId24" Type="http://schemas.openxmlformats.org/officeDocument/2006/relationships/customXml" Target="../ink/ink490.xml"/><Relationship Id="rId40" Type="http://schemas.openxmlformats.org/officeDocument/2006/relationships/customXml" Target="../ink/ink498.xml"/><Relationship Id="rId45" Type="http://schemas.openxmlformats.org/officeDocument/2006/relationships/image" Target="../media/image2700.png"/><Relationship Id="rId66" Type="http://schemas.openxmlformats.org/officeDocument/2006/relationships/customXml" Target="../ink/ink511.xml"/><Relationship Id="rId87" Type="http://schemas.openxmlformats.org/officeDocument/2006/relationships/image" Target="../media/image2910.png"/><Relationship Id="rId61" Type="http://schemas.openxmlformats.org/officeDocument/2006/relationships/image" Target="../media/image2780.png"/><Relationship Id="rId82" Type="http://schemas.openxmlformats.org/officeDocument/2006/relationships/customXml" Target="../ink/ink5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7.xml"/><Relationship Id="rId18" Type="http://schemas.openxmlformats.org/officeDocument/2006/relationships/image" Target="../media/image377.png"/><Relationship Id="rId26" Type="http://schemas.openxmlformats.org/officeDocument/2006/relationships/image" Target="../media/image381.png"/><Relationship Id="rId21" Type="http://schemas.openxmlformats.org/officeDocument/2006/relationships/customXml" Target="../ink/ink531.xml"/><Relationship Id="rId34" Type="http://schemas.openxmlformats.org/officeDocument/2006/relationships/image" Target="../media/image385.png"/><Relationship Id="rId7" Type="http://schemas.openxmlformats.org/officeDocument/2006/relationships/customXml" Target="../ink/ink524.xml"/><Relationship Id="rId12" Type="http://schemas.openxmlformats.org/officeDocument/2006/relationships/image" Target="../media/image374.png"/><Relationship Id="rId17" Type="http://schemas.openxmlformats.org/officeDocument/2006/relationships/customXml" Target="../ink/ink529.xml"/><Relationship Id="rId25" Type="http://schemas.openxmlformats.org/officeDocument/2006/relationships/customXml" Target="../ink/ink533.xml"/><Relationship Id="rId33" Type="http://schemas.openxmlformats.org/officeDocument/2006/relationships/customXml" Target="../ink/ink537.xml"/><Relationship Id="rId38" Type="http://schemas.openxmlformats.org/officeDocument/2006/relationships/image" Target="../media/image387.png"/><Relationship Id="rId2" Type="http://schemas.openxmlformats.org/officeDocument/2006/relationships/image" Target="../media/image369.png"/><Relationship Id="rId16" Type="http://schemas.openxmlformats.org/officeDocument/2006/relationships/image" Target="../media/image376.png"/><Relationship Id="rId20" Type="http://schemas.openxmlformats.org/officeDocument/2006/relationships/image" Target="../media/image378.png"/><Relationship Id="rId29" Type="http://schemas.openxmlformats.org/officeDocument/2006/relationships/customXml" Target="../ink/ink5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customXml" Target="../ink/ink526.xml"/><Relationship Id="rId24" Type="http://schemas.openxmlformats.org/officeDocument/2006/relationships/image" Target="../media/image380.png"/><Relationship Id="rId32" Type="http://schemas.openxmlformats.org/officeDocument/2006/relationships/image" Target="../media/image384.png"/><Relationship Id="rId37" Type="http://schemas.openxmlformats.org/officeDocument/2006/relationships/customXml" Target="../ink/ink539.xml"/><Relationship Id="rId5" Type="http://schemas.openxmlformats.org/officeDocument/2006/relationships/customXml" Target="../ink/ink523.xml"/><Relationship Id="rId15" Type="http://schemas.openxmlformats.org/officeDocument/2006/relationships/customXml" Target="../ink/ink528.xml"/><Relationship Id="rId23" Type="http://schemas.openxmlformats.org/officeDocument/2006/relationships/customXml" Target="../ink/ink532.xml"/><Relationship Id="rId28" Type="http://schemas.openxmlformats.org/officeDocument/2006/relationships/image" Target="../media/image382.png"/><Relationship Id="rId36" Type="http://schemas.openxmlformats.org/officeDocument/2006/relationships/image" Target="../media/image386.png"/><Relationship Id="rId10" Type="http://schemas.openxmlformats.org/officeDocument/2006/relationships/image" Target="../media/image373.png"/><Relationship Id="rId19" Type="http://schemas.openxmlformats.org/officeDocument/2006/relationships/customXml" Target="../ink/ink530.xml"/><Relationship Id="rId31" Type="http://schemas.openxmlformats.org/officeDocument/2006/relationships/customXml" Target="../ink/ink536.xml"/><Relationship Id="rId4" Type="http://schemas.openxmlformats.org/officeDocument/2006/relationships/image" Target="../media/image370.png"/><Relationship Id="rId9" Type="http://schemas.openxmlformats.org/officeDocument/2006/relationships/customXml" Target="../ink/ink525.xml"/><Relationship Id="rId14" Type="http://schemas.openxmlformats.org/officeDocument/2006/relationships/image" Target="../media/image375.png"/><Relationship Id="rId22" Type="http://schemas.openxmlformats.org/officeDocument/2006/relationships/image" Target="../media/image379.png"/><Relationship Id="rId27" Type="http://schemas.openxmlformats.org/officeDocument/2006/relationships/customXml" Target="../ink/ink534.xml"/><Relationship Id="rId30" Type="http://schemas.openxmlformats.org/officeDocument/2006/relationships/image" Target="../media/image383.png"/><Relationship Id="rId35" Type="http://schemas.openxmlformats.org/officeDocument/2006/relationships/customXml" Target="../ink/ink538.xml"/><Relationship Id="rId8" Type="http://schemas.openxmlformats.org/officeDocument/2006/relationships/image" Target="../media/image372.png"/><Relationship Id="rId3" Type="http://schemas.openxmlformats.org/officeDocument/2006/relationships/customXml" Target="../ink/ink52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60.png"/><Relationship Id="rId117" Type="http://schemas.openxmlformats.org/officeDocument/2006/relationships/customXml" Target="../ink/ink596.xml"/><Relationship Id="rId21" Type="http://schemas.openxmlformats.org/officeDocument/2006/relationships/customXml" Target="../ink/ink548.xml"/><Relationship Id="rId42" Type="http://schemas.openxmlformats.org/officeDocument/2006/relationships/image" Target="../media/image3140.png"/><Relationship Id="rId47" Type="http://schemas.openxmlformats.org/officeDocument/2006/relationships/customXml" Target="../ink/ink561.xml"/><Relationship Id="rId63" Type="http://schemas.openxmlformats.org/officeDocument/2006/relationships/customXml" Target="../ink/ink569.xml"/><Relationship Id="rId68" Type="http://schemas.openxmlformats.org/officeDocument/2006/relationships/image" Target="../media/image3270.png"/><Relationship Id="rId84" Type="http://schemas.openxmlformats.org/officeDocument/2006/relationships/image" Target="../media/image3350.png"/><Relationship Id="rId89" Type="http://schemas.openxmlformats.org/officeDocument/2006/relationships/customXml" Target="../ink/ink582.xml"/><Relationship Id="rId112" Type="http://schemas.openxmlformats.org/officeDocument/2006/relationships/image" Target="../media/image3490.png"/><Relationship Id="rId16" Type="http://schemas.openxmlformats.org/officeDocument/2006/relationships/image" Target="../media/image3010.png"/><Relationship Id="rId107" Type="http://schemas.openxmlformats.org/officeDocument/2006/relationships/customXml" Target="../ink/ink591.xml"/><Relationship Id="rId11" Type="http://schemas.openxmlformats.org/officeDocument/2006/relationships/customXml" Target="../ink/ink543.xml"/><Relationship Id="rId32" Type="http://schemas.openxmlformats.org/officeDocument/2006/relationships/image" Target="../media/image3090.png"/><Relationship Id="rId37" Type="http://schemas.openxmlformats.org/officeDocument/2006/relationships/customXml" Target="../ink/ink556.xml"/><Relationship Id="rId53" Type="http://schemas.openxmlformats.org/officeDocument/2006/relationships/customXml" Target="../ink/ink564.xml"/><Relationship Id="rId58" Type="http://schemas.openxmlformats.org/officeDocument/2006/relationships/image" Target="../media/image3220.png"/><Relationship Id="rId74" Type="http://schemas.openxmlformats.org/officeDocument/2006/relationships/image" Target="../media/image3300.png"/><Relationship Id="rId79" Type="http://schemas.openxmlformats.org/officeDocument/2006/relationships/customXml" Target="../ink/ink577.xml"/><Relationship Id="rId102" Type="http://schemas.openxmlformats.org/officeDocument/2006/relationships/image" Target="../media/image3440.png"/><Relationship Id="rId5" Type="http://schemas.openxmlformats.org/officeDocument/2006/relationships/customXml" Target="../ink/ink540.xml"/><Relationship Id="rId90" Type="http://schemas.openxmlformats.org/officeDocument/2006/relationships/image" Target="../media/image3380.png"/><Relationship Id="rId95" Type="http://schemas.openxmlformats.org/officeDocument/2006/relationships/customXml" Target="../ink/ink585.xml"/><Relationship Id="rId22" Type="http://schemas.openxmlformats.org/officeDocument/2006/relationships/image" Target="../media/image3040.png"/><Relationship Id="rId27" Type="http://schemas.openxmlformats.org/officeDocument/2006/relationships/customXml" Target="../ink/ink551.xml"/><Relationship Id="rId43" Type="http://schemas.openxmlformats.org/officeDocument/2006/relationships/customXml" Target="../ink/ink559.xml"/><Relationship Id="rId48" Type="http://schemas.openxmlformats.org/officeDocument/2006/relationships/image" Target="../media/image3170.png"/><Relationship Id="rId64" Type="http://schemas.openxmlformats.org/officeDocument/2006/relationships/image" Target="../media/image3250.png"/><Relationship Id="rId69" Type="http://schemas.openxmlformats.org/officeDocument/2006/relationships/customXml" Target="../ink/ink572.xml"/><Relationship Id="rId113" Type="http://schemas.openxmlformats.org/officeDocument/2006/relationships/customXml" Target="../ink/ink594.xml"/><Relationship Id="rId118" Type="http://schemas.openxmlformats.org/officeDocument/2006/relationships/image" Target="../media/image3520.png"/><Relationship Id="rId80" Type="http://schemas.openxmlformats.org/officeDocument/2006/relationships/image" Target="../media/image3330.png"/><Relationship Id="rId85" Type="http://schemas.openxmlformats.org/officeDocument/2006/relationships/customXml" Target="../ink/ink580.xml"/><Relationship Id="rId12" Type="http://schemas.openxmlformats.org/officeDocument/2006/relationships/image" Target="../media/image2990.png"/><Relationship Id="rId17" Type="http://schemas.openxmlformats.org/officeDocument/2006/relationships/customXml" Target="../ink/ink546.xml"/><Relationship Id="rId33" Type="http://schemas.openxmlformats.org/officeDocument/2006/relationships/customXml" Target="../ink/ink554.xml"/><Relationship Id="rId38" Type="http://schemas.openxmlformats.org/officeDocument/2006/relationships/image" Target="../media/image3120.png"/><Relationship Id="rId59" Type="http://schemas.openxmlformats.org/officeDocument/2006/relationships/customXml" Target="../ink/ink567.xml"/><Relationship Id="rId103" Type="http://schemas.openxmlformats.org/officeDocument/2006/relationships/customXml" Target="../ink/ink589.xml"/><Relationship Id="rId108" Type="http://schemas.openxmlformats.org/officeDocument/2006/relationships/image" Target="../media/image3470.png"/><Relationship Id="rId54" Type="http://schemas.openxmlformats.org/officeDocument/2006/relationships/image" Target="../media/image3200.png"/><Relationship Id="rId70" Type="http://schemas.openxmlformats.org/officeDocument/2006/relationships/image" Target="../media/image3280.png"/><Relationship Id="rId75" Type="http://schemas.openxmlformats.org/officeDocument/2006/relationships/customXml" Target="../ink/ink575.xml"/><Relationship Id="rId91" Type="http://schemas.openxmlformats.org/officeDocument/2006/relationships/customXml" Target="../ink/ink583.xml"/><Relationship Id="rId96" Type="http://schemas.openxmlformats.org/officeDocument/2006/relationships/image" Target="../media/image3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0.png"/><Relationship Id="rId23" Type="http://schemas.openxmlformats.org/officeDocument/2006/relationships/customXml" Target="../ink/ink549.xml"/><Relationship Id="rId28" Type="http://schemas.openxmlformats.org/officeDocument/2006/relationships/image" Target="../media/image3070.png"/><Relationship Id="rId49" Type="http://schemas.openxmlformats.org/officeDocument/2006/relationships/customXml" Target="../ink/ink562.xml"/><Relationship Id="rId114" Type="http://schemas.openxmlformats.org/officeDocument/2006/relationships/image" Target="../media/image3500.png"/><Relationship Id="rId119" Type="http://schemas.openxmlformats.org/officeDocument/2006/relationships/customXml" Target="../ink/ink597.xml"/><Relationship Id="rId10" Type="http://schemas.openxmlformats.org/officeDocument/2006/relationships/image" Target="../media/image2980.png"/><Relationship Id="rId31" Type="http://schemas.openxmlformats.org/officeDocument/2006/relationships/customXml" Target="../ink/ink553.xml"/><Relationship Id="rId44" Type="http://schemas.openxmlformats.org/officeDocument/2006/relationships/image" Target="../media/image3150.png"/><Relationship Id="rId52" Type="http://schemas.openxmlformats.org/officeDocument/2006/relationships/image" Target="../media/image3190.png"/><Relationship Id="rId60" Type="http://schemas.openxmlformats.org/officeDocument/2006/relationships/image" Target="../media/image3230.png"/><Relationship Id="rId65" Type="http://schemas.openxmlformats.org/officeDocument/2006/relationships/customXml" Target="../ink/ink570.xml"/><Relationship Id="rId73" Type="http://schemas.openxmlformats.org/officeDocument/2006/relationships/customXml" Target="../ink/ink574.xml"/><Relationship Id="rId78" Type="http://schemas.openxmlformats.org/officeDocument/2006/relationships/image" Target="../media/image3320.png"/><Relationship Id="rId81" Type="http://schemas.openxmlformats.org/officeDocument/2006/relationships/customXml" Target="../ink/ink578.xml"/><Relationship Id="rId86" Type="http://schemas.openxmlformats.org/officeDocument/2006/relationships/image" Target="../media/image3360.png"/><Relationship Id="rId94" Type="http://schemas.openxmlformats.org/officeDocument/2006/relationships/image" Target="../media/image3400.png"/><Relationship Id="rId99" Type="http://schemas.openxmlformats.org/officeDocument/2006/relationships/customXml" Target="../ink/ink587.xml"/><Relationship Id="rId101" Type="http://schemas.openxmlformats.org/officeDocument/2006/relationships/customXml" Target="../ink/ink588.xml"/><Relationship Id="rId4" Type="http://schemas.openxmlformats.org/officeDocument/2006/relationships/image" Target="../media/image390.png"/><Relationship Id="rId9" Type="http://schemas.openxmlformats.org/officeDocument/2006/relationships/customXml" Target="../ink/ink542.xml"/><Relationship Id="rId13" Type="http://schemas.openxmlformats.org/officeDocument/2006/relationships/customXml" Target="../ink/ink544.xml"/><Relationship Id="rId18" Type="http://schemas.openxmlformats.org/officeDocument/2006/relationships/image" Target="../media/image3020.png"/><Relationship Id="rId39" Type="http://schemas.openxmlformats.org/officeDocument/2006/relationships/customXml" Target="../ink/ink557.xml"/><Relationship Id="rId109" Type="http://schemas.openxmlformats.org/officeDocument/2006/relationships/customXml" Target="../ink/ink592.xml"/><Relationship Id="rId34" Type="http://schemas.openxmlformats.org/officeDocument/2006/relationships/image" Target="../media/image3100.png"/><Relationship Id="rId50" Type="http://schemas.openxmlformats.org/officeDocument/2006/relationships/image" Target="../media/image3180.png"/><Relationship Id="rId55" Type="http://schemas.openxmlformats.org/officeDocument/2006/relationships/customXml" Target="../ink/ink565.xml"/><Relationship Id="rId76" Type="http://schemas.openxmlformats.org/officeDocument/2006/relationships/image" Target="../media/image3310.png"/><Relationship Id="rId97" Type="http://schemas.openxmlformats.org/officeDocument/2006/relationships/customXml" Target="../ink/ink586.xml"/><Relationship Id="rId104" Type="http://schemas.openxmlformats.org/officeDocument/2006/relationships/image" Target="../media/image3450.png"/><Relationship Id="rId120" Type="http://schemas.openxmlformats.org/officeDocument/2006/relationships/image" Target="../media/image3530.png"/><Relationship Id="rId7" Type="http://schemas.openxmlformats.org/officeDocument/2006/relationships/customXml" Target="../ink/ink541.xml"/><Relationship Id="rId71" Type="http://schemas.openxmlformats.org/officeDocument/2006/relationships/customXml" Target="../ink/ink573.xml"/><Relationship Id="rId92" Type="http://schemas.openxmlformats.org/officeDocument/2006/relationships/image" Target="../media/image3390.png"/><Relationship Id="rId2" Type="http://schemas.openxmlformats.org/officeDocument/2006/relationships/image" Target="../media/image388.png"/><Relationship Id="rId29" Type="http://schemas.openxmlformats.org/officeDocument/2006/relationships/customXml" Target="../ink/ink552.xml"/><Relationship Id="rId24" Type="http://schemas.openxmlformats.org/officeDocument/2006/relationships/image" Target="../media/image3050.png"/><Relationship Id="rId40" Type="http://schemas.openxmlformats.org/officeDocument/2006/relationships/image" Target="../media/image3130.png"/><Relationship Id="rId45" Type="http://schemas.openxmlformats.org/officeDocument/2006/relationships/customXml" Target="../ink/ink560.xml"/><Relationship Id="rId66" Type="http://schemas.openxmlformats.org/officeDocument/2006/relationships/image" Target="../media/image3260.png"/><Relationship Id="rId87" Type="http://schemas.openxmlformats.org/officeDocument/2006/relationships/customXml" Target="../ink/ink581.xml"/><Relationship Id="rId110" Type="http://schemas.openxmlformats.org/officeDocument/2006/relationships/image" Target="../media/image3480.png"/><Relationship Id="rId115" Type="http://schemas.openxmlformats.org/officeDocument/2006/relationships/customXml" Target="../ink/ink595.xml"/><Relationship Id="rId61" Type="http://schemas.openxmlformats.org/officeDocument/2006/relationships/customXml" Target="../ink/ink568.xml"/><Relationship Id="rId82" Type="http://schemas.openxmlformats.org/officeDocument/2006/relationships/image" Target="../media/image3340.png"/><Relationship Id="rId19" Type="http://schemas.openxmlformats.org/officeDocument/2006/relationships/customXml" Target="../ink/ink547.xml"/><Relationship Id="rId14" Type="http://schemas.openxmlformats.org/officeDocument/2006/relationships/image" Target="../media/image3000.png"/><Relationship Id="rId30" Type="http://schemas.openxmlformats.org/officeDocument/2006/relationships/image" Target="../media/image3080.png"/><Relationship Id="rId35" Type="http://schemas.openxmlformats.org/officeDocument/2006/relationships/customXml" Target="../ink/ink555.xml"/><Relationship Id="rId56" Type="http://schemas.openxmlformats.org/officeDocument/2006/relationships/image" Target="../media/image3210.png"/><Relationship Id="rId77" Type="http://schemas.openxmlformats.org/officeDocument/2006/relationships/customXml" Target="../ink/ink576.xml"/><Relationship Id="rId100" Type="http://schemas.openxmlformats.org/officeDocument/2006/relationships/image" Target="../media/image3430.png"/><Relationship Id="rId105" Type="http://schemas.openxmlformats.org/officeDocument/2006/relationships/customXml" Target="../ink/ink590.xml"/><Relationship Id="rId8" Type="http://schemas.openxmlformats.org/officeDocument/2006/relationships/image" Target="../media/image2970.png"/><Relationship Id="rId51" Type="http://schemas.openxmlformats.org/officeDocument/2006/relationships/customXml" Target="../ink/ink563.xml"/><Relationship Id="rId72" Type="http://schemas.openxmlformats.org/officeDocument/2006/relationships/image" Target="../media/image3290.png"/><Relationship Id="rId93" Type="http://schemas.openxmlformats.org/officeDocument/2006/relationships/customXml" Target="../ink/ink584.xml"/><Relationship Id="rId98" Type="http://schemas.openxmlformats.org/officeDocument/2006/relationships/image" Target="../media/image3420.png"/><Relationship Id="rId3" Type="http://schemas.openxmlformats.org/officeDocument/2006/relationships/image" Target="../media/image389.png"/><Relationship Id="rId25" Type="http://schemas.openxmlformats.org/officeDocument/2006/relationships/customXml" Target="../ink/ink550.xml"/><Relationship Id="rId46" Type="http://schemas.openxmlformats.org/officeDocument/2006/relationships/image" Target="../media/image3160.png"/><Relationship Id="rId67" Type="http://schemas.openxmlformats.org/officeDocument/2006/relationships/customXml" Target="../ink/ink571.xml"/><Relationship Id="rId116" Type="http://schemas.openxmlformats.org/officeDocument/2006/relationships/image" Target="../media/image3510.png"/><Relationship Id="rId20" Type="http://schemas.openxmlformats.org/officeDocument/2006/relationships/image" Target="../media/image3030.png"/><Relationship Id="rId41" Type="http://schemas.openxmlformats.org/officeDocument/2006/relationships/customXml" Target="../ink/ink558.xml"/><Relationship Id="rId62" Type="http://schemas.openxmlformats.org/officeDocument/2006/relationships/image" Target="../media/image3240.png"/><Relationship Id="rId83" Type="http://schemas.openxmlformats.org/officeDocument/2006/relationships/customXml" Target="../ink/ink579.xml"/><Relationship Id="rId88" Type="http://schemas.openxmlformats.org/officeDocument/2006/relationships/image" Target="../media/image3370.png"/><Relationship Id="rId111" Type="http://schemas.openxmlformats.org/officeDocument/2006/relationships/customXml" Target="../ink/ink593.xml"/><Relationship Id="rId15" Type="http://schemas.openxmlformats.org/officeDocument/2006/relationships/customXml" Target="../ink/ink545.xml"/><Relationship Id="rId36" Type="http://schemas.openxmlformats.org/officeDocument/2006/relationships/image" Target="../media/image3110.png"/><Relationship Id="rId57" Type="http://schemas.openxmlformats.org/officeDocument/2006/relationships/customXml" Target="../ink/ink566.xml"/><Relationship Id="rId106" Type="http://schemas.openxmlformats.org/officeDocument/2006/relationships/image" Target="../media/image3460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8.xml"/><Relationship Id="rId21" Type="http://schemas.openxmlformats.org/officeDocument/2006/relationships/image" Target="../media/image399.png"/><Relationship Id="rId42" Type="http://schemas.openxmlformats.org/officeDocument/2006/relationships/customXml" Target="../ink/ink616.xml"/><Relationship Id="rId47" Type="http://schemas.openxmlformats.org/officeDocument/2006/relationships/image" Target="../media/image412.png"/><Relationship Id="rId63" Type="http://schemas.openxmlformats.org/officeDocument/2006/relationships/image" Target="../media/image420.png"/><Relationship Id="rId68" Type="http://schemas.openxmlformats.org/officeDocument/2006/relationships/customXml" Target="../ink/ink629.xml"/><Relationship Id="rId84" Type="http://schemas.openxmlformats.org/officeDocument/2006/relationships/customXml" Target="../ink/ink637.xml"/><Relationship Id="rId89" Type="http://schemas.openxmlformats.org/officeDocument/2006/relationships/image" Target="../media/image433.png"/><Relationship Id="rId16" Type="http://schemas.openxmlformats.org/officeDocument/2006/relationships/customXml" Target="../ink/ink603.xml"/><Relationship Id="rId11" Type="http://schemas.openxmlformats.org/officeDocument/2006/relationships/image" Target="../media/image394.png"/><Relationship Id="rId32" Type="http://schemas.openxmlformats.org/officeDocument/2006/relationships/customXml" Target="../ink/ink611.xml"/><Relationship Id="rId37" Type="http://schemas.openxmlformats.org/officeDocument/2006/relationships/image" Target="../media/image407.png"/><Relationship Id="rId53" Type="http://schemas.openxmlformats.org/officeDocument/2006/relationships/image" Target="../media/image415.png"/><Relationship Id="rId58" Type="http://schemas.openxmlformats.org/officeDocument/2006/relationships/customXml" Target="../ink/ink624.xml"/><Relationship Id="rId74" Type="http://schemas.openxmlformats.org/officeDocument/2006/relationships/customXml" Target="../ink/ink632.xml"/><Relationship Id="rId79" Type="http://schemas.openxmlformats.org/officeDocument/2006/relationships/image" Target="../media/image428.png"/><Relationship Id="rId5" Type="http://schemas.openxmlformats.org/officeDocument/2006/relationships/image" Target="../media/image368.png"/><Relationship Id="rId90" Type="http://schemas.openxmlformats.org/officeDocument/2006/relationships/customXml" Target="../ink/ink640.xml"/><Relationship Id="rId22" Type="http://schemas.openxmlformats.org/officeDocument/2006/relationships/customXml" Target="../ink/ink606.xml"/><Relationship Id="rId27" Type="http://schemas.openxmlformats.org/officeDocument/2006/relationships/image" Target="../media/image402.png"/><Relationship Id="rId43" Type="http://schemas.openxmlformats.org/officeDocument/2006/relationships/image" Target="../media/image410.png"/><Relationship Id="rId48" Type="http://schemas.openxmlformats.org/officeDocument/2006/relationships/customXml" Target="../ink/ink619.xml"/><Relationship Id="rId64" Type="http://schemas.openxmlformats.org/officeDocument/2006/relationships/customXml" Target="../ink/ink627.xml"/><Relationship Id="rId69" Type="http://schemas.openxmlformats.org/officeDocument/2006/relationships/image" Target="../media/image423.png"/><Relationship Id="rId8" Type="http://schemas.openxmlformats.org/officeDocument/2006/relationships/customXml" Target="../ink/ink599.xml"/><Relationship Id="rId51" Type="http://schemas.openxmlformats.org/officeDocument/2006/relationships/image" Target="../media/image414.png"/><Relationship Id="rId72" Type="http://schemas.openxmlformats.org/officeDocument/2006/relationships/customXml" Target="../ink/ink631.xml"/><Relationship Id="rId80" Type="http://schemas.openxmlformats.org/officeDocument/2006/relationships/customXml" Target="../ink/ink635.xml"/><Relationship Id="rId85" Type="http://schemas.openxmlformats.org/officeDocument/2006/relationships/image" Target="../media/image431.png"/><Relationship Id="rId93" Type="http://schemas.openxmlformats.org/officeDocument/2006/relationships/image" Target="../media/image435.png"/><Relationship Id="rId3" Type="http://schemas.openxmlformats.org/officeDocument/2006/relationships/image" Target="../media/image391.png"/><Relationship Id="rId12" Type="http://schemas.openxmlformats.org/officeDocument/2006/relationships/customXml" Target="../ink/ink601.xml"/><Relationship Id="rId17" Type="http://schemas.openxmlformats.org/officeDocument/2006/relationships/image" Target="../media/image397.png"/><Relationship Id="rId25" Type="http://schemas.openxmlformats.org/officeDocument/2006/relationships/image" Target="../media/image401.png"/><Relationship Id="rId33" Type="http://schemas.openxmlformats.org/officeDocument/2006/relationships/image" Target="../media/image405.png"/><Relationship Id="rId38" Type="http://schemas.openxmlformats.org/officeDocument/2006/relationships/customXml" Target="../ink/ink614.xml"/><Relationship Id="rId46" Type="http://schemas.openxmlformats.org/officeDocument/2006/relationships/customXml" Target="../ink/ink618.xml"/><Relationship Id="rId59" Type="http://schemas.openxmlformats.org/officeDocument/2006/relationships/image" Target="../media/image418.png"/><Relationship Id="rId67" Type="http://schemas.openxmlformats.org/officeDocument/2006/relationships/image" Target="../media/image422.png"/><Relationship Id="rId20" Type="http://schemas.openxmlformats.org/officeDocument/2006/relationships/customXml" Target="../ink/ink605.xml"/><Relationship Id="rId41" Type="http://schemas.openxmlformats.org/officeDocument/2006/relationships/image" Target="../media/image409.png"/><Relationship Id="rId54" Type="http://schemas.openxmlformats.org/officeDocument/2006/relationships/customXml" Target="../ink/ink622.xml"/><Relationship Id="rId62" Type="http://schemas.openxmlformats.org/officeDocument/2006/relationships/customXml" Target="../ink/ink626.xml"/><Relationship Id="rId70" Type="http://schemas.openxmlformats.org/officeDocument/2006/relationships/customXml" Target="../ink/ink630.xml"/><Relationship Id="rId75" Type="http://schemas.openxmlformats.org/officeDocument/2006/relationships/image" Target="../media/image426.png"/><Relationship Id="rId83" Type="http://schemas.openxmlformats.org/officeDocument/2006/relationships/image" Target="../media/image430.png"/><Relationship Id="rId88" Type="http://schemas.openxmlformats.org/officeDocument/2006/relationships/customXml" Target="../ink/ink639.xml"/><Relationship Id="rId91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8.xml"/><Relationship Id="rId15" Type="http://schemas.openxmlformats.org/officeDocument/2006/relationships/image" Target="../media/image396.png"/><Relationship Id="rId23" Type="http://schemas.openxmlformats.org/officeDocument/2006/relationships/image" Target="../media/image400.png"/><Relationship Id="rId28" Type="http://schemas.openxmlformats.org/officeDocument/2006/relationships/customXml" Target="../ink/ink609.xml"/><Relationship Id="rId36" Type="http://schemas.openxmlformats.org/officeDocument/2006/relationships/customXml" Target="../ink/ink613.xml"/><Relationship Id="rId49" Type="http://schemas.openxmlformats.org/officeDocument/2006/relationships/image" Target="../media/image413.png"/><Relationship Id="rId57" Type="http://schemas.openxmlformats.org/officeDocument/2006/relationships/image" Target="../media/image417.png"/><Relationship Id="rId10" Type="http://schemas.openxmlformats.org/officeDocument/2006/relationships/customXml" Target="../ink/ink600.xml"/><Relationship Id="rId31" Type="http://schemas.openxmlformats.org/officeDocument/2006/relationships/image" Target="../media/image404.png"/><Relationship Id="rId44" Type="http://schemas.openxmlformats.org/officeDocument/2006/relationships/customXml" Target="../ink/ink617.xml"/><Relationship Id="rId52" Type="http://schemas.openxmlformats.org/officeDocument/2006/relationships/customXml" Target="../ink/ink621.xml"/><Relationship Id="rId60" Type="http://schemas.openxmlformats.org/officeDocument/2006/relationships/customXml" Target="../ink/ink625.xml"/><Relationship Id="rId65" Type="http://schemas.openxmlformats.org/officeDocument/2006/relationships/image" Target="../media/image421.png"/><Relationship Id="rId73" Type="http://schemas.openxmlformats.org/officeDocument/2006/relationships/image" Target="../media/image425.png"/><Relationship Id="rId78" Type="http://schemas.openxmlformats.org/officeDocument/2006/relationships/customXml" Target="../ink/ink634.xml"/><Relationship Id="rId81" Type="http://schemas.openxmlformats.org/officeDocument/2006/relationships/image" Target="../media/image429.png"/><Relationship Id="rId86" Type="http://schemas.openxmlformats.org/officeDocument/2006/relationships/customXml" Target="../ink/ink638.xml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3" Type="http://schemas.openxmlformats.org/officeDocument/2006/relationships/image" Target="../media/image395.png"/><Relationship Id="rId18" Type="http://schemas.openxmlformats.org/officeDocument/2006/relationships/customXml" Target="../ink/ink604.xml"/><Relationship Id="rId39" Type="http://schemas.openxmlformats.org/officeDocument/2006/relationships/image" Target="../media/image408.png"/><Relationship Id="rId34" Type="http://schemas.openxmlformats.org/officeDocument/2006/relationships/customXml" Target="../ink/ink612.xml"/><Relationship Id="rId50" Type="http://schemas.openxmlformats.org/officeDocument/2006/relationships/customXml" Target="../ink/ink620.xml"/><Relationship Id="rId55" Type="http://schemas.openxmlformats.org/officeDocument/2006/relationships/image" Target="../media/image416.png"/><Relationship Id="rId76" Type="http://schemas.openxmlformats.org/officeDocument/2006/relationships/customXml" Target="../ink/ink633.xml"/><Relationship Id="rId7" Type="http://schemas.openxmlformats.org/officeDocument/2006/relationships/image" Target="../media/image392.png"/><Relationship Id="rId71" Type="http://schemas.openxmlformats.org/officeDocument/2006/relationships/image" Target="../media/image424.png"/><Relationship Id="rId92" Type="http://schemas.openxmlformats.org/officeDocument/2006/relationships/customXml" Target="../ink/ink641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403.png"/><Relationship Id="rId24" Type="http://schemas.openxmlformats.org/officeDocument/2006/relationships/customXml" Target="../ink/ink607.xml"/><Relationship Id="rId40" Type="http://schemas.openxmlformats.org/officeDocument/2006/relationships/customXml" Target="../ink/ink615.xml"/><Relationship Id="rId45" Type="http://schemas.openxmlformats.org/officeDocument/2006/relationships/image" Target="../media/image411.png"/><Relationship Id="rId66" Type="http://schemas.openxmlformats.org/officeDocument/2006/relationships/customXml" Target="../ink/ink628.xml"/><Relationship Id="rId87" Type="http://schemas.openxmlformats.org/officeDocument/2006/relationships/image" Target="../media/image432.png"/><Relationship Id="rId61" Type="http://schemas.openxmlformats.org/officeDocument/2006/relationships/image" Target="../media/image419.png"/><Relationship Id="rId82" Type="http://schemas.openxmlformats.org/officeDocument/2006/relationships/customXml" Target="../ink/ink636.xml"/><Relationship Id="rId19" Type="http://schemas.openxmlformats.org/officeDocument/2006/relationships/image" Target="../media/image398.png"/><Relationship Id="rId14" Type="http://schemas.openxmlformats.org/officeDocument/2006/relationships/customXml" Target="../ink/ink602.xml"/><Relationship Id="rId30" Type="http://schemas.openxmlformats.org/officeDocument/2006/relationships/customXml" Target="../ink/ink610.xml"/><Relationship Id="rId35" Type="http://schemas.openxmlformats.org/officeDocument/2006/relationships/image" Target="../media/image406.png"/><Relationship Id="rId56" Type="http://schemas.openxmlformats.org/officeDocument/2006/relationships/customXml" Target="../ink/ink623.xml"/><Relationship Id="rId77" Type="http://schemas.openxmlformats.org/officeDocument/2006/relationships/image" Target="../media/image427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8.png"/><Relationship Id="rId21" Type="http://schemas.openxmlformats.org/officeDocument/2006/relationships/customXml" Target="../ink/ink651.xml"/><Relationship Id="rId42" Type="http://schemas.openxmlformats.org/officeDocument/2006/relationships/image" Target="../media/image446.png"/><Relationship Id="rId47" Type="http://schemas.openxmlformats.org/officeDocument/2006/relationships/customXml" Target="../ink/ink664.xml"/><Relationship Id="rId63" Type="http://schemas.openxmlformats.org/officeDocument/2006/relationships/customXml" Target="../ink/ink672.xml"/><Relationship Id="rId68" Type="http://schemas.openxmlformats.org/officeDocument/2006/relationships/image" Target="../media/image459.png"/><Relationship Id="rId84" Type="http://schemas.openxmlformats.org/officeDocument/2006/relationships/image" Target="../media/image467.png"/><Relationship Id="rId89" Type="http://schemas.openxmlformats.org/officeDocument/2006/relationships/customXml" Target="../ink/ink685.xml"/><Relationship Id="rId16" Type="http://schemas.openxmlformats.org/officeDocument/2006/relationships/image" Target="../media/image3620.png"/><Relationship Id="rId11" Type="http://schemas.openxmlformats.org/officeDocument/2006/relationships/customXml" Target="../ink/ink646.xml"/><Relationship Id="rId32" Type="http://schemas.openxmlformats.org/officeDocument/2006/relationships/image" Target="../media/image441.png"/><Relationship Id="rId37" Type="http://schemas.openxmlformats.org/officeDocument/2006/relationships/customXml" Target="../ink/ink659.xml"/><Relationship Id="rId53" Type="http://schemas.openxmlformats.org/officeDocument/2006/relationships/customXml" Target="../ink/ink667.xml"/><Relationship Id="rId58" Type="http://schemas.openxmlformats.org/officeDocument/2006/relationships/image" Target="../media/image454.png"/><Relationship Id="rId74" Type="http://schemas.openxmlformats.org/officeDocument/2006/relationships/image" Target="../media/image462.png"/><Relationship Id="rId79" Type="http://schemas.openxmlformats.org/officeDocument/2006/relationships/customXml" Target="../ink/ink680.xml"/><Relationship Id="rId102" Type="http://schemas.openxmlformats.org/officeDocument/2006/relationships/image" Target="../media/image476.png"/><Relationship Id="rId5" Type="http://schemas.openxmlformats.org/officeDocument/2006/relationships/customXml" Target="../ink/ink643.xml"/><Relationship Id="rId90" Type="http://schemas.openxmlformats.org/officeDocument/2006/relationships/image" Target="../media/image470.png"/><Relationship Id="rId95" Type="http://schemas.openxmlformats.org/officeDocument/2006/relationships/customXml" Target="../ink/ink688.xml"/><Relationship Id="rId22" Type="http://schemas.openxmlformats.org/officeDocument/2006/relationships/image" Target="../media/image3650.png"/><Relationship Id="rId27" Type="http://schemas.openxmlformats.org/officeDocument/2006/relationships/customXml" Target="../ink/ink654.xml"/><Relationship Id="rId43" Type="http://schemas.openxmlformats.org/officeDocument/2006/relationships/customXml" Target="../ink/ink662.xml"/><Relationship Id="rId48" Type="http://schemas.openxmlformats.org/officeDocument/2006/relationships/image" Target="../media/image449.png"/><Relationship Id="rId64" Type="http://schemas.openxmlformats.org/officeDocument/2006/relationships/image" Target="../media/image457.png"/><Relationship Id="rId69" Type="http://schemas.openxmlformats.org/officeDocument/2006/relationships/customXml" Target="../ink/ink675.xml"/><Relationship Id="rId80" Type="http://schemas.openxmlformats.org/officeDocument/2006/relationships/image" Target="../media/image465.png"/><Relationship Id="rId85" Type="http://schemas.openxmlformats.org/officeDocument/2006/relationships/customXml" Target="../ink/ink683.xml"/><Relationship Id="rId12" Type="http://schemas.openxmlformats.org/officeDocument/2006/relationships/image" Target="../media/image3600.png"/><Relationship Id="rId17" Type="http://schemas.openxmlformats.org/officeDocument/2006/relationships/customXml" Target="../ink/ink649.xml"/><Relationship Id="rId25" Type="http://schemas.openxmlformats.org/officeDocument/2006/relationships/customXml" Target="../ink/ink653.xml"/><Relationship Id="rId33" Type="http://schemas.openxmlformats.org/officeDocument/2006/relationships/customXml" Target="../ink/ink657.xml"/><Relationship Id="rId38" Type="http://schemas.openxmlformats.org/officeDocument/2006/relationships/image" Target="../media/image444.png"/><Relationship Id="rId46" Type="http://schemas.openxmlformats.org/officeDocument/2006/relationships/image" Target="../media/image448.png"/><Relationship Id="rId59" Type="http://schemas.openxmlformats.org/officeDocument/2006/relationships/customXml" Target="../ink/ink670.xml"/><Relationship Id="rId67" Type="http://schemas.openxmlformats.org/officeDocument/2006/relationships/customXml" Target="../ink/ink674.xml"/><Relationship Id="rId20" Type="http://schemas.openxmlformats.org/officeDocument/2006/relationships/image" Target="../media/image3640.png"/><Relationship Id="rId41" Type="http://schemas.openxmlformats.org/officeDocument/2006/relationships/customXml" Target="../ink/ink661.xml"/><Relationship Id="rId54" Type="http://schemas.openxmlformats.org/officeDocument/2006/relationships/image" Target="../media/image452.png"/><Relationship Id="rId62" Type="http://schemas.openxmlformats.org/officeDocument/2006/relationships/image" Target="../media/image456.png"/><Relationship Id="rId70" Type="http://schemas.openxmlformats.org/officeDocument/2006/relationships/image" Target="../media/image460.png"/><Relationship Id="rId75" Type="http://schemas.openxmlformats.org/officeDocument/2006/relationships/customXml" Target="../ink/ink678.xml"/><Relationship Id="rId83" Type="http://schemas.openxmlformats.org/officeDocument/2006/relationships/customXml" Target="../ink/ink682.xml"/><Relationship Id="rId88" Type="http://schemas.openxmlformats.org/officeDocument/2006/relationships/image" Target="../media/image469.png"/><Relationship Id="rId91" Type="http://schemas.openxmlformats.org/officeDocument/2006/relationships/customXml" Target="../ink/ink686.xml"/><Relationship Id="rId96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0.png"/><Relationship Id="rId15" Type="http://schemas.openxmlformats.org/officeDocument/2006/relationships/customXml" Target="../ink/ink648.xml"/><Relationship Id="rId23" Type="http://schemas.openxmlformats.org/officeDocument/2006/relationships/customXml" Target="../ink/ink652.xml"/><Relationship Id="rId28" Type="http://schemas.openxmlformats.org/officeDocument/2006/relationships/image" Target="../media/image439.png"/><Relationship Id="rId36" Type="http://schemas.openxmlformats.org/officeDocument/2006/relationships/image" Target="../media/image443.png"/><Relationship Id="rId49" Type="http://schemas.openxmlformats.org/officeDocument/2006/relationships/customXml" Target="../ink/ink665.xml"/><Relationship Id="rId57" Type="http://schemas.openxmlformats.org/officeDocument/2006/relationships/customXml" Target="../ink/ink669.xml"/><Relationship Id="rId10" Type="http://schemas.openxmlformats.org/officeDocument/2006/relationships/image" Target="../media/image3590.png"/><Relationship Id="rId31" Type="http://schemas.openxmlformats.org/officeDocument/2006/relationships/customXml" Target="../ink/ink656.xml"/><Relationship Id="rId44" Type="http://schemas.openxmlformats.org/officeDocument/2006/relationships/image" Target="../media/image447.png"/><Relationship Id="rId52" Type="http://schemas.openxmlformats.org/officeDocument/2006/relationships/image" Target="../media/image451.png"/><Relationship Id="rId60" Type="http://schemas.openxmlformats.org/officeDocument/2006/relationships/image" Target="../media/image455.png"/><Relationship Id="rId65" Type="http://schemas.openxmlformats.org/officeDocument/2006/relationships/customXml" Target="../ink/ink673.xml"/><Relationship Id="rId73" Type="http://schemas.openxmlformats.org/officeDocument/2006/relationships/customXml" Target="../ink/ink677.xml"/><Relationship Id="rId78" Type="http://schemas.openxmlformats.org/officeDocument/2006/relationships/image" Target="../media/image464.png"/><Relationship Id="rId81" Type="http://schemas.openxmlformats.org/officeDocument/2006/relationships/customXml" Target="../ink/ink681.xml"/><Relationship Id="rId86" Type="http://schemas.openxmlformats.org/officeDocument/2006/relationships/image" Target="../media/image468.png"/><Relationship Id="rId94" Type="http://schemas.openxmlformats.org/officeDocument/2006/relationships/image" Target="../media/image472.png"/><Relationship Id="rId99" Type="http://schemas.openxmlformats.org/officeDocument/2006/relationships/customXml" Target="../ink/ink690.xml"/><Relationship Id="rId101" Type="http://schemas.openxmlformats.org/officeDocument/2006/relationships/customXml" Target="../ink/ink691.xml"/><Relationship Id="rId4" Type="http://schemas.openxmlformats.org/officeDocument/2006/relationships/image" Target="../media/image3560.png"/><Relationship Id="rId9" Type="http://schemas.openxmlformats.org/officeDocument/2006/relationships/customXml" Target="../ink/ink645.xml"/><Relationship Id="rId13" Type="http://schemas.openxmlformats.org/officeDocument/2006/relationships/customXml" Target="../ink/ink647.xml"/><Relationship Id="rId18" Type="http://schemas.openxmlformats.org/officeDocument/2006/relationships/image" Target="../media/image3630.png"/><Relationship Id="rId39" Type="http://schemas.openxmlformats.org/officeDocument/2006/relationships/customXml" Target="../ink/ink660.xml"/><Relationship Id="rId34" Type="http://schemas.openxmlformats.org/officeDocument/2006/relationships/image" Target="../media/image442.png"/><Relationship Id="rId50" Type="http://schemas.openxmlformats.org/officeDocument/2006/relationships/image" Target="../media/image450.png"/><Relationship Id="rId55" Type="http://schemas.openxmlformats.org/officeDocument/2006/relationships/customXml" Target="../ink/ink668.xml"/><Relationship Id="rId76" Type="http://schemas.openxmlformats.org/officeDocument/2006/relationships/image" Target="../media/image463.png"/><Relationship Id="rId97" Type="http://schemas.openxmlformats.org/officeDocument/2006/relationships/customXml" Target="../ink/ink689.xml"/><Relationship Id="rId7" Type="http://schemas.openxmlformats.org/officeDocument/2006/relationships/customXml" Target="../ink/ink644.xml"/><Relationship Id="rId71" Type="http://schemas.openxmlformats.org/officeDocument/2006/relationships/customXml" Target="../ink/ink676.xml"/><Relationship Id="rId92" Type="http://schemas.openxmlformats.org/officeDocument/2006/relationships/image" Target="../media/image471.png"/><Relationship Id="rId2" Type="http://schemas.openxmlformats.org/officeDocument/2006/relationships/image" Target="../media/image436.png"/><Relationship Id="rId29" Type="http://schemas.openxmlformats.org/officeDocument/2006/relationships/customXml" Target="../ink/ink655.xml"/><Relationship Id="rId24" Type="http://schemas.openxmlformats.org/officeDocument/2006/relationships/image" Target="../media/image437.png"/><Relationship Id="rId40" Type="http://schemas.openxmlformats.org/officeDocument/2006/relationships/image" Target="../media/image445.png"/><Relationship Id="rId45" Type="http://schemas.openxmlformats.org/officeDocument/2006/relationships/customXml" Target="../ink/ink663.xml"/><Relationship Id="rId66" Type="http://schemas.openxmlformats.org/officeDocument/2006/relationships/image" Target="../media/image458.png"/><Relationship Id="rId87" Type="http://schemas.openxmlformats.org/officeDocument/2006/relationships/customXml" Target="../ink/ink684.xml"/><Relationship Id="rId61" Type="http://schemas.openxmlformats.org/officeDocument/2006/relationships/customXml" Target="../ink/ink671.xml"/><Relationship Id="rId82" Type="http://schemas.openxmlformats.org/officeDocument/2006/relationships/image" Target="../media/image466.png"/><Relationship Id="rId19" Type="http://schemas.openxmlformats.org/officeDocument/2006/relationships/customXml" Target="../ink/ink650.xml"/><Relationship Id="rId14" Type="http://schemas.openxmlformats.org/officeDocument/2006/relationships/image" Target="../media/image3610.png"/><Relationship Id="rId30" Type="http://schemas.openxmlformats.org/officeDocument/2006/relationships/image" Target="../media/image440.png"/><Relationship Id="rId35" Type="http://schemas.openxmlformats.org/officeDocument/2006/relationships/customXml" Target="../ink/ink658.xml"/><Relationship Id="rId56" Type="http://schemas.openxmlformats.org/officeDocument/2006/relationships/image" Target="../media/image453.png"/><Relationship Id="rId77" Type="http://schemas.openxmlformats.org/officeDocument/2006/relationships/customXml" Target="../ink/ink679.xml"/><Relationship Id="rId100" Type="http://schemas.openxmlformats.org/officeDocument/2006/relationships/image" Target="../media/image475.png"/><Relationship Id="rId8" Type="http://schemas.openxmlformats.org/officeDocument/2006/relationships/image" Target="../media/image3580.png"/><Relationship Id="rId51" Type="http://schemas.openxmlformats.org/officeDocument/2006/relationships/customXml" Target="../ink/ink666.xml"/><Relationship Id="rId72" Type="http://schemas.openxmlformats.org/officeDocument/2006/relationships/image" Target="../media/image461.png"/><Relationship Id="rId93" Type="http://schemas.openxmlformats.org/officeDocument/2006/relationships/customXml" Target="../ink/ink687.xml"/><Relationship Id="rId98" Type="http://schemas.openxmlformats.org/officeDocument/2006/relationships/image" Target="../media/image474.png"/><Relationship Id="rId3" Type="http://schemas.openxmlformats.org/officeDocument/2006/relationships/customXml" Target="../ink/ink642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70.png"/><Relationship Id="rId21" Type="http://schemas.openxmlformats.org/officeDocument/2006/relationships/customXml" Target="../ink/ink700.xml"/><Relationship Id="rId42" Type="http://schemas.openxmlformats.org/officeDocument/2006/relationships/image" Target="../media/image3850.png"/><Relationship Id="rId47" Type="http://schemas.openxmlformats.org/officeDocument/2006/relationships/customXml" Target="../ink/ink713.xml"/><Relationship Id="rId63" Type="http://schemas.openxmlformats.org/officeDocument/2006/relationships/customXml" Target="../ink/ink721.xml"/><Relationship Id="rId68" Type="http://schemas.openxmlformats.org/officeDocument/2006/relationships/image" Target="../media/image3980.png"/><Relationship Id="rId84" Type="http://schemas.openxmlformats.org/officeDocument/2006/relationships/image" Target="../media/image4060.png"/><Relationship Id="rId89" Type="http://schemas.openxmlformats.org/officeDocument/2006/relationships/customXml" Target="../ink/ink734.xml"/><Relationship Id="rId16" Type="http://schemas.openxmlformats.org/officeDocument/2006/relationships/image" Target="../media/image3720.png"/><Relationship Id="rId11" Type="http://schemas.openxmlformats.org/officeDocument/2006/relationships/customXml" Target="../ink/ink695.xml"/><Relationship Id="rId32" Type="http://schemas.openxmlformats.org/officeDocument/2006/relationships/image" Target="../media/image3800.png"/><Relationship Id="rId37" Type="http://schemas.openxmlformats.org/officeDocument/2006/relationships/customXml" Target="../ink/ink708.xml"/><Relationship Id="rId53" Type="http://schemas.openxmlformats.org/officeDocument/2006/relationships/customXml" Target="../ink/ink716.xml"/><Relationship Id="rId58" Type="http://schemas.openxmlformats.org/officeDocument/2006/relationships/image" Target="../media/image3930.png"/><Relationship Id="rId74" Type="http://schemas.openxmlformats.org/officeDocument/2006/relationships/image" Target="../media/image4010.png"/><Relationship Id="rId79" Type="http://schemas.openxmlformats.org/officeDocument/2006/relationships/customXml" Target="../ink/ink729.xml"/><Relationship Id="rId5" Type="http://schemas.openxmlformats.org/officeDocument/2006/relationships/customXml" Target="../ink/ink692.xml"/><Relationship Id="rId90" Type="http://schemas.openxmlformats.org/officeDocument/2006/relationships/image" Target="../media/image4090.png"/><Relationship Id="rId95" Type="http://schemas.openxmlformats.org/officeDocument/2006/relationships/customXml" Target="../ink/ink737.xml"/><Relationship Id="rId22" Type="http://schemas.openxmlformats.org/officeDocument/2006/relationships/image" Target="../media/image3750.png"/><Relationship Id="rId27" Type="http://schemas.openxmlformats.org/officeDocument/2006/relationships/customXml" Target="../ink/ink703.xml"/><Relationship Id="rId43" Type="http://schemas.openxmlformats.org/officeDocument/2006/relationships/customXml" Target="../ink/ink711.xml"/><Relationship Id="rId48" Type="http://schemas.openxmlformats.org/officeDocument/2006/relationships/image" Target="../media/image3880.png"/><Relationship Id="rId64" Type="http://schemas.openxmlformats.org/officeDocument/2006/relationships/image" Target="../media/image3960.png"/><Relationship Id="rId69" Type="http://schemas.openxmlformats.org/officeDocument/2006/relationships/customXml" Target="../ink/ink724.xml"/><Relationship Id="rId80" Type="http://schemas.openxmlformats.org/officeDocument/2006/relationships/image" Target="../media/image4040.png"/><Relationship Id="rId85" Type="http://schemas.openxmlformats.org/officeDocument/2006/relationships/customXml" Target="../ink/ink732.xml"/><Relationship Id="rId3" Type="http://schemas.openxmlformats.org/officeDocument/2006/relationships/image" Target="../media/image187.png"/><Relationship Id="rId12" Type="http://schemas.openxmlformats.org/officeDocument/2006/relationships/image" Target="../media/image3700.png"/><Relationship Id="rId17" Type="http://schemas.openxmlformats.org/officeDocument/2006/relationships/customXml" Target="../ink/ink698.xml"/><Relationship Id="rId25" Type="http://schemas.openxmlformats.org/officeDocument/2006/relationships/customXml" Target="../ink/ink702.xml"/><Relationship Id="rId33" Type="http://schemas.openxmlformats.org/officeDocument/2006/relationships/customXml" Target="../ink/ink706.xml"/><Relationship Id="rId38" Type="http://schemas.openxmlformats.org/officeDocument/2006/relationships/image" Target="../media/image3830.png"/><Relationship Id="rId46" Type="http://schemas.openxmlformats.org/officeDocument/2006/relationships/image" Target="../media/image3870.png"/><Relationship Id="rId59" Type="http://schemas.openxmlformats.org/officeDocument/2006/relationships/customXml" Target="../ink/ink719.xml"/><Relationship Id="rId67" Type="http://schemas.openxmlformats.org/officeDocument/2006/relationships/customXml" Target="../ink/ink723.xml"/><Relationship Id="rId20" Type="http://schemas.openxmlformats.org/officeDocument/2006/relationships/image" Target="../media/image3740.png"/><Relationship Id="rId41" Type="http://schemas.openxmlformats.org/officeDocument/2006/relationships/customXml" Target="../ink/ink710.xml"/><Relationship Id="rId54" Type="http://schemas.openxmlformats.org/officeDocument/2006/relationships/image" Target="../media/image3910.png"/><Relationship Id="rId62" Type="http://schemas.openxmlformats.org/officeDocument/2006/relationships/image" Target="../media/image3950.png"/><Relationship Id="rId70" Type="http://schemas.openxmlformats.org/officeDocument/2006/relationships/image" Target="../media/image3990.png"/><Relationship Id="rId75" Type="http://schemas.openxmlformats.org/officeDocument/2006/relationships/customXml" Target="../ink/ink727.xml"/><Relationship Id="rId83" Type="http://schemas.openxmlformats.org/officeDocument/2006/relationships/customXml" Target="../ink/ink731.xml"/><Relationship Id="rId88" Type="http://schemas.openxmlformats.org/officeDocument/2006/relationships/image" Target="../media/image4080.png"/><Relationship Id="rId91" Type="http://schemas.openxmlformats.org/officeDocument/2006/relationships/customXml" Target="../ink/ink735.xml"/><Relationship Id="rId96" Type="http://schemas.openxmlformats.org/officeDocument/2006/relationships/image" Target="../media/image4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0.png"/><Relationship Id="rId15" Type="http://schemas.openxmlformats.org/officeDocument/2006/relationships/customXml" Target="../ink/ink697.xml"/><Relationship Id="rId23" Type="http://schemas.openxmlformats.org/officeDocument/2006/relationships/customXml" Target="../ink/ink701.xml"/><Relationship Id="rId28" Type="http://schemas.openxmlformats.org/officeDocument/2006/relationships/image" Target="../media/image3780.png"/><Relationship Id="rId36" Type="http://schemas.openxmlformats.org/officeDocument/2006/relationships/image" Target="../media/image3820.png"/><Relationship Id="rId49" Type="http://schemas.openxmlformats.org/officeDocument/2006/relationships/customXml" Target="../ink/ink714.xml"/><Relationship Id="rId57" Type="http://schemas.openxmlformats.org/officeDocument/2006/relationships/customXml" Target="../ink/ink718.xml"/><Relationship Id="rId10" Type="http://schemas.openxmlformats.org/officeDocument/2006/relationships/image" Target="../media/image3690.png"/><Relationship Id="rId31" Type="http://schemas.openxmlformats.org/officeDocument/2006/relationships/customXml" Target="../ink/ink705.xml"/><Relationship Id="rId44" Type="http://schemas.openxmlformats.org/officeDocument/2006/relationships/image" Target="../media/image3860.png"/><Relationship Id="rId52" Type="http://schemas.openxmlformats.org/officeDocument/2006/relationships/image" Target="../media/image3900.png"/><Relationship Id="rId60" Type="http://schemas.openxmlformats.org/officeDocument/2006/relationships/image" Target="../media/image3940.png"/><Relationship Id="rId65" Type="http://schemas.openxmlformats.org/officeDocument/2006/relationships/customXml" Target="../ink/ink722.xml"/><Relationship Id="rId73" Type="http://schemas.openxmlformats.org/officeDocument/2006/relationships/customXml" Target="../ink/ink726.xml"/><Relationship Id="rId78" Type="http://schemas.openxmlformats.org/officeDocument/2006/relationships/image" Target="../media/image4030.png"/><Relationship Id="rId81" Type="http://schemas.openxmlformats.org/officeDocument/2006/relationships/customXml" Target="../ink/ink730.xml"/><Relationship Id="rId86" Type="http://schemas.openxmlformats.org/officeDocument/2006/relationships/image" Target="../media/image4070.png"/><Relationship Id="rId94" Type="http://schemas.openxmlformats.org/officeDocument/2006/relationships/image" Target="../media/image4110.png"/><Relationship Id="rId99" Type="http://schemas.openxmlformats.org/officeDocument/2006/relationships/customXml" Target="../ink/ink739.xml"/><Relationship Id="rId4" Type="http://schemas.openxmlformats.org/officeDocument/2006/relationships/image" Target="../media/image63.png"/><Relationship Id="rId9" Type="http://schemas.openxmlformats.org/officeDocument/2006/relationships/customXml" Target="../ink/ink694.xml"/><Relationship Id="rId13" Type="http://schemas.openxmlformats.org/officeDocument/2006/relationships/customXml" Target="../ink/ink696.xml"/><Relationship Id="rId18" Type="http://schemas.openxmlformats.org/officeDocument/2006/relationships/image" Target="../media/image3730.png"/><Relationship Id="rId39" Type="http://schemas.openxmlformats.org/officeDocument/2006/relationships/customXml" Target="../ink/ink709.xml"/><Relationship Id="rId34" Type="http://schemas.openxmlformats.org/officeDocument/2006/relationships/image" Target="../media/image3810.png"/><Relationship Id="rId50" Type="http://schemas.openxmlformats.org/officeDocument/2006/relationships/image" Target="../media/image3890.png"/><Relationship Id="rId55" Type="http://schemas.openxmlformats.org/officeDocument/2006/relationships/customXml" Target="../ink/ink717.xml"/><Relationship Id="rId76" Type="http://schemas.openxmlformats.org/officeDocument/2006/relationships/image" Target="../media/image4020.png"/><Relationship Id="rId97" Type="http://schemas.openxmlformats.org/officeDocument/2006/relationships/customXml" Target="../ink/ink738.xml"/><Relationship Id="rId7" Type="http://schemas.openxmlformats.org/officeDocument/2006/relationships/customXml" Target="../ink/ink693.xml"/><Relationship Id="rId71" Type="http://schemas.openxmlformats.org/officeDocument/2006/relationships/customXml" Target="../ink/ink725.xml"/><Relationship Id="rId92" Type="http://schemas.openxmlformats.org/officeDocument/2006/relationships/image" Target="../media/image4100.png"/><Relationship Id="rId2" Type="http://schemas.openxmlformats.org/officeDocument/2006/relationships/image" Target="../media/image477.png"/><Relationship Id="rId29" Type="http://schemas.openxmlformats.org/officeDocument/2006/relationships/customXml" Target="../ink/ink704.xml"/><Relationship Id="rId24" Type="http://schemas.openxmlformats.org/officeDocument/2006/relationships/image" Target="../media/image3760.png"/><Relationship Id="rId40" Type="http://schemas.openxmlformats.org/officeDocument/2006/relationships/image" Target="../media/image3840.png"/><Relationship Id="rId45" Type="http://schemas.openxmlformats.org/officeDocument/2006/relationships/customXml" Target="../ink/ink712.xml"/><Relationship Id="rId66" Type="http://schemas.openxmlformats.org/officeDocument/2006/relationships/image" Target="../media/image3970.png"/><Relationship Id="rId87" Type="http://schemas.openxmlformats.org/officeDocument/2006/relationships/customXml" Target="../ink/ink733.xml"/><Relationship Id="rId61" Type="http://schemas.openxmlformats.org/officeDocument/2006/relationships/customXml" Target="../ink/ink720.xml"/><Relationship Id="rId82" Type="http://schemas.openxmlformats.org/officeDocument/2006/relationships/image" Target="../media/image4050.png"/><Relationship Id="rId19" Type="http://schemas.openxmlformats.org/officeDocument/2006/relationships/customXml" Target="../ink/ink699.xml"/><Relationship Id="rId14" Type="http://schemas.openxmlformats.org/officeDocument/2006/relationships/image" Target="../media/image3710.png"/><Relationship Id="rId30" Type="http://schemas.openxmlformats.org/officeDocument/2006/relationships/image" Target="../media/image3790.png"/><Relationship Id="rId35" Type="http://schemas.openxmlformats.org/officeDocument/2006/relationships/customXml" Target="../ink/ink707.xml"/><Relationship Id="rId56" Type="http://schemas.openxmlformats.org/officeDocument/2006/relationships/image" Target="../media/image3920.png"/><Relationship Id="rId77" Type="http://schemas.openxmlformats.org/officeDocument/2006/relationships/customXml" Target="../ink/ink728.xml"/><Relationship Id="rId100" Type="http://schemas.openxmlformats.org/officeDocument/2006/relationships/image" Target="../media/image4140.png"/><Relationship Id="rId8" Type="http://schemas.openxmlformats.org/officeDocument/2006/relationships/image" Target="../media/image3680.png"/><Relationship Id="rId51" Type="http://schemas.openxmlformats.org/officeDocument/2006/relationships/customXml" Target="../ink/ink715.xml"/><Relationship Id="rId72" Type="http://schemas.openxmlformats.org/officeDocument/2006/relationships/image" Target="../media/image4000.png"/><Relationship Id="rId93" Type="http://schemas.openxmlformats.org/officeDocument/2006/relationships/customXml" Target="../ink/ink736.xml"/><Relationship Id="rId98" Type="http://schemas.openxmlformats.org/officeDocument/2006/relationships/image" Target="../media/image4130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10.png"/><Relationship Id="rId21" Type="http://schemas.openxmlformats.org/officeDocument/2006/relationships/image" Target="../media/image4230.png"/><Relationship Id="rId42" Type="http://schemas.openxmlformats.org/officeDocument/2006/relationships/customXml" Target="../ink/ink758.xml"/><Relationship Id="rId63" Type="http://schemas.openxmlformats.org/officeDocument/2006/relationships/image" Target="../media/image4440.png"/><Relationship Id="rId84" Type="http://schemas.openxmlformats.org/officeDocument/2006/relationships/customXml" Target="../ink/ink779.xml"/><Relationship Id="rId138" Type="http://schemas.openxmlformats.org/officeDocument/2006/relationships/customXml" Target="../ink/ink806.xml"/><Relationship Id="rId107" Type="http://schemas.openxmlformats.org/officeDocument/2006/relationships/image" Target="../media/image4660.png"/><Relationship Id="rId11" Type="http://schemas.openxmlformats.org/officeDocument/2006/relationships/image" Target="../media/image4180.png"/><Relationship Id="rId32" Type="http://schemas.openxmlformats.org/officeDocument/2006/relationships/customXml" Target="../ink/ink753.xml"/><Relationship Id="rId37" Type="http://schemas.openxmlformats.org/officeDocument/2006/relationships/image" Target="../media/image4310.png"/><Relationship Id="rId53" Type="http://schemas.openxmlformats.org/officeDocument/2006/relationships/image" Target="../media/image4390.png"/><Relationship Id="rId58" Type="http://schemas.openxmlformats.org/officeDocument/2006/relationships/customXml" Target="../ink/ink766.xml"/><Relationship Id="rId74" Type="http://schemas.openxmlformats.org/officeDocument/2006/relationships/customXml" Target="../ink/ink774.xml"/><Relationship Id="rId79" Type="http://schemas.openxmlformats.org/officeDocument/2006/relationships/image" Target="../media/image4520.png"/><Relationship Id="rId102" Type="http://schemas.openxmlformats.org/officeDocument/2006/relationships/customXml" Target="../ink/ink788.xml"/><Relationship Id="rId123" Type="http://schemas.openxmlformats.org/officeDocument/2006/relationships/image" Target="../media/image4740.png"/><Relationship Id="rId128" Type="http://schemas.openxmlformats.org/officeDocument/2006/relationships/customXml" Target="../ink/ink801.xml"/><Relationship Id="rId5" Type="http://schemas.openxmlformats.org/officeDocument/2006/relationships/image" Target="../media/image361.png"/><Relationship Id="rId90" Type="http://schemas.openxmlformats.org/officeDocument/2006/relationships/customXml" Target="../ink/ink782.xml"/><Relationship Id="rId95" Type="http://schemas.openxmlformats.org/officeDocument/2006/relationships/image" Target="../media/image4600.png"/><Relationship Id="rId22" Type="http://schemas.openxmlformats.org/officeDocument/2006/relationships/customXml" Target="../ink/ink748.xml"/><Relationship Id="rId27" Type="http://schemas.openxmlformats.org/officeDocument/2006/relationships/image" Target="../media/image4260.png"/><Relationship Id="rId43" Type="http://schemas.openxmlformats.org/officeDocument/2006/relationships/image" Target="../media/image4340.png"/><Relationship Id="rId48" Type="http://schemas.openxmlformats.org/officeDocument/2006/relationships/customXml" Target="../ink/ink761.xml"/><Relationship Id="rId64" Type="http://schemas.openxmlformats.org/officeDocument/2006/relationships/customXml" Target="../ink/ink769.xml"/><Relationship Id="rId69" Type="http://schemas.openxmlformats.org/officeDocument/2006/relationships/image" Target="../media/image4470.png"/><Relationship Id="rId113" Type="http://schemas.openxmlformats.org/officeDocument/2006/relationships/image" Target="../media/image4690.png"/><Relationship Id="rId118" Type="http://schemas.openxmlformats.org/officeDocument/2006/relationships/customXml" Target="../ink/ink796.xml"/><Relationship Id="rId134" Type="http://schemas.openxmlformats.org/officeDocument/2006/relationships/customXml" Target="../ink/ink804.xml"/><Relationship Id="rId139" Type="http://schemas.openxmlformats.org/officeDocument/2006/relationships/image" Target="../media/image482.png"/><Relationship Id="rId80" Type="http://schemas.openxmlformats.org/officeDocument/2006/relationships/customXml" Target="../ink/ink777.xml"/><Relationship Id="rId85" Type="http://schemas.openxmlformats.org/officeDocument/2006/relationships/image" Target="../media/image4550.png"/><Relationship Id="rId12" Type="http://schemas.openxmlformats.org/officeDocument/2006/relationships/customXml" Target="../ink/ink743.xml"/><Relationship Id="rId17" Type="http://schemas.openxmlformats.org/officeDocument/2006/relationships/image" Target="../media/image4210.png"/><Relationship Id="rId33" Type="http://schemas.openxmlformats.org/officeDocument/2006/relationships/image" Target="../media/image4290.png"/><Relationship Id="rId38" Type="http://schemas.openxmlformats.org/officeDocument/2006/relationships/customXml" Target="../ink/ink756.xml"/><Relationship Id="rId59" Type="http://schemas.openxmlformats.org/officeDocument/2006/relationships/image" Target="../media/image4420.png"/><Relationship Id="rId103" Type="http://schemas.openxmlformats.org/officeDocument/2006/relationships/image" Target="../media/image4640.png"/><Relationship Id="rId108" Type="http://schemas.openxmlformats.org/officeDocument/2006/relationships/customXml" Target="../ink/ink791.xml"/><Relationship Id="rId124" Type="http://schemas.openxmlformats.org/officeDocument/2006/relationships/customXml" Target="../ink/ink799.xml"/><Relationship Id="rId129" Type="http://schemas.openxmlformats.org/officeDocument/2006/relationships/image" Target="../media/image4770.png"/><Relationship Id="rId54" Type="http://schemas.openxmlformats.org/officeDocument/2006/relationships/customXml" Target="../ink/ink764.xml"/><Relationship Id="rId70" Type="http://schemas.openxmlformats.org/officeDocument/2006/relationships/customXml" Target="../ink/ink772.xml"/><Relationship Id="rId75" Type="http://schemas.openxmlformats.org/officeDocument/2006/relationships/image" Target="../media/image4500.png"/><Relationship Id="rId91" Type="http://schemas.openxmlformats.org/officeDocument/2006/relationships/image" Target="../media/image4580.png"/><Relationship Id="rId96" Type="http://schemas.openxmlformats.org/officeDocument/2006/relationships/customXml" Target="../ink/ink785.xml"/><Relationship Id="rId140" Type="http://schemas.openxmlformats.org/officeDocument/2006/relationships/customXml" Target="../ink/ink8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0.xml"/><Relationship Id="rId23" Type="http://schemas.openxmlformats.org/officeDocument/2006/relationships/image" Target="../media/image4240.png"/><Relationship Id="rId28" Type="http://schemas.openxmlformats.org/officeDocument/2006/relationships/customXml" Target="../ink/ink751.xml"/><Relationship Id="rId49" Type="http://schemas.openxmlformats.org/officeDocument/2006/relationships/image" Target="../media/image4370.png"/><Relationship Id="rId114" Type="http://schemas.openxmlformats.org/officeDocument/2006/relationships/customXml" Target="../ink/ink794.xml"/><Relationship Id="rId119" Type="http://schemas.openxmlformats.org/officeDocument/2006/relationships/image" Target="../media/image4720.png"/><Relationship Id="rId44" Type="http://schemas.openxmlformats.org/officeDocument/2006/relationships/customXml" Target="../ink/ink759.xml"/><Relationship Id="rId60" Type="http://schemas.openxmlformats.org/officeDocument/2006/relationships/customXml" Target="../ink/ink767.xml"/><Relationship Id="rId65" Type="http://schemas.openxmlformats.org/officeDocument/2006/relationships/image" Target="../media/image4450.png"/><Relationship Id="rId81" Type="http://schemas.openxmlformats.org/officeDocument/2006/relationships/image" Target="../media/image4530.png"/><Relationship Id="rId86" Type="http://schemas.openxmlformats.org/officeDocument/2006/relationships/customXml" Target="../ink/ink780.xml"/><Relationship Id="rId130" Type="http://schemas.openxmlformats.org/officeDocument/2006/relationships/customXml" Target="../ink/ink802.xml"/><Relationship Id="rId135" Type="http://schemas.openxmlformats.org/officeDocument/2006/relationships/image" Target="../media/image480.png"/><Relationship Id="rId13" Type="http://schemas.openxmlformats.org/officeDocument/2006/relationships/image" Target="../media/image4190.png"/><Relationship Id="rId18" Type="http://schemas.openxmlformats.org/officeDocument/2006/relationships/customXml" Target="../ink/ink746.xml"/><Relationship Id="rId39" Type="http://schemas.openxmlformats.org/officeDocument/2006/relationships/image" Target="../media/image4320.png"/><Relationship Id="rId109" Type="http://schemas.openxmlformats.org/officeDocument/2006/relationships/image" Target="../media/image4670.png"/><Relationship Id="rId34" Type="http://schemas.openxmlformats.org/officeDocument/2006/relationships/customXml" Target="../ink/ink754.xml"/><Relationship Id="rId50" Type="http://schemas.openxmlformats.org/officeDocument/2006/relationships/customXml" Target="../ink/ink762.xml"/><Relationship Id="rId55" Type="http://schemas.openxmlformats.org/officeDocument/2006/relationships/image" Target="../media/image4400.png"/><Relationship Id="rId76" Type="http://schemas.openxmlformats.org/officeDocument/2006/relationships/customXml" Target="../ink/ink775.xml"/><Relationship Id="rId97" Type="http://schemas.openxmlformats.org/officeDocument/2006/relationships/image" Target="../media/image4610.png"/><Relationship Id="rId104" Type="http://schemas.openxmlformats.org/officeDocument/2006/relationships/customXml" Target="../ink/ink789.xml"/><Relationship Id="rId120" Type="http://schemas.openxmlformats.org/officeDocument/2006/relationships/customXml" Target="../ink/ink797.xml"/><Relationship Id="rId125" Type="http://schemas.openxmlformats.org/officeDocument/2006/relationships/image" Target="../media/image4750.png"/><Relationship Id="rId141" Type="http://schemas.openxmlformats.org/officeDocument/2006/relationships/image" Target="../media/image483.png"/><Relationship Id="rId7" Type="http://schemas.openxmlformats.org/officeDocument/2006/relationships/image" Target="../media/image4160.png"/><Relationship Id="rId71" Type="http://schemas.openxmlformats.org/officeDocument/2006/relationships/image" Target="../media/image4480.png"/><Relationship Id="rId92" Type="http://schemas.openxmlformats.org/officeDocument/2006/relationships/customXml" Target="../ink/ink783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4270.png"/><Relationship Id="rId24" Type="http://schemas.openxmlformats.org/officeDocument/2006/relationships/customXml" Target="../ink/ink749.xml"/><Relationship Id="rId40" Type="http://schemas.openxmlformats.org/officeDocument/2006/relationships/customXml" Target="../ink/ink757.xml"/><Relationship Id="rId45" Type="http://schemas.openxmlformats.org/officeDocument/2006/relationships/image" Target="../media/image4350.png"/><Relationship Id="rId66" Type="http://schemas.openxmlformats.org/officeDocument/2006/relationships/customXml" Target="../ink/ink770.xml"/><Relationship Id="rId87" Type="http://schemas.openxmlformats.org/officeDocument/2006/relationships/image" Target="../media/image4560.png"/><Relationship Id="rId110" Type="http://schemas.openxmlformats.org/officeDocument/2006/relationships/customXml" Target="../ink/ink792.xml"/><Relationship Id="rId115" Type="http://schemas.openxmlformats.org/officeDocument/2006/relationships/image" Target="../media/image4700.png"/><Relationship Id="rId131" Type="http://schemas.openxmlformats.org/officeDocument/2006/relationships/image" Target="../media/image4780.png"/><Relationship Id="rId136" Type="http://schemas.openxmlformats.org/officeDocument/2006/relationships/customXml" Target="../ink/ink805.xml"/><Relationship Id="rId61" Type="http://schemas.openxmlformats.org/officeDocument/2006/relationships/image" Target="../media/image4430.png"/><Relationship Id="rId82" Type="http://schemas.openxmlformats.org/officeDocument/2006/relationships/customXml" Target="../ink/ink778.xml"/><Relationship Id="rId19" Type="http://schemas.openxmlformats.org/officeDocument/2006/relationships/image" Target="../media/image4220.png"/><Relationship Id="rId14" Type="http://schemas.openxmlformats.org/officeDocument/2006/relationships/customXml" Target="../ink/ink744.xml"/><Relationship Id="rId30" Type="http://schemas.openxmlformats.org/officeDocument/2006/relationships/customXml" Target="../ink/ink752.xml"/><Relationship Id="rId35" Type="http://schemas.openxmlformats.org/officeDocument/2006/relationships/image" Target="../media/image4300.png"/><Relationship Id="rId56" Type="http://schemas.openxmlformats.org/officeDocument/2006/relationships/customXml" Target="../ink/ink765.xml"/><Relationship Id="rId77" Type="http://schemas.openxmlformats.org/officeDocument/2006/relationships/image" Target="../media/image4510.png"/><Relationship Id="rId100" Type="http://schemas.openxmlformats.org/officeDocument/2006/relationships/customXml" Target="../ink/ink787.xml"/><Relationship Id="rId105" Type="http://schemas.openxmlformats.org/officeDocument/2006/relationships/image" Target="../media/image4650.png"/><Relationship Id="rId126" Type="http://schemas.openxmlformats.org/officeDocument/2006/relationships/customXml" Target="../ink/ink800.xml"/><Relationship Id="rId8" Type="http://schemas.openxmlformats.org/officeDocument/2006/relationships/customXml" Target="../ink/ink741.xml"/><Relationship Id="rId51" Type="http://schemas.openxmlformats.org/officeDocument/2006/relationships/image" Target="../media/image4380.png"/><Relationship Id="rId72" Type="http://schemas.openxmlformats.org/officeDocument/2006/relationships/customXml" Target="../ink/ink773.xml"/><Relationship Id="rId93" Type="http://schemas.openxmlformats.org/officeDocument/2006/relationships/image" Target="../media/image4590.png"/><Relationship Id="rId98" Type="http://schemas.openxmlformats.org/officeDocument/2006/relationships/customXml" Target="../ink/ink786.xml"/><Relationship Id="rId121" Type="http://schemas.openxmlformats.org/officeDocument/2006/relationships/image" Target="../media/image4730.png"/><Relationship Id="rId142" Type="http://schemas.openxmlformats.org/officeDocument/2006/relationships/customXml" Target="../ink/ink808.xml"/><Relationship Id="rId3" Type="http://schemas.openxmlformats.org/officeDocument/2006/relationships/image" Target="../media/image478.png"/><Relationship Id="rId25" Type="http://schemas.openxmlformats.org/officeDocument/2006/relationships/image" Target="../media/image4250.png"/><Relationship Id="rId46" Type="http://schemas.openxmlformats.org/officeDocument/2006/relationships/customXml" Target="../ink/ink760.xml"/><Relationship Id="rId67" Type="http://schemas.openxmlformats.org/officeDocument/2006/relationships/image" Target="../media/image4460.png"/><Relationship Id="rId116" Type="http://schemas.openxmlformats.org/officeDocument/2006/relationships/customXml" Target="../ink/ink795.xml"/><Relationship Id="rId137" Type="http://schemas.openxmlformats.org/officeDocument/2006/relationships/image" Target="../media/image481.png"/><Relationship Id="rId20" Type="http://schemas.openxmlformats.org/officeDocument/2006/relationships/customXml" Target="../ink/ink747.xml"/><Relationship Id="rId41" Type="http://schemas.openxmlformats.org/officeDocument/2006/relationships/image" Target="../media/image4330.png"/><Relationship Id="rId62" Type="http://schemas.openxmlformats.org/officeDocument/2006/relationships/customXml" Target="../ink/ink768.xml"/><Relationship Id="rId83" Type="http://schemas.openxmlformats.org/officeDocument/2006/relationships/image" Target="../media/image4540.png"/><Relationship Id="rId88" Type="http://schemas.openxmlformats.org/officeDocument/2006/relationships/customXml" Target="../ink/ink781.xml"/><Relationship Id="rId111" Type="http://schemas.openxmlformats.org/officeDocument/2006/relationships/image" Target="../media/image4680.png"/><Relationship Id="rId132" Type="http://schemas.openxmlformats.org/officeDocument/2006/relationships/customXml" Target="../ink/ink803.xml"/><Relationship Id="rId15" Type="http://schemas.openxmlformats.org/officeDocument/2006/relationships/image" Target="../media/image4200.png"/><Relationship Id="rId36" Type="http://schemas.openxmlformats.org/officeDocument/2006/relationships/customXml" Target="../ink/ink755.xml"/><Relationship Id="rId57" Type="http://schemas.openxmlformats.org/officeDocument/2006/relationships/image" Target="../media/image4410.png"/><Relationship Id="rId106" Type="http://schemas.openxmlformats.org/officeDocument/2006/relationships/customXml" Target="../ink/ink790.xml"/><Relationship Id="rId127" Type="http://schemas.openxmlformats.org/officeDocument/2006/relationships/image" Target="../media/image4760.png"/><Relationship Id="rId10" Type="http://schemas.openxmlformats.org/officeDocument/2006/relationships/customXml" Target="../ink/ink742.xml"/><Relationship Id="rId31" Type="http://schemas.openxmlformats.org/officeDocument/2006/relationships/image" Target="../media/image4280.png"/><Relationship Id="rId52" Type="http://schemas.openxmlformats.org/officeDocument/2006/relationships/customXml" Target="../ink/ink763.xml"/><Relationship Id="rId73" Type="http://schemas.openxmlformats.org/officeDocument/2006/relationships/image" Target="../media/image4490.png"/><Relationship Id="rId78" Type="http://schemas.openxmlformats.org/officeDocument/2006/relationships/customXml" Target="../ink/ink776.xml"/><Relationship Id="rId94" Type="http://schemas.openxmlformats.org/officeDocument/2006/relationships/customXml" Target="../ink/ink784.xml"/><Relationship Id="rId99" Type="http://schemas.openxmlformats.org/officeDocument/2006/relationships/image" Target="../media/image4620.png"/><Relationship Id="rId101" Type="http://schemas.openxmlformats.org/officeDocument/2006/relationships/image" Target="../media/image4630.png"/><Relationship Id="rId122" Type="http://schemas.openxmlformats.org/officeDocument/2006/relationships/customXml" Target="../ink/ink798.xml"/><Relationship Id="rId143" Type="http://schemas.openxmlformats.org/officeDocument/2006/relationships/image" Target="../media/image484.png"/><Relationship Id="rId4" Type="http://schemas.openxmlformats.org/officeDocument/2006/relationships/image" Target="../media/image360.png"/><Relationship Id="rId9" Type="http://schemas.openxmlformats.org/officeDocument/2006/relationships/image" Target="../media/image4170.png"/><Relationship Id="rId26" Type="http://schemas.openxmlformats.org/officeDocument/2006/relationships/customXml" Target="../ink/ink750.xml"/><Relationship Id="rId47" Type="http://schemas.openxmlformats.org/officeDocument/2006/relationships/image" Target="../media/image4360.png"/><Relationship Id="rId68" Type="http://schemas.openxmlformats.org/officeDocument/2006/relationships/customXml" Target="../ink/ink771.xml"/><Relationship Id="rId89" Type="http://schemas.openxmlformats.org/officeDocument/2006/relationships/image" Target="../media/image4570.png"/><Relationship Id="rId112" Type="http://schemas.openxmlformats.org/officeDocument/2006/relationships/customXml" Target="../ink/ink793.xml"/><Relationship Id="rId133" Type="http://schemas.openxmlformats.org/officeDocument/2006/relationships/image" Target="../media/image479.png"/><Relationship Id="rId16" Type="http://schemas.openxmlformats.org/officeDocument/2006/relationships/customXml" Target="../ink/ink74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1.xml"/><Relationship Id="rId13" Type="http://schemas.openxmlformats.org/officeDocument/2006/relationships/image" Target="../media/image491.png"/><Relationship Id="rId3" Type="http://schemas.openxmlformats.org/officeDocument/2006/relationships/image" Target="../media/image486.png"/><Relationship Id="rId7" Type="http://schemas.openxmlformats.org/officeDocument/2006/relationships/image" Target="../media/image488.png"/><Relationship Id="rId12" Type="http://schemas.openxmlformats.org/officeDocument/2006/relationships/customXml" Target="../ink/ink813.xml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0.xml"/><Relationship Id="rId11" Type="http://schemas.openxmlformats.org/officeDocument/2006/relationships/image" Target="../media/image490.png"/><Relationship Id="rId5" Type="http://schemas.openxmlformats.org/officeDocument/2006/relationships/image" Target="../media/image487.png"/><Relationship Id="rId10" Type="http://schemas.openxmlformats.org/officeDocument/2006/relationships/customXml" Target="../ink/ink812.xml"/><Relationship Id="rId4" Type="http://schemas.openxmlformats.org/officeDocument/2006/relationships/customXml" Target="../ink/ink809.xml"/><Relationship Id="rId9" Type="http://schemas.openxmlformats.org/officeDocument/2006/relationships/image" Target="../media/image4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19.xml"/><Relationship Id="rId18" Type="http://schemas.openxmlformats.org/officeDocument/2006/relationships/image" Target="../media/image499.png"/><Relationship Id="rId26" Type="http://schemas.openxmlformats.org/officeDocument/2006/relationships/image" Target="../media/image503.png"/><Relationship Id="rId39" Type="http://schemas.openxmlformats.org/officeDocument/2006/relationships/customXml" Target="../ink/ink832.xml"/><Relationship Id="rId21" Type="http://schemas.openxmlformats.org/officeDocument/2006/relationships/customXml" Target="../ink/ink823.xml"/><Relationship Id="rId34" Type="http://schemas.openxmlformats.org/officeDocument/2006/relationships/image" Target="../media/image507.png"/><Relationship Id="rId42" Type="http://schemas.openxmlformats.org/officeDocument/2006/relationships/image" Target="../media/image511.png"/><Relationship Id="rId47" Type="http://schemas.openxmlformats.org/officeDocument/2006/relationships/customXml" Target="../ink/ink836.xml"/><Relationship Id="rId50" Type="http://schemas.openxmlformats.org/officeDocument/2006/relationships/image" Target="../media/image515.png"/><Relationship Id="rId55" Type="http://schemas.openxmlformats.org/officeDocument/2006/relationships/customXml" Target="../ink/ink840.xml"/><Relationship Id="rId63" Type="http://schemas.openxmlformats.org/officeDocument/2006/relationships/customXml" Target="../ink/ink844.xml"/><Relationship Id="rId7" Type="http://schemas.openxmlformats.org/officeDocument/2006/relationships/customXml" Target="../ink/ink816.xml"/><Relationship Id="rId2" Type="http://schemas.openxmlformats.org/officeDocument/2006/relationships/image" Target="../media/image496.png"/><Relationship Id="rId16" Type="http://schemas.openxmlformats.org/officeDocument/2006/relationships/image" Target="../media/image498.png"/><Relationship Id="rId29" Type="http://schemas.openxmlformats.org/officeDocument/2006/relationships/customXml" Target="../ink/ink827.xml"/><Relationship Id="rId11" Type="http://schemas.openxmlformats.org/officeDocument/2006/relationships/customXml" Target="../ink/ink818.xml"/><Relationship Id="rId24" Type="http://schemas.openxmlformats.org/officeDocument/2006/relationships/image" Target="../media/image502.png"/><Relationship Id="rId32" Type="http://schemas.openxmlformats.org/officeDocument/2006/relationships/image" Target="../media/image506.png"/><Relationship Id="rId37" Type="http://schemas.openxmlformats.org/officeDocument/2006/relationships/customXml" Target="../ink/ink831.xml"/><Relationship Id="rId40" Type="http://schemas.openxmlformats.org/officeDocument/2006/relationships/image" Target="../media/image510.png"/><Relationship Id="rId45" Type="http://schemas.openxmlformats.org/officeDocument/2006/relationships/customXml" Target="../ink/ink835.xml"/><Relationship Id="rId53" Type="http://schemas.openxmlformats.org/officeDocument/2006/relationships/customXml" Target="../ink/ink839.xml"/><Relationship Id="rId58" Type="http://schemas.openxmlformats.org/officeDocument/2006/relationships/image" Target="../media/image519.png"/><Relationship Id="rId5" Type="http://schemas.openxmlformats.org/officeDocument/2006/relationships/customXml" Target="../ink/ink815.xml"/><Relationship Id="rId61" Type="http://schemas.openxmlformats.org/officeDocument/2006/relationships/customXml" Target="../ink/ink843.xml"/><Relationship Id="rId19" Type="http://schemas.openxmlformats.org/officeDocument/2006/relationships/customXml" Target="../ink/ink822.xml"/><Relationship Id="rId14" Type="http://schemas.openxmlformats.org/officeDocument/2006/relationships/image" Target="../media/image497.png"/><Relationship Id="rId22" Type="http://schemas.openxmlformats.org/officeDocument/2006/relationships/image" Target="../media/image501.png"/><Relationship Id="rId27" Type="http://schemas.openxmlformats.org/officeDocument/2006/relationships/customXml" Target="../ink/ink826.xml"/><Relationship Id="rId30" Type="http://schemas.openxmlformats.org/officeDocument/2006/relationships/image" Target="../media/image505.png"/><Relationship Id="rId35" Type="http://schemas.openxmlformats.org/officeDocument/2006/relationships/customXml" Target="../ink/ink830.xml"/><Relationship Id="rId43" Type="http://schemas.openxmlformats.org/officeDocument/2006/relationships/customXml" Target="../ink/ink834.xml"/><Relationship Id="rId48" Type="http://schemas.openxmlformats.org/officeDocument/2006/relationships/image" Target="../media/image514.png"/><Relationship Id="rId56" Type="http://schemas.openxmlformats.org/officeDocument/2006/relationships/image" Target="../media/image518.png"/><Relationship Id="rId64" Type="http://schemas.openxmlformats.org/officeDocument/2006/relationships/image" Target="../media/image522.png"/><Relationship Id="rId8" Type="http://schemas.openxmlformats.org/officeDocument/2006/relationships/image" Target="../media/image4940.png"/><Relationship Id="rId51" Type="http://schemas.openxmlformats.org/officeDocument/2006/relationships/customXml" Target="../ink/ink838.xml"/><Relationship Id="rId3" Type="http://schemas.openxmlformats.org/officeDocument/2006/relationships/customXml" Target="../ink/ink814.xml"/><Relationship Id="rId12" Type="http://schemas.openxmlformats.org/officeDocument/2006/relationships/image" Target="../media/image4960.png"/><Relationship Id="rId17" Type="http://schemas.openxmlformats.org/officeDocument/2006/relationships/customXml" Target="../ink/ink821.xml"/><Relationship Id="rId25" Type="http://schemas.openxmlformats.org/officeDocument/2006/relationships/customXml" Target="../ink/ink825.xml"/><Relationship Id="rId33" Type="http://schemas.openxmlformats.org/officeDocument/2006/relationships/customXml" Target="../ink/ink829.xml"/><Relationship Id="rId38" Type="http://schemas.openxmlformats.org/officeDocument/2006/relationships/image" Target="../media/image509.png"/><Relationship Id="rId46" Type="http://schemas.openxmlformats.org/officeDocument/2006/relationships/image" Target="../media/image513.png"/><Relationship Id="rId59" Type="http://schemas.openxmlformats.org/officeDocument/2006/relationships/customXml" Target="../ink/ink842.xml"/><Relationship Id="rId20" Type="http://schemas.openxmlformats.org/officeDocument/2006/relationships/image" Target="../media/image500.png"/><Relationship Id="rId41" Type="http://schemas.openxmlformats.org/officeDocument/2006/relationships/customXml" Target="../ink/ink833.xml"/><Relationship Id="rId54" Type="http://schemas.openxmlformats.org/officeDocument/2006/relationships/image" Target="../media/image517.png"/><Relationship Id="rId6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0.png"/><Relationship Id="rId15" Type="http://schemas.openxmlformats.org/officeDocument/2006/relationships/customXml" Target="../ink/ink820.xml"/><Relationship Id="rId23" Type="http://schemas.openxmlformats.org/officeDocument/2006/relationships/customXml" Target="../ink/ink824.xml"/><Relationship Id="rId28" Type="http://schemas.openxmlformats.org/officeDocument/2006/relationships/image" Target="../media/image504.png"/><Relationship Id="rId36" Type="http://schemas.openxmlformats.org/officeDocument/2006/relationships/image" Target="../media/image508.png"/><Relationship Id="rId49" Type="http://schemas.openxmlformats.org/officeDocument/2006/relationships/customXml" Target="../ink/ink837.xml"/><Relationship Id="rId57" Type="http://schemas.openxmlformats.org/officeDocument/2006/relationships/customXml" Target="../ink/ink841.xml"/><Relationship Id="rId10" Type="http://schemas.openxmlformats.org/officeDocument/2006/relationships/image" Target="../media/image4950.png"/><Relationship Id="rId31" Type="http://schemas.openxmlformats.org/officeDocument/2006/relationships/customXml" Target="../ink/ink828.xml"/><Relationship Id="rId44" Type="http://schemas.openxmlformats.org/officeDocument/2006/relationships/image" Target="../media/image512.png"/><Relationship Id="rId52" Type="http://schemas.openxmlformats.org/officeDocument/2006/relationships/image" Target="../media/image516.png"/><Relationship Id="rId60" Type="http://schemas.openxmlformats.org/officeDocument/2006/relationships/image" Target="../media/image520.png"/><Relationship Id="rId4" Type="http://schemas.openxmlformats.org/officeDocument/2006/relationships/image" Target="../media/image4920.png"/><Relationship Id="rId9" Type="http://schemas.openxmlformats.org/officeDocument/2006/relationships/customXml" Target="../ink/ink81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13.xml"/><Relationship Id="rId42" Type="http://schemas.openxmlformats.org/officeDocument/2006/relationships/image" Target="../media/image26.png"/><Relationship Id="rId47" Type="http://schemas.openxmlformats.org/officeDocument/2006/relationships/customXml" Target="../ink/ink26.xml"/><Relationship Id="rId63" Type="http://schemas.openxmlformats.org/officeDocument/2006/relationships/customXml" Target="../ink/ink34.xml"/><Relationship Id="rId68" Type="http://schemas.openxmlformats.org/officeDocument/2006/relationships/image" Target="../media/image39.png"/><Relationship Id="rId84" Type="http://schemas.openxmlformats.org/officeDocument/2006/relationships/image" Target="../media/image47.png"/><Relationship Id="rId89" Type="http://schemas.openxmlformats.org/officeDocument/2006/relationships/customXml" Target="../ink/ink47.xml"/><Relationship Id="rId112" Type="http://schemas.openxmlformats.org/officeDocument/2006/relationships/image" Target="../media/image61.png"/><Relationship Id="rId16" Type="http://schemas.openxmlformats.org/officeDocument/2006/relationships/image" Target="../media/image13.png"/><Relationship Id="rId107" Type="http://schemas.openxmlformats.org/officeDocument/2006/relationships/customXml" Target="../ink/ink56.xml"/><Relationship Id="rId11" Type="http://schemas.openxmlformats.org/officeDocument/2006/relationships/customXml" Target="../ink/ink8.xml"/><Relationship Id="rId32" Type="http://schemas.openxmlformats.org/officeDocument/2006/relationships/image" Target="../media/image21.png"/><Relationship Id="rId37" Type="http://schemas.openxmlformats.org/officeDocument/2006/relationships/customXml" Target="../ink/ink21.xml"/><Relationship Id="rId53" Type="http://schemas.openxmlformats.org/officeDocument/2006/relationships/customXml" Target="../ink/ink29.xml"/><Relationship Id="rId58" Type="http://schemas.openxmlformats.org/officeDocument/2006/relationships/image" Target="../media/image34.png"/><Relationship Id="rId74" Type="http://schemas.openxmlformats.org/officeDocument/2006/relationships/image" Target="../media/image42.png"/><Relationship Id="rId79" Type="http://schemas.openxmlformats.org/officeDocument/2006/relationships/customXml" Target="../ink/ink42.xml"/><Relationship Id="rId102" Type="http://schemas.openxmlformats.org/officeDocument/2006/relationships/image" Target="../media/image56.png"/><Relationship Id="rId5" Type="http://schemas.openxmlformats.org/officeDocument/2006/relationships/customXml" Target="../ink/ink5.xml"/><Relationship Id="rId90" Type="http://schemas.openxmlformats.org/officeDocument/2006/relationships/image" Target="../media/image50.png"/><Relationship Id="rId95" Type="http://schemas.openxmlformats.org/officeDocument/2006/relationships/customXml" Target="../ink/ink50.xml"/><Relationship Id="rId22" Type="http://schemas.openxmlformats.org/officeDocument/2006/relationships/image" Target="../media/image16.png"/><Relationship Id="rId27" Type="http://schemas.openxmlformats.org/officeDocument/2006/relationships/customXml" Target="../ink/ink16.xml"/><Relationship Id="rId43" Type="http://schemas.openxmlformats.org/officeDocument/2006/relationships/customXml" Target="../ink/ink24.xml"/><Relationship Id="rId48" Type="http://schemas.openxmlformats.org/officeDocument/2006/relationships/image" Target="../media/image29.png"/><Relationship Id="rId64" Type="http://schemas.openxmlformats.org/officeDocument/2006/relationships/image" Target="../media/image37.png"/><Relationship Id="rId69" Type="http://schemas.openxmlformats.org/officeDocument/2006/relationships/customXml" Target="../ink/ink37.xml"/><Relationship Id="rId80" Type="http://schemas.openxmlformats.org/officeDocument/2006/relationships/image" Target="../media/image45.png"/><Relationship Id="rId85" Type="http://schemas.openxmlformats.org/officeDocument/2006/relationships/customXml" Target="../ink/ink45.xml"/><Relationship Id="rId12" Type="http://schemas.openxmlformats.org/officeDocument/2006/relationships/image" Target="../media/image11.png"/><Relationship Id="rId17" Type="http://schemas.openxmlformats.org/officeDocument/2006/relationships/customXml" Target="../ink/ink11.xml"/><Relationship Id="rId33" Type="http://schemas.openxmlformats.org/officeDocument/2006/relationships/customXml" Target="../ink/ink19.xml"/><Relationship Id="rId38" Type="http://schemas.openxmlformats.org/officeDocument/2006/relationships/image" Target="../media/image24.png"/><Relationship Id="rId59" Type="http://schemas.openxmlformats.org/officeDocument/2006/relationships/customXml" Target="../ink/ink32.xml"/><Relationship Id="rId103" Type="http://schemas.openxmlformats.org/officeDocument/2006/relationships/customXml" Target="../ink/ink54.xml"/><Relationship Id="rId108" Type="http://schemas.openxmlformats.org/officeDocument/2006/relationships/image" Target="../media/image59.png"/><Relationship Id="rId54" Type="http://schemas.openxmlformats.org/officeDocument/2006/relationships/image" Target="../media/image32.png"/><Relationship Id="rId70" Type="http://schemas.openxmlformats.org/officeDocument/2006/relationships/image" Target="../media/image40.png"/><Relationship Id="rId75" Type="http://schemas.openxmlformats.org/officeDocument/2006/relationships/customXml" Target="../ink/ink40.xml"/><Relationship Id="rId91" Type="http://schemas.openxmlformats.org/officeDocument/2006/relationships/customXml" Target="../ink/ink48.xml"/><Relationship Id="rId9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06" Type="http://schemas.openxmlformats.org/officeDocument/2006/relationships/image" Target="../media/image58.png"/><Relationship Id="rId10" Type="http://schemas.openxmlformats.org/officeDocument/2006/relationships/image" Target="../media/image10.png"/><Relationship Id="rId31" Type="http://schemas.openxmlformats.org/officeDocument/2006/relationships/customXml" Target="../ink/ink18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35.xml"/><Relationship Id="rId73" Type="http://schemas.openxmlformats.org/officeDocument/2006/relationships/customXml" Target="../ink/ink39.xml"/><Relationship Id="rId78" Type="http://schemas.openxmlformats.org/officeDocument/2006/relationships/image" Target="../media/image44.png"/><Relationship Id="rId81" Type="http://schemas.openxmlformats.org/officeDocument/2006/relationships/customXml" Target="../ink/ink43.xml"/><Relationship Id="rId86" Type="http://schemas.openxmlformats.org/officeDocument/2006/relationships/image" Target="../media/image48.png"/><Relationship Id="rId94" Type="http://schemas.openxmlformats.org/officeDocument/2006/relationships/image" Target="../media/image52.png"/><Relationship Id="rId99" Type="http://schemas.openxmlformats.org/officeDocument/2006/relationships/customXml" Target="../ink/ink52.xml"/><Relationship Id="rId101" Type="http://schemas.openxmlformats.org/officeDocument/2006/relationships/customXml" Target="../ink/ink53.xml"/><Relationship Id="rId4" Type="http://schemas.openxmlformats.org/officeDocument/2006/relationships/image" Target="../media/image7.png"/><Relationship Id="rId9" Type="http://schemas.openxmlformats.org/officeDocument/2006/relationships/customXml" Target="../ink/ink7.xml"/><Relationship Id="rId13" Type="http://schemas.openxmlformats.org/officeDocument/2006/relationships/customXml" Target="../ink/ink9.xml"/><Relationship Id="rId18" Type="http://schemas.openxmlformats.org/officeDocument/2006/relationships/image" Target="../media/image14.png"/><Relationship Id="rId39" Type="http://schemas.openxmlformats.org/officeDocument/2006/relationships/customXml" Target="../ink/ink22.xml"/><Relationship Id="rId109" Type="http://schemas.openxmlformats.org/officeDocument/2006/relationships/customXml" Target="../ink/ink57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30.xml"/><Relationship Id="rId76" Type="http://schemas.openxmlformats.org/officeDocument/2006/relationships/image" Target="../media/image43.png"/><Relationship Id="rId97" Type="http://schemas.openxmlformats.org/officeDocument/2006/relationships/customXml" Target="../ink/ink51.xml"/><Relationship Id="rId104" Type="http://schemas.openxmlformats.org/officeDocument/2006/relationships/image" Target="../media/image57.png"/><Relationship Id="rId7" Type="http://schemas.openxmlformats.org/officeDocument/2006/relationships/customXml" Target="../ink/ink6.xml"/><Relationship Id="rId71" Type="http://schemas.openxmlformats.org/officeDocument/2006/relationships/customXml" Target="../ink/ink38.xml"/><Relationship Id="rId92" Type="http://schemas.openxmlformats.org/officeDocument/2006/relationships/image" Target="../media/image51.png"/><Relationship Id="rId2" Type="http://schemas.openxmlformats.org/officeDocument/2006/relationships/image" Target="../media/image5.png"/><Relationship Id="rId29" Type="http://schemas.openxmlformats.org/officeDocument/2006/relationships/customXml" Target="../ink/ink17.xml"/><Relationship Id="rId24" Type="http://schemas.openxmlformats.org/officeDocument/2006/relationships/image" Target="../media/image17.png"/><Relationship Id="rId40" Type="http://schemas.openxmlformats.org/officeDocument/2006/relationships/image" Target="../media/image25.png"/><Relationship Id="rId45" Type="http://schemas.openxmlformats.org/officeDocument/2006/relationships/customXml" Target="../ink/ink25.xml"/><Relationship Id="rId66" Type="http://schemas.openxmlformats.org/officeDocument/2006/relationships/image" Target="../media/image38.png"/><Relationship Id="rId87" Type="http://schemas.openxmlformats.org/officeDocument/2006/relationships/customXml" Target="../ink/ink46.xml"/><Relationship Id="rId110" Type="http://schemas.openxmlformats.org/officeDocument/2006/relationships/image" Target="../media/image60.png"/><Relationship Id="rId61" Type="http://schemas.openxmlformats.org/officeDocument/2006/relationships/customXml" Target="../ink/ink33.xml"/><Relationship Id="rId82" Type="http://schemas.openxmlformats.org/officeDocument/2006/relationships/image" Target="../media/image46.png"/><Relationship Id="rId19" Type="http://schemas.openxmlformats.org/officeDocument/2006/relationships/customXml" Target="../ink/ink12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20.xml"/><Relationship Id="rId56" Type="http://schemas.openxmlformats.org/officeDocument/2006/relationships/image" Target="../media/image33.png"/><Relationship Id="rId77" Type="http://schemas.openxmlformats.org/officeDocument/2006/relationships/customXml" Target="../ink/ink41.xml"/><Relationship Id="rId100" Type="http://schemas.openxmlformats.org/officeDocument/2006/relationships/image" Target="../media/image55.png"/><Relationship Id="rId105" Type="http://schemas.openxmlformats.org/officeDocument/2006/relationships/customXml" Target="../ink/ink55.xml"/><Relationship Id="rId8" Type="http://schemas.openxmlformats.org/officeDocument/2006/relationships/image" Target="../media/image9.png"/><Relationship Id="rId51" Type="http://schemas.openxmlformats.org/officeDocument/2006/relationships/customXml" Target="../ink/ink28.xml"/><Relationship Id="rId72" Type="http://schemas.openxmlformats.org/officeDocument/2006/relationships/image" Target="../media/image41.png"/><Relationship Id="rId93" Type="http://schemas.openxmlformats.org/officeDocument/2006/relationships/customXml" Target="../ink/ink49.xml"/><Relationship Id="rId98" Type="http://schemas.openxmlformats.org/officeDocument/2006/relationships/image" Target="../media/image54.png"/><Relationship Id="rId3" Type="http://schemas.openxmlformats.org/officeDocument/2006/relationships/image" Target="../media/image6.png"/><Relationship Id="rId25" Type="http://schemas.openxmlformats.org/officeDocument/2006/relationships/customXml" Target="../ink/ink15.xml"/><Relationship Id="rId46" Type="http://schemas.openxmlformats.org/officeDocument/2006/relationships/image" Target="../media/image28.png"/><Relationship Id="rId67" Type="http://schemas.openxmlformats.org/officeDocument/2006/relationships/customXml" Target="../ink/ink36.xml"/><Relationship Id="rId20" Type="http://schemas.openxmlformats.org/officeDocument/2006/relationships/image" Target="../media/image15.png"/><Relationship Id="rId41" Type="http://schemas.openxmlformats.org/officeDocument/2006/relationships/customXml" Target="../ink/ink23.xml"/><Relationship Id="rId62" Type="http://schemas.openxmlformats.org/officeDocument/2006/relationships/image" Target="../media/image36.png"/><Relationship Id="rId83" Type="http://schemas.openxmlformats.org/officeDocument/2006/relationships/customXml" Target="../ink/ink44.xml"/><Relationship Id="rId88" Type="http://schemas.openxmlformats.org/officeDocument/2006/relationships/image" Target="../media/image49.png"/><Relationship Id="rId111" Type="http://schemas.openxmlformats.org/officeDocument/2006/relationships/customXml" Target="../ink/ink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01.xml"/><Relationship Id="rId299" Type="http://schemas.openxmlformats.org/officeDocument/2006/relationships/customXml" Target="../ink/ink992.xml"/><Relationship Id="rId21" Type="http://schemas.openxmlformats.org/officeDocument/2006/relationships/customXml" Target="../ink/ink853.xml"/><Relationship Id="rId63" Type="http://schemas.openxmlformats.org/officeDocument/2006/relationships/customXml" Target="../ink/ink874.xml"/><Relationship Id="rId159" Type="http://schemas.openxmlformats.org/officeDocument/2006/relationships/customXml" Target="../ink/ink922.xml"/><Relationship Id="rId324" Type="http://schemas.openxmlformats.org/officeDocument/2006/relationships/image" Target="../media/image686.png"/><Relationship Id="rId366" Type="http://schemas.openxmlformats.org/officeDocument/2006/relationships/image" Target="../media/image707.png"/><Relationship Id="rId170" Type="http://schemas.openxmlformats.org/officeDocument/2006/relationships/image" Target="../media/image609.png"/><Relationship Id="rId226" Type="http://schemas.openxmlformats.org/officeDocument/2006/relationships/image" Target="../media/image637.png"/><Relationship Id="rId433" Type="http://schemas.openxmlformats.org/officeDocument/2006/relationships/customXml" Target="../ink/ink1059.xml"/><Relationship Id="rId268" Type="http://schemas.openxmlformats.org/officeDocument/2006/relationships/image" Target="../media/image658.png"/><Relationship Id="rId32" Type="http://schemas.openxmlformats.org/officeDocument/2006/relationships/image" Target="../media/image540.png"/><Relationship Id="rId74" Type="http://schemas.openxmlformats.org/officeDocument/2006/relationships/image" Target="../media/image561.png"/><Relationship Id="rId128" Type="http://schemas.openxmlformats.org/officeDocument/2006/relationships/image" Target="../media/image588.png"/><Relationship Id="rId335" Type="http://schemas.openxmlformats.org/officeDocument/2006/relationships/customXml" Target="../ink/ink1010.xml"/><Relationship Id="rId377" Type="http://schemas.openxmlformats.org/officeDocument/2006/relationships/customXml" Target="../ink/ink1031.xml"/><Relationship Id="rId5" Type="http://schemas.openxmlformats.org/officeDocument/2006/relationships/customXml" Target="../ink/ink845.xml"/><Relationship Id="rId181" Type="http://schemas.openxmlformats.org/officeDocument/2006/relationships/customXml" Target="../ink/ink933.xml"/><Relationship Id="rId237" Type="http://schemas.openxmlformats.org/officeDocument/2006/relationships/customXml" Target="../ink/ink961.xml"/><Relationship Id="rId402" Type="http://schemas.openxmlformats.org/officeDocument/2006/relationships/image" Target="../media/image725.png"/><Relationship Id="rId279" Type="http://schemas.openxmlformats.org/officeDocument/2006/relationships/customXml" Target="../ink/ink982.xml"/><Relationship Id="rId444" Type="http://schemas.openxmlformats.org/officeDocument/2006/relationships/image" Target="../media/image746.png"/><Relationship Id="rId43" Type="http://schemas.openxmlformats.org/officeDocument/2006/relationships/customXml" Target="../ink/ink864.xml"/><Relationship Id="rId139" Type="http://schemas.openxmlformats.org/officeDocument/2006/relationships/customXml" Target="../ink/ink912.xml"/><Relationship Id="rId290" Type="http://schemas.openxmlformats.org/officeDocument/2006/relationships/image" Target="../media/image669.png"/><Relationship Id="rId304" Type="http://schemas.openxmlformats.org/officeDocument/2006/relationships/image" Target="../media/image676.png"/><Relationship Id="rId346" Type="http://schemas.openxmlformats.org/officeDocument/2006/relationships/image" Target="../media/image697.png"/><Relationship Id="rId388" Type="http://schemas.openxmlformats.org/officeDocument/2006/relationships/image" Target="../media/image718.png"/><Relationship Id="rId85" Type="http://schemas.openxmlformats.org/officeDocument/2006/relationships/customXml" Target="../ink/ink885.xml"/><Relationship Id="rId150" Type="http://schemas.openxmlformats.org/officeDocument/2006/relationships/image" Target="../media/image599.png"/><Relationship Id="rId192" Type="http://schemas.openxmlformats.org/officeDocument/2006/relationships/image" Target="../media/image620.png"/><Relationship Id="rId206" Type="http://schemas.openxmlformats.org/officeDocument/2006/relationships/image" Target="../media/image627.png"/><Relationship Id="rId413" Type="http://schemas.openxmlformats.org/officeDocument/2006/relationships/customXml" Target="../ink/ink1049.xml"/><Relationship Id="rId248" Type="http://schemas.openxmlformats.org/officeDocument/2006/relationships/image" Target="../media/image648.png"/><Relationship Id="rId455" Type="http://schemas.openxmlformats.org/officeDocument/2006/relationships/customXml" Target="../ink/ink1070.xml"/><Relationship Id="rId12" Type="http://schemas.openxmlformats.org/officeDocument/2006/relationships/image" Target="../media/image530.png"/><Relationship Id="rId108" Type="http://schemas.openxmlformats.org/officeDocument/2006/relationships/image" Target="../media/image578.png"/><Relationship Id="rId315" Type="http://schemas.openxmlformats.org/officeDocument/2006/relationships/customXml" Target="../ink/ink1000.xml"/><Relationship Id="rId357" Type="http://schemas.openxmlformats.org/officeDocument/2006/relationships/customXml" Target="../ink/ink1021.xml"/><Relationship Id="rId54" Type="http://schemas.openxmlformats.org/officeDocument/2006/relationships/image" Target="../media/image551.png"/><Relationship Id="rId96" Type="http://schemas.openxmlformats.org/officeDocument/2006/relationships/image" Target="../media/image572.png"/><Relationship Id="rId161" Type="http://schemas.openxmlformats.org/officeDocument/2006/relationships/customXml" Target="../ink/ink923.xml"/><Relationship Id="rId217" Type="http://schemas.openxmlformats.org/officeDocument/2006/relationships/customXml" Target="../ink/ink951.xml"/><Relationship Id="rId399" Type="http://schemas.openxmlformats.org/officeDocument/2006/relationships/customXml" Target="../ink/ink1042.xml"/><Relationship Id="rId259" Type="http://schemas.openxmlformats.org/officeDocument/2006/relationships/customXml" Target="../ink/ink972.xml"/><Relationship Id="rId424" Type="http://schemas.openxmlformats.org/officeDocument/2006/relationships/image" Target="../media/image736.png"/><Relationship Id="rId466" Type="http://schemas.openxmlformats.org/officeDocument/2006/relationships/image" Target="../media/image757.png"/><Relationship Id="rId23" Type="http://schemas.openxmlformats.org/officeDocument/2006/relationships/customXml" Target="../ink/ink854.xml"/><Relationship Id="rId119" Type="http://schemas.openxmlformats.org/officeDocument/2006/relationships/customXml" Target="../ink/ink902.xml"/><Relationship Id="rId270" Type="http://schemas.openxmlformats.org/officeDocument/2006/relationships/image" Target="../media/image659.png"/><Relationship Id="rId326" Type="http://schemas.openxmlformats.org/officeDocument/2006/relationships/image" Target="../media/image687.png"/><Relationship Id="rId65" Type="http://schemas.openxmlformats.org/officeDocument/2006/relationships/customXml" Target="../ink/ink875.xml"/><Relationship Id="rId130" Type="http://schemas.openxmlformats.org/officeDocument/2006/relationships/image" Target="../media/image589.png"/><Relationship Id="rId368" Type="http://schemas.openxmlformats.org/officeDocument/2006/relationships/image" Target="../media/image708.png"/><Relationship Id="rId172" Type="http://schemas.openxmlformats.org/officeDocument/2006/relationships/image" Target="../media/image610.png"/><Relationship Id="rId228" Type="http://schemas.openxmlformats.org/officeDocument/2006/relationships/image" Target="../media/image638.png"/><Relationship Id="rId435" Type="http://schemas.openxmlformats.org/officeDocument/2006/relationships/customXml" Target="../ink/ink1060.xml"/><Relationship Id="rId281" Type="http://schemas.openxmlformats.org/officeDocument/2006/relationships/customXml" Target="../ink/ink983.xml"/><Relationship Id="rId337" Type="http://schemas.openxmlformats.org/officeDocument/2006/relationships/customXml" Target="../ink/ink1011.xml"/><Relationship Id="rId34" Type="http://schemas.openxmlformats.org/officeDocument/2006/relationships/image" Target="../media/image541.png"/><Relationship Id="rId76" Type="http://schemas.openxmlformats.org/officeDocument/2006/relationships/image" Target="../media/image562.png"/><Relationship Id="rId141" Type="http://schemas.openxmlformats.org/officeDocument/2006/relationships/customXml" Target="../ink/ink913.xml"/><Relationship Id="rId379" Type="http://schemas.openxmlformats.org/officeDocument/2006/relationships/customXml" Target="../ink/ink1032.xml"/><Relationship Id="rId7" Type="http://schemas.openxmlformats.org/officeDocument/2006/relationships/customXml" Target="../ink/ink846.xml"/><Relationship Id="rId183" Type="http://schemas.openxmlformats.org/officeDocument/2006/relationships/customXml" Target="../ink/ink934.xml"/><Relationship Id="rId239" Type="http://schemas.openxmlformats.org/officeDocument/2006/relationships/customXml" Target="../ink/ink962.xml"/><Relationship Id="rId390" Type="http://schemas.openxmlformats.org/officeDocument/2006/relationships/image" Target="../media/image719.png"/><Relationship Id="rId404" Type="http://schemas.openxmlformats.org/officeDocument/2006/relationships/image" Target="../media/image726.png"/><Relationship Id="rId446" Type="http://schemas.openxmlformats.org/officeDocument/2006/relationships/image" Target="../media/image747.png"/><Relationship Id="rId250" Type="http://schemas.openxmlformats.org/officeDocument/2006/relationships/image" Target="../media/image649.png"/><Relationship Id="rId292" Type="http://schemas.openxmlformats.org/officeDocument/2006/relationships/image" Target="../media/image670.png"/><Relationship Id="rId306" Type="http://schemas.openxmlformats.org/officeDocument/2006/relationships/image" Target="../media/image677.png"/><Relationship Id="rId45" Type="http://schemas.openxmlformats.org/officeDocument/2006/relationships/customXml" Target="../ink/ink865.xml"/><Relationship Id="rId87" Type="http://schemas.openxmlformats.org/officeDocument/2006/relationships/customXml" Target="../ink/ink886.xml"/><Relationship Id="rId110" Type="http://schemas.openxmlformats.org/officeDocument/2006/relationships/image" Target="../media/image579.png"/><Relationship Id="rId348" Type="http://schemas.openxmlformats.org/officeDocument/2006/relationships/image" Target="../media/image698.png"/><Relationship Id="rId152" Type="http://schemas.openxmlformats.org/officeDocument/2006/relationships/image" Target="../media/image600.png"/><Relationship Id="rId194" Type="http://schemas.openxmlformats.org/officeDocument/2006/relationships/image" Target="../media/image621.png"/><Relationship Id="rId208" Type="http://schemas.openxmlformats.org/officeDocument/2006/relationships/image" Target="../media/image628.png"/><Relationship Id="rId415" Type="http://schemas.openxmlformats.org/officeDocument/2006/relationships/customXml" Target="../ink/ink1050.xml"/><Relationship Id="rId457" Type="http://schemas.openxmlformats.org/officeDocument/2006/relationships/customXml" Target="../ink/ink1071.xml"/><Relationship Id="rId261" Type="http://schemas.openxmlformats.org/officeDocument/2006/relationships/customXml" Target="../ink/ink973.xml"/><Relationship Id="rId14" Type="http://schemas.openxmlformats.org/officeDocument/2006/relationships/image" Target="../media/image531.png"/><Relationship Id="rId56" Type="http://schemas.openxmlformats.org/officeDocument/2006/relationships/image" Target="../media/image552.png"/><Relationship Id="rId317" Type="http://schemas.openxmlformats.org/officeDocument/2006/relationships/customXml" Target="../ink/ink1001.xml"/><Relationship Id="rId359" Type="http://schemas.openxmlformats.org/officeDocument/2006/relationships/customXml" Target="../ink/ink1022.xml"/><Relationship Id="rId98" Type="http://schemas.openxmlformats.org/officeDocument/2006/relationships/image" Target="../media/image573.png"/><Relationship Id="rId121" Type="http://schemas.openxmlformats.org/officeDocument/2006/relationships/customXml" Target="../ink/ink903.xml"/><Relationship Id="rId163" Type="http://schemas.openxmlformats.org/officeDocument/2006/relationships/customXml" Target="../ink/ink924.xml"/><Relationship Id="rId219" Type="http://schemas.openxmlformats.org/officeDocument/2006/relationships/customXml" Target="../ink/ink952.xml"/><Relationship Id="rId370" Type="http://schemas.openxmlformats.org/officeDocument/2006/relationships/image" Target="../media/image709.png"/><Relationship Id="rId426" Type="http://schemas.openxmlformats.org/officeDocument/2006/relationships/image" Target="../media/image737.png"/><Relationship Id="rId230" Type="http://schemas.openxmlformats.org/officeDocument/2006/relationships/image" Target="../media/image639.png"/><Relationship Id="rId468" Type="http://schemas.openxmlformats.org/officeDocument/2006/relationships/image" Target="../media/image758.png"/><Relationship Id="rId25" Type="http://schemas.openxmlformats.org/officeDocument/2006/relationships/customXml" Target="../ink/ink855.xml"/><Relationship Id="rId67" Type="http://schemas.openxmlformats.org/officeDocument/2006/relationships/customXml" Target="../ink/ink876.xml"/><Relationship Id="rId272" Type="http://schemas.openxmlformats.org/officeDocument/2006/relationships/image" Target="../media/image660.png"/><Relationship Id="rId328" Type="http://schemas.openxmlformats.org/officeDocument/2006/relationships/image" Target="../media/image688.png"/><Relationship Id="rId132" Type="http://schemas.openxmlformats.org/officeDocument/2006/relationships/image" Target="../media/image590.png"/><Relationship Id="rId174" Type="http://schemas.openxmlformats.org/officeDocument/2006/relationships/image" Target="../media/image611.png"/><Relationship Id="rId381" Type="http://schemas.openxmlformats.org/officeDocument/2006/relationships/customXml" Target="../ink/ink1033.xml"/><Relationship Id="rId241" Type="http://schemas.openxmlformats.org/officeDocument/2006/relationships/customXml" Target="../ink/ink963.xml"/><Relationship Id="rId437" Type="http://schemas.openxmlformats.org/officeDocument/2006/relationships/customXml" Target="../ink/ink1061.xml"/><Relationship Id="rId36" Type="http://schemas.openxmlformats.org/officeDocument/2006/relationships/image" Target="../media/image542.png"/><Relationship Id="rId283" Type="http://schemas.openxmlformats.org/officeDocument/2006/relationships/customXml" Target="../ink/ink984.xml"/><Relationship Id="rId339" Type="http://schemas.openxmlformats.org/officeDocument/2006/relationships/customXml" Target="../ink/ink1012.xml"/><Relationship Id="rId78" Type="http://schemas.openxmlformats.org/officeDocument/2006/relationships/image" Target="../media/image563.png"/><Relationship Id="rId101" Type="http://schemas.openxmlformats.org/officeDocument/2006/relationships/customXml" Target="../ink/ink893.xml"/><Relationship Id="rId143" Type="http://schemas.openxmlformats.org/officeDocument/2006/relationships/customXml" Target="../ink/ink914.xml"/><Relationship Id="rId185" Type="http://schemas.openxmlformats.org/officeDocument/2006/relationships/customXml" Target="../ink/ink935.xml"/><Relationship Id="rId350" Type="http://schemas.openxmlformats.org/officeDocument/2006/relationships/image" Target="../media/image699.png"/><Relationship Id="rId406" Type="http://schemas.openxmlformats.org/officeDocument/2006/relationships/image" Target="../media/image727.png"/><Relationship Id="rId9" Type="http://schemas.openxmlformats.org/officeDocument/2006/relationships/customXml" Target="../ink/ink847.xml"/><Relationship Id="rId210" Type="http://schemas.openxmlformats.org/officeDocument/2006/relationships/image" Target="../media/image629.png"/><Relationship Id="rId392" Type="http://schemas.openxmlformats.org/officeDocument/2006/relationships/image" Target="../media/image720.png"/><Relationship Id="rId448" Type="http://schemas.openxmlformats.org/officeDocument/2006/relationships/image" Target="../media/image748.png"/><Relationship Id="rId252" Type="http://schemas.openxmlformats.org/officeDocument/2006/relationships/image" Target="../media/image650.png"/><Relationship Id="rId294" Type="http://schemas.openxmlformats.org/officeDocument/2006/relationships/image" Target="../media/image671.png"/><Relationship Id="rId308" Type="http://schemas.openxmlformats.org/officeDocument/2006/relationships/image" Target="../media/image678.png"/><Relationship Id="rId47" Type="http://schemas.openxmlformats.org/officeDocument/2006/relationships/customXml" Target="../ink/ink866.xml"/><Relationship Id="rId89" Type="http://schemas.openxmlformats.org/officeDocument/2006/relationships/customXml" Target="../ink/ink887.xml"/><Relationship Id="rId112" Type="http://schemas.openxmlformats.org/officeDocument/2006/relationships/image" Target="../media/image580.png"/><Relationship Id="rId154" Type="http://schemas.openxmlformats.org/officeDocument/2006/relationships/image" Target="../media/image601.png"/><Relationship Id="rId361" Type="http://schemas.openxmlformats.org/officeDocument/2006/relationships/customXml" Target="../ink/ink1023.xml"/><Relationship Id="rId196" Type="http://schemas.openxmlformats.org/officeDocument/2006/relationships/image" Target="../media/image622.png"/><Relationship Id="rId417" Type="http://schemas.openxmlformats.org/officeDocument/2006/relationships/customXml" Target="../ink/ink1051.xml"/><Relationship Id="rId459" Type="http://schemas.openxmlformats.org/officeDocument/2006/relationships/customXml" Target="../ink/ink1072.xml"/><Relationship Id="rId16" Type="http://schemas.openxmlformats.org/officeDocument/2006/relationships/image" Target="../media/image532.png"/><Relationship Id="rId221" Type="http://schemas.openxmlformats.org/officeDocument/2006/relationships/customXml" Target="../ink/ink953.xml"/><Relationship Id="rId263" Type="http://schemas.openxmlformats.org/officeDocument/2006/relationships/customXml" Target="../ink/ink974.xml"/><Relationship Id="rId319" Type="http://schemas.openxmlformats.org/officeDocument/2006/relationships/customXml" Target="../ink/ink1002.xml"/><Relationship Id="rId470" Type="http://schemas.openxmlformats.org/officeDocument/2006/relationships/image" Target="../media/image759.png"/><Relationship Id="rId58" Type="http://schemas.openxmlformats.org/officeDocument/2006/relationships/image" Target="../media/image553.png"/><Relationship Id="rId123" Type="http://schemas.openxmlformats.org/officeDocument/2006/relationships/customXml" Target="../ink/ink904.xml"/><Relationship Id="rId330" Type="http://schemas.openxmlformats.org/officeDocument/2006/relationships/image" Target="../media/image689.png"/><Relationship Id="rId165" Type="http://schemas.openxmlformats.org/officeDocument/2006/relationships/customXml" Target="../ink/ink925.xml"/><Relationship Id="rId372" Type="http://schemas.openxmlformats.org/officeDocument/2006/relationships/image" Target="../media/image710.png"/><Relationship Id="rId428" Type="http://schemas.openxmlformats.org/officeDocument/2006/relationships/image" Target="../media/image738.png"/><Relationship Id="rId232" Type="http://schemas.openxmlformats.org/officeDocument/2006/relationships/image" Target="../media/image640.png"/><Relationship Id="rId274" Type="http://schemas.openxmlformats.org/officeDocument/2006/relationships/image" Target="../media/image661.png"/><Relationship Id="rId27" Type="http://schemas.openxmlformats.org/officeDocument/2006/relationships/customXml" Target="../ink/ink856.xml"/><Relationship Id="rId69" Type="http://schemas.openxmlformats.org/officeDocument/2006/relationships/customXml" Target="../ink/ink877.xml"/><Relationship Id="rId134" Type="http://schemas.openxmlformats.org/officeDocument/2006/relationships/image" Target="../media/image591.png"/><Relationship Id="rId80" Type="http://schemas.openxmlformats.org/officeDocument/2006/relationships/image" Target="../media/image564.png"/><Relationship Id="rId176" Type="http://schemas.openxmlformats.org/officeDocument/2006/relationships/image" Target="../media/image612.png"/><Relationship Id="rId341" Type="http://schemas.openxmlformats.org/officeDocument/2006/relationships/customXml" Target="../ink/ink1013.xml"/><Relationship Id="rId383" Type="http://schemas.openxmlformats.org/officeDocument/2006/relationships/customXml" Target="../ink/ink1034.xml"/><Relationship Id="rId439" Type="http://schemas.openxmlformats.org/officeDocument/2006/relationships/customXml" Target="../ink/ink1062.xml"/><Relationship Id="rId201" Type="http://schemas.openxmlformats.org/officeDocument/2006/relationships/customXml" Target="../ink/ink943.xml"/><Relationship Id="rId243" Type="http://schemas.openxmlformats.org/officeDocument/2006/relationships/customXml" Target="../ink/ink964.xml"/><Relationship Id="rId285" Type="http://schemas.openxmlformats.org/officeDocument/2006/relationships/customXml" Target="../ink/ink985.xml"/><Relationship Id="rId450" Type="http://schemas.openxmlformats.org/officeDocument/2006/relationships/image" Target="../media/image749.png"/><Relationship Id="rId38" Type="http://schemas.openxmlformats.org/officeDocument/2006/relationships/image" Target="../media/image543.png"/><Relationship Id="rId103" Type="http://schemas.openxmlformats.org/officeDocument/2006/relationships/customXml" Target="../ink/ink894.xml"/><Relationship Id="rId310" Type="http://schemas.openxmlformats.org/officeDocument/2006/relationships/image" Target="../media/image679.png"/><Relationship Id="rId91" Type="http://schemas.openxmlformats.org/officeDocument/2006/relationships/customXml" Target="../ink/ink888.xml"/><Relationship Id="rId145" Type="http://schemas.openxmlformats.org/officeDocument/2006/relationships/customXml" Target="../ink/ink915.xml"/><Relationship Id="rId187" Type="http://schemas.openxmlformats.org/officeDocument/2006/relationships/customXml" Target="../ink/ink936.xml"/><Relationship Id="rId352" Type="http://schemas.openxmlformats.org/officeDocument/2006/relationships/image" Target="../media/image700.png"/><Relationship Id="rId394" Type="http://schemas.openxmlformats.org/officeDocument/2006/relationships/image" Target="../media/image721.png"/><Relationship Id="rId408" Type="http://schemas.openxmlformats.org/officeDocument/2006/relationships/image" Target="../media/image728.png"/><Relationship Id="rId212" Type="http://schemas.openxmlformats.org/officeDocument/2006/relationships/image" Target="../media/image630.png"/><Relationship Id="rId254" Type="http://schemas.openxmlformats.org/officeDocument/2006/relationships/image" Target="../media/image651.png"/><Relationship Id="rId49" Type="http://schemas.openxmlformats.org/officeDocument/2006/relationships/customXml" Target="../ink/ink867.xml"/><Relationship Id="rId114" Type="http://schemas.openxmlformats.org/officeDocument/2006/relationships/image" Target="../media/image581.png"/><Relationship Id="rId296" Type="http://schemas.openxmlformats.org/officeDocument/2006/relationships/image" Target="../media/image672.png"/><Relationship Id="rId461" Type="http://schemas.openxmlformats.org/officeDocument/2006/relationships/customXml" Target="../ink/ink1073.xml"/><Relationship Id="rId60" Type="http://schemas.openxmlformats.org/officeDocument/2006/relationships/image" Target="../media/image554.png"/><Relationship Id="rId156" Type="http://schemas.openxmlformats.org/officeDocument/2006/relationships/image" Target="../media/image602.png"/><Relationship Id="rId198" Type="http://schemas.openxmlformats.org/officeDocument/2006/relationships/image" Target="../media/image623.png"/><Relationship Id="rId321" Type="http://schemas.openxmlformats.org/officeDocument/2006/relationships/customXml" Target="../ink/ink1003.xml"/><Relationship Id="rId363" Type="http://schemas.openxmlformats.org/officeDocument/2006/relationships/customXml" Target="../ink/ink1024.xml"/><Relationship Id="rId419" Type="http://schemas.openxmlformats.org/officeDocument/2006/relationships/customXml" Target="../ink/ink1052.xml"/><Relationship Id="rId223" Type="http://schemas.openxmlformats.org/officeDocument/2006/relationships/customXml" Target="../ink/ink954.xml"/><Relationship Id="rId430" Type="http://schemas.openxmlformats.org/officeDocument/2006/relationships/image" Target="../media/image739.png"/><Relationship Id="rId18" Type="http://schemas.openxmlformats.org/officeDocument/2006/relationships/image" Target="../media/image533.png"/><Relationship Id="rId265" Type="http://schemas.openxmlformats.org/officeDocument/2006/relationships/customXml" Target="../ink/ink975.xml"/><Relationship Id="rId125" Type="http://schemas.openxmlformats.org/officeDocument/2006/relationships/customXml" Target="../ink/ink905.xml"/><Relationship Id="rId167" Type="http://schemas.openxmlformats.org/officeDocument/2006/relationships/customXml" Target="../ink/ink926.xml"/><Relationship Id="rId332" Type="http://schemas.openxmlformats.org/officeDocument/2006/relationships/image" Target="../media/image690.png"/><Relationship Id="rId374" Type="http://schemas.openxmlformats.org/officeDocument/2006/relationships/image" Target="../media/image711.png"/><Relationship Id="rId71" Type="http://schemas.openxmlformats.org/officeDocument/2006/relationships/customXml" Target="../ink/ink878.xml"/><Relationship Id="rId234" Type="http://schemas.openxmlformats.org/officeDocument/2006/relationships/image" Target="../media/image641.png"/><Relationship Id="rId2" Type="http://schemas.openxmlformats.org/officeDocument/2006/relationships/image" Target="../media/image523.png"/><Relationship Id="rId29" Type="http://schemas.openxmlformats.org/officeDocument/2006/relationships/customXml" Target="../ink/ink857.xml"/><Relationship Id="rId276" Type="http://schemas.openxmlformats.org/officeDocument/2006/relationships/image" Target="../media/image662.png"/><Relationship Id="rId441" Type="http://schemas.openxmlformats.org/officeDocument/2006/relationships/customXml" Target="../ink/ink1063.xml"/><Relationship Id="rId40" Type="http://schemas.openxmlformats.org/officeDocument/2006/relationships/image" Target="../media/image544.png"/><Relationship Id="rId136" Type="http://schemas.openxmlformats.org/officeDocument/2006/relationships/image" Target="../media/image592.png"/><Relationship Id="rId178" Type="http://schemas.openxmlformats.org/officeDocument/2006/relationships/image" Target="../media/image613.png"/><Relationship Id="rId301" Type="http://schemas.openxmlformats.org/officeDocument/2006/relationships/customXml" Target="../ink/ink993.xml"/><Relationship Id="rId343" Type="http://schemas.openxmlformats.org/officeDocument/2006/relationships/customXml" Target="../ink/ink1014.xml"/><Relationship Id="rId82" Type="http://schemas.openxmlformats.org/officeDocument/2006/relationships/image" Target="../media/image565.png"/><Relationship Id="rId203" Type="http://schemas.openxmlformats.org/officeDocument/2006/relationships/customXml" Target="../ink/ink944.xml"/><Relationship Id="rId385" Type="http://schemas.openxmlformats.org/officeDocument/2006/relationships/customXml" Target="../ink/ink1035.xml"/><Relationship Id="rId19" Type="http://schemas.openxmlformats.org/officeDocument/2006/relationships/customXml" Target="../ink/ink852.xml"/><Relationship Id="rId224" Type="http://schemas.openxmlformats.org/officeDocument/2006/relationships/image" Target="../media/image636.png"/><Relationship Id="rId245" Type="http://schemas.openxmlformats.org/officeDocument/2006/relationships/customXml" Target="../ink/ink965.xml"/><Relationship Id="rId266" Type="http://schemas.openxmlformats.org/officeDocument/2006/relationships/image" Target="../media/image657.png"/><Relationship Id="rId287" Type="http://schemas.openxmlformats.org/officeDocument/2006/relationships/customXml" Target="../ink/ink986.xml"/><Relationship Id="rId410" Type="http://schemas.openxmlformats.org/officeDocument/2006/relationships/image" Target="../media/image729.png"/><Relationship Id="rId431" Type="http://schemas.openxmlformats.org/officeDocument/2006/relationships/customXml" Target="../ink/ink1058.xml"/><Relationship Id="rId452" Type="http://schemas.openxmlformats.org/officeDocument/2006/relationships/image" Target="../media/image750.png"/><Relationship Id="rId30" Type="http://schemas.openxmlformats.org/officeDocument/2006/relationships/image" Target="../media/image539.png"/><Relationship Id="rId105" Type="http://schemas.openxmlformats.org/officeDocument/2006/relationships/customXml" Target="../ink/ink895.xml"/><Relationship Id="rId126" Type="http://schemas.openxmlformats.org/officeDocument/2006/relationships/image" Target="../media/image587.png"/><Relationship Id="rId147" Type="http://schemas.openxmlformats.org/officeDocument/2006/relationships/customXml" Target="../ink/ink916.xml"/><Relationship Id="rId168" Type="http://schemas.openxmlformats.org/officeDocument/2006/relationships/image" Target="../media/image608.png"/><Relationship Id="rId312" Type="http://schemas.openxmlformats.org/officeDocument/2006/relationships/image" Target="../media/image680.png"/><Relationship Id="rId333" Type="http://schemas.openxmlformats.org/officeDocument/2006/relationships/customXml" Target="../ink/ink1009.xml"/><Relationship Id="rId354" Type="http://schemas.openxmlformats.org/officeDocument/2006/relationships/image" Target="../media/image701.png"/><Relationship Id="rId51" Type="http://schemas.openxmlformats.org/officeDocument/2006/relationships/customXml" Target="../ink/ink868.xml"/><Relationship Id="rId72" Type="http://schemas.openxmlformats.org/officeDocument/2006/relationships/image" Target="../media/image560.png"/><Relationship Id="rId93" Type="http://schemas.openxmlformats.org/officeDocument/2006/relationships/customXml" Target="../ink/ink889.xml"/><Relationship Id="rId189" Type="http://schemas.openxmlformats.org/officeDocument/2006/relationships/customXml" Target="../ink/ink937.xml"/><Relationship Id="rId375" Type="http://schemas.openxmlformats.org/officeDocument/2006/relationships/customXml" Target="../ink/ink1030.xml"/><Relationship Id="rId396" Type="http://schemas.openxmlformats.org/officeDocument/2006/relationships/image" Target="../media/image722.png"/><Relationship Id="rId3" Type="http://schemas.openxmlformats.org/officeDocument/2006/relationships/image" Target="../media/image525.png"/><Relationship Id="rId214" Type="http://schemas.openxmlformats.org/officeDocument/2006/relationships/image" Target="../media/image631.png"/><Relationship Id="rId235" Type="http://schemas.openxmlformats.org/officeDocument/2006/relationships/customXml" Target="../ink/ink960.xml"/><Relationship Id="rId256" Type="http://schemas.openxmlformats.org/officeDocument/2006/relationships/image" Target="../media/image652.png"/><Relationship Id="rId277" Type="http://schemas.openxmlformats.org/officeDocument/2006/relationships/customXml" Target="../ink/ink981.xml"/><Relationship Id="rId298" Type="http://schemas.openxmlformats.org/officeDocument/2006/relationships/image" Target="../media/image673.png"/><Relationship Id="rId400" Type="http://schemas.openxmlformats.org/officeDocument/2006/relationships/image" Target="../media/image724.png"/><Relationship Id="rId421" Type="http://schemas.openxmlformats.org/officeDocument/2006/relationships/customXml" Target="../ink/ink1053.xml"/><Relationship Id="rId442" Type="http://schemas.openxmlformats.org/officeDocument/2006/relationships/image" Target="../media/image745.png"/><Relationship Id="rId463" Type="http://schemas.openxmlformats.org/officeDocument/2006/relationships/customXml" Target="../ink/ink1074.xml"/><Relationship Id="rId116" Type="http://schemas.openxmlformats.org/officeDocument/2006/relationships/image" Target="../media/image582.png"/><Relationship Id="rId137" Type="http://schemas.openxmlformats.org/officeDocument/2006/relationships/customXml" Target="../ink/ink911.xml"/><Relationship Id="rId158" Type="http://schemas.openxmlformats.org/officeDocument/2006/relationships/image" Target="../media/image603.png"/><Relationship Id="rId302" Type="http://schemas.openxmlformats.org/officeDocument/2006/relationships/image" Target="../media/image675.png"/><Relationship Id="rId323" Type="http://schemas.openxmlformats.org/officeDocument/2006/relationships/customXml" Target="../ink/ink1004.xml"/><Relationship Id="rId344" Type="http://schemas.openxmlformats.org/officeDocument/2006/relationships/image" Target="../media/image696.png"/><Relationship Id="rId20" Type="http://schemas.openxmlformats.org/officeDocument/2006/relationships/image" Target="../media/image534.png"/><Relationship Id="rId41" Type="http://schemas.openxmlformats.org/officeDocument/2006/relationships/customXml" Target="../ink/ink863.xml"/><Relationship Id="rId62" Type="http://schemas.openxmlformats.org/officeDocument/2006/relationships/image" Target="../media/image555.png"/><Relationship Id="rId83" Type="http://schemas.openxmlformats.org/officeDocument/2006/relationships/customXml" Target="../ink/ink884.xml"/><Relationship Id="rId179" Type="http://schemas.openxmlformats.org/officeDocument/2006/relationships/customXml" Target="../ink/ink932.xml"/><Relationship Id="rId365" Type="http://schemas.openxmlformats.org/officeDocument/2006/relationships/customXml" Target="../ink/ink1025.xml"/><Relationship Id="rId386" Type="http://schemas.openxmlformats.org/officeDocument/2006/relationships/image" Target="../media/image717.png"/><Relationship Id="rId190" Type="http://schemas.openxmlformats.org/officeDocument/2006/relationships/image" Target="../media/image619.png"/><Relationship Id="rId204" Type="http://schemas.openxmlformats.org/officeDocument/2006/relationships/image" Target="../media/image626.png"/><Relationship Id="rId225" Type="http://schemas.openxmlformats.org/officeDocument/2006/relationships/customXml" Target="../ink/ink955.xml"/><Relationship Id="rId246" Type="http://schemas.openxmlformats.org/officeDocument/2006/relationships/image" Target="../media/image647.png"/><Relationship Id="rId267" Type="http://schemas.openxmlformats.org/officeDocument/2006/relationships/customXml" Target="../ink/ink976.xml"/><Relationship Id="rId288" Type="http://schemas.openxmlformats.org/officeDocument/2006/relationships/image" Target="../media/image668.png"/><Relationship Id="rId411" Type="http://schemas.openxmlformats.org/officeDocument/2006/relationships/customXml" Target="../ink/ink1048.xml"/><Relationship Id="rId432" Type="http://schemas.openxmlformats.org/officeDocument/2006/relationships/image" Target="../media/image740.png"/><Relationship Id="rId453" Type="http://schemas.openxmlformats.org/officeDocument/2006/relationships/customXml" Target="../ink/ink1069.xml"/><Relationship Id="rId106" Type="http://schemas.openxmlformats.org/officeDocument/2006/relationships/image" Target="../media/image577.png"/><Relationship Id="rId127" Type="http://schemas.openxmlformats.org/officeDocument/2006/relationships/customXml" Target="../ink/ink906.xml"/><Relationship Id="rId313" Type="http://schemas.openxmlformats.org/officeDocument/2006/relationships/customXml" Target="../ink/ink999.xml"/><Relationship Id="rId10" Type="http://schemas.openxmlformats.org/officeDocument/2006/relationships/image" Target="../media/image529.png"/><Relationship Id="rId31" Type="http://schemas.openxmlformats.org/officeDocument/2006/relationships/customXml" Target="../ink/ink858.xml"/><Relationship Id="rId52" Type="http://schemas.openxmlformats.org/officeDocument/2006/relationships/image" Target="../media/image550.png"/><Relationship Id="rId73" Type="http://schemas.openxmlformats.org/officeDocument/2006/relationships/customXml" Target="../ink/ink879.xml"/><Relationship Id="rId94" Type="http://schemas.openxmlformats.org/officeDocument/2006/relationships/image" Target="../media/image571.png"/><Relationship Id="rId148" Type="http://schemas.openxmlformats.org/officeDocument/2006/relationships/image" Target="../media/image598.png"/><Relationship Id="rId169" Type="http://schemas.openxmlformats.org/officeDocument/2006/relationships/customXml" Target="../ink/ink927.xml"/><Relationship Id="rId334" Type="http://schemas.openxmlformats.org/officeDocument/2006/relationships/image" Target="../media/image691.png"/><Relationship Id="rId355" Type="http://schemas.openxmlformats.org/officeDocument/2006/relationships/customXml" Target="../ink/ink1020.xml"/><Relationship Id="rId376" Type="http://schemas.openxmlformats.org/officeDocument/2006/relationships/image" Target="../media/image712.png"/><Relationship Id="rId397" Type="http://schemas.openxmlformats.org/officeDocument/2006/relationships/customXml" Target="../ink/ink1041.xml"/><Relationship Id="rId4" Type="http://schemas.openxmlformats.org/officeDocument/2006/relationships/image" Target="../media/image526.png"/><Relationship Id="rId180" Type="http://schemas.openxmlformats.org/officeDocument/2006/relationships/image" Target="../media/image614.png"/><Relationship Id="rId215" Type="http://schemas.openxmlformats.org/officeDocument/2006/relationships/customXml" Target="../ink/ink950.xml"/><Relationship Id="rId236" Type="http://schemas.openxmlformats.org/officeDocument/2006/relationships/image" Target="../media/image642.png"/><Relationship Id="rId257" Type="http://schemas.openxmlformats.org/officeDocument/2006/relationships/customXml" Target="../ink/ink971.xml"/><Relationship Id="rId278" Type="http://schemas.openxmlformats.org/officeDocument/2006/relationships/image" Target="../media/image663.png"/><Relationship Id="rId401" Type="http://schemas.openxmlformats.org/officeDocument/2006/relationships/customXml" Target="../ink/ink1043.xml"/><Relationship Id="rId422" Type="http://schemas.openxmlformats.org/officeDocument/2006/relationships/image" Target="../media/image735.png"/><Relationship Id="rId443" Type="http://schemas.openxmlformats.org/officeDocument/2006/relationships/customXml" Target="../ink/ink1064.xml"/><Relationship Id="rId464" Type="http://schemas.openxmlformats.org/officeDocument/2006/relationships/image" Target="../media/image756.png"/><Relationship Id="rId303" Type="http://schemas.openxmlformats.org/officeDocument/2006/relationships/customXml" Target="../ink/ink994.xml"/><Relationship Id="rId42" Type="http://schemas.openxmlformats.org/officeDocument/2006/relationships/image" Target="../media/image545.png"/><Relationship Id="rId84" Type="http://schemas.openxmlformats.org/officeDocument/2006/relationships/image" Target="../media/image566.png"/><Relationship Id="rId138" Type="http://schemas.openxmlformats.org/officeDocument/2006/relationships/image" Target="../media/image593.png"/><Relationship Id="rId345" Type="http://schemas.openxmlformats.org/officeDocument/2006/relationships/customXml" Target="../ink/ink1015.xml"/><Relationship Id="rId387" Type="http://schemas.openxmlformats.org/officeDocument/2006/relationships/customXml" Target="../ink/ink1036.xml"/><Relationship Id="rId191" Type="http://schemas.openxmlformats.org/officeDocument/2006/relationships/customXml" Target="../ink/ink938.xml"/><Relationship Id="rId205" Type="http://schemas.openxmlformats.org/officeDocument/2006/relationships/customXml" Target="../ink/ink945.xml"/><Relationship Id="rId247" Type="http://schemas.openxmlformats.org/officeDocument/2006/relationships/customXml" Target="../ink/ink966.xml"/><Relationship Id="rId412" Type="http://schemas.openxmlformats.org/officeDocument/2006/relationships/image" Target="../media/image730.png"/><Relationship Id="rId107" Type="http://schemas.openxmlformats.org/officeDocument/2006/relationships/customXml" Target="../ink/ink896.xml"/><Relationship Id="rId289" Type="http://schemas.openxmlformats.org/officeDocument/2006/relationships/customXml" Target="../ink/ink987.xml"/><Relationship Id="rId454" Type="http://schemas.openxmlformats.org/officeDocument/2006/relationships/image" Target="../media/image751.png"/><Relationship Id="rId11" Type="http://schemas.openxmlformats.org/officeDocument/2006/relationships/customXml" Target="../ink/ink848.xml"/><Relationship Id="rId53" Type="http://schemas.openxmlformats.org/officeDocument/2006/relationships/customXml" Target="../ink/ink869.xml"/><Relationship Id="rId149" Type="http://schemas.openxmlformats.org/officeDocument/2006/relationships/customXml" Target="../ink/ink917.xml"/><Relationship Id="rId314" Type="http://schemas.openxmlformats.org/officeDocument/2006/relationships/image" Target="../media/image681.png"/><Relationship Id="rId356" Type="http://schemas.openxmlformats.org/officeDocument/2006/relationships/image" Target="../media/image702.png"/><Relationship Id="rId398" Type="http://schemas.openxmlformats.org/officeDocument/2006/relationships/image" Target="../media/image723.png"/><Relationship Id="rId95" Type="http://schemas.openxmlformats.org/officeDocument/2006/relationships/customXml" Target="../ink/ink890.xml"/><Relationship Id="rId160" Type="http://schemas.openxmlformats.org/officeDocument/2006/relationships/image" Target="../media/image604.png"/><Relationship Id="rId216" Type="http://schemas.openxmlformats.org/officeDocument/2006/relationships/image" Target="../media/image632.png"/><Relationship Id="rId423" Type="http://schemas.openxmlformats.org/officeDocument/2006/relationships/customXml" Target="../ink/ink1054.xml"/><Relationship Id="rId258" Type="http://schemas.openxmlformats.org/officeDocument/2006/relationships/image" Target="../media/image653.png"/><Relationship Id="rId465" Type="http://schemas.openxmlformats.org/officeDocument/2006/relationships/customXml" Target="../ink/ink1075.xml"/><Relationship Id="rId22" Type="http://schemas.openxmlformats.org/officeDocument/2006/relationships/image" Target="../media/image535.png"/><Relationship Id="rId64" Type="http://schemas.openxmlformats.org/officeDocument/2006/relationships/image" Target="../media/image556.png"/><Relationship Id="rId118" Type="http://schemas.openxmlformats.org/officeDocument/2006/relationships/image" Target="../media/image583.png"/><Relationship Id="rId325" Type="http://schemas.openxmlformats.org/officeDocument/2006/relationships/customXml" Target="../ink/ink1005.xml"/><Relationship Id="rId367" Type="http://schemas.openxmlformats.org/officeDocument/2006/relationships/customXml" Target="../ink/ink1026.xml"/><Relationship Id="rId171" Type="http://schemas.openxmlformats.org/officeDocument/2006/relationships/customXml" Target="../ink/ink928.xml"/><Relationship Id="rId227" Type="http://schemas.openxmlformats.org/officeDocument/2006/relationships/customXml" Target="../ink/ink956.xml"/><Relationship Id="rId269" Type="http://schemas.openxmlformats.org/officeDocument/2006/relationships/customXml" Target="../ink/ink977.xml"/><Relationship Id="rId434" Type="http://schemas.openxmlformats.org/officeDocument/2006/relationships/image" Target="../media/image741.png"/><Relationship Id="rId33" Type="http://schemas.openxmlformats.org/officeDocument/2006/relationships/customXml" Target="../ink/ink859.xml"/><Relationship Id="rId129" Type="http://schemas.openxmlformats.org/officeDocument/2006/relationships/customXml" Target="../ink/ink907.xml"/><Relationship Id="rId280" Type="http://schemas.openxmlformats.org/officeDocument/2006/relationships/image" Target="../media/image664.png"/><Relationship Id="rId336" Type="http://schemas.openxmlformats.org/officeDocument/2006/relationships/image" Target="../media/image692.png"/><Relationship Id="rId75" Type="http://schemas.openxmlformats.org/officeDocument/2006/relationships/customXml" Target="../ink/ink880.xml"/><Relationship Id="rId140" Type="http://schemas.openxmlformats.org/officeDocument/2006/relationships/image" Target="../media/image594.png"/><Relationship Id="rId182" Type="http://schemas.openxmlformats.org/officeDocument/2006/relationships/image" Target="../media/image615.png"/><Relationship Id="rId378" Type="http://schemas.openxmlformats.org/officeDocument/2006/relationships/image" Target="../media/image713.png"/><Relationship Id="rId403" Type="http://schemas.openxmlformats.org/officeDocument/2006/relationships/customXml" Target="../ink/ink1044.xml"/><Relationship Id="rId6" Type="http://schemas.openxmlformats.org/officeDocument/2006/relationships/image" Target="../media/image527.png"/><Relationship Id="rId238" Type="http://schemas.openxmlformats.org/officeDocument/2006/relationships/image" Target="../media/image643.png"/><Relationship Id="rId445" Type="http://schemas.openxmlformats.org/officeDocument/2006/relationships/customXml" Target="../ink/ink1065.xml"/><Relationship Id="rId291" Type="http://schemas.openxmlformats.org/officeDocument/2006/relationships/customXml" Target="../ink/ink988.xml"/><Relationship Id="rId305" Type="http://schemas.openxmlformats.org/officeDocument/2006/relationships/customXml" Target="../ink/ink995.xml"/><Relationship Id="rId347" Type="http://schemas.openxmlformats.org/officeDocument/2006/relationships/customXml" Target="../ink/ink1016.xml"/><Relationship Id="rId44" Type="http://schemas.openxmlformats.org/officeDocument/2006/relationships/image" Target="../media/image546.png"/><Relationship Id="rId86" Type="http://schemas.openxmlformats.org/officeDocument/2006/relationships/image" Target="../media/image567.png"/><Relationship Id="rId151" Type="http://schemas.openxmlformats.org/officeDocument/2006/relationships/customXml" Target="../ink/ink918.xml"/><Relationship Id="rId389" Type="http://schemas.openxmlformats.org/officeDocument/2006/relationships/customXml" Target="../ink/ink1037.xml"/><Relationship Id="rId193" Type="http://schemas.openxmlformats.org/officeDocument/2006/relationships/customXml" Target="../ink/ink939.xml"/><Relationship Id="rId207" Type="http://schemas.openxmlformats.org/officeDocument/2006/relationships/customXml" Target="../ink/ink946.xml"/><Relationship Id="rId249" Type="http://schemas.openxmlformats.org/officeDocument/2006/relationships/customXml" Target="../ink/ink967.xml"/><Relationship Id="rId414" Type="http://schemas.openxmlformats.org/officeDocument/2006/relationships/image" Target="../media/image731.png"/><Relationship Id="rId456" Type="http://schemas.openxmlformats.org/officeDocument/2006/relationships/image" Target="../media/image752.png"/><Relationship Id="rId13" Type="http://schemas.openxmlformats.org/officeDocument/2006/relationships/customXml" Target="../ink/ink849.xml"/><Relationship Id="rId109" Type="http://schemas.openxmlformats.org/officeDocument/2006/relationships/customXml" Target="../ink/ink897.xml"/><Relationship Id="rId260" Type="http://schemas.openxmlformats.org/officeDocument/2006/relationships/image" Target="../media/image654.png"/><Relationship Id="rId316" Type="http://schemas.openxmlformats.org/officeDocument/2006/relationships/image" Target="../media/image682.png"/><Relationship Id="rId55" Type="http://schemas.openxmlformats.org/officeDocument/2006/relationships/customXml" Target="../ink/ink870.xml"/><Relationship Id="rId97" Type="http://schemas.openxmlformats.org/officeDocument/2006/relationships/customXml" Target="../ink/ink891.xml"/><Relationship Id="rId120" Type="http://schemas.openxmlformats.org/officeDocument/2006/relationships/image" Target="../media/image584.png"/><Relationship Id="rId358" Type="http://schemas.openxmlformats.org/officeDocument/2006/relationships/image" Target="../media/image703.png"/><Relationship Id="rId162" Type="http://schemas.openxmlformats.org/officeDocument/2006/relationships/image" Target="../media/image605.png"/><Relationship Id="rId218" Type="http://schemas.openxmlformats.org/officeDocument/2006/relationships/image" Target="../media/image633.png"/><Relationship Id="rId425" Type="http://schemas.openxmlformats.org/officeDocument/2006/relationships/customXml" Target="../ink/ink1055.xml"/><Relationship Id="rId467" Type="http://schemas.openxmlformats.org/officeDocument/2006/relationships/customXml" Target="../ink/ink1076.xml"/><Relationship Id="rId271" Type="http://schemas.openxmlformats.org/officeDocument/2006/relationships/customXml" Target="../ink/ink978.xml"/><Relationship Id="rId24" Type="http://schemas.openxmlformats.org/officeDocument/2006/relationships/image" Target="../media/image536.png"/><Relationship Id="rId66" Type="http://schemas.openxmlformats.org/officeDocument/2006/relationships/image" Target="../media/image557.png"/><Relationship Id="rId131" Type="http://schemas.openxmlformats.org/officeDocument/2006/relationships/customXml" Target="../ink/ink908.xml"/><Relationship Id="rId327" Type="http://schemas.openxmlformats.org/officeDocument/2006/relationships/customXml" Target="../ink/ink1006.xml"/><Relationship Id="rId369" Type="http://schemas.openxmlformats.org/officeDocument/2006/relationships/customXml" Target="../ink/ink1027.xml"/><Relationship Id="rId173" Type="http://schemas.openxmlformats.org/officeDocument/2006/relationships/customXml" Target="../ink/ink929.xml"/><Relationship Id="rId229" Type="http://schemas.openxmlformats.org/officeDocument/2006/relationships/customXml" Target="../ink/ink957.xml"/><Relationship Id="rId380" Type="http://schemas.openxmlformats.org/officeDocument/2006/relationships/image" Target="../media/image714.png"/><Relationship Id="rId436" Type="http://schemas.openxmlformats.org/officeDocument/2006/relationships/image" Target="../media/image742.png"/><Relationship Id="rId240" Type="http://schemas.openxmlformats.org/officeDocument/2006/relationships/image" Target="../media/image644.png"/><Relationship Id="rId35" Type="http://schemas.openxmlformats.org/officeDocument/2006/relationships/customXml" Target="../ink/ink860.xml"/><Relationship Id="rId77" Type="http://schemas.openxmlformats.org/officeDocument/2006/relationships/customXml" Target="../ink/ink881.xml"/><Relationship Id="rId100" Type="http://schemas.openxmlformats.org/officeDocument/2006/relationships/image" Target="../media/image574.png"/><Relationship Id="rId282" Type="http://schemas.openxmlformats.org/officeDocument/2006/relationships/image" Target="../media/image665.png"/><Relationship Id="rId338" Type="http://schemas.openxmlformats.org/officeDocument/2006/relationships/image" Target="../media/image693.png"/><Relationship Id="rId8" Type="http://schemas.openxmlformats.org/officeDocument/2006/relationships/image" Target="../media/image528.png"/><Relationship Id="rId142" Type="http://schemas.openxmlformats.org/officeDocument/2006/relationships/image" Target="../media/image595.png"/><Relationship Id="rId184" Type="http://schemas.openxmlformats.org/officeDocument/2006/relationships/image" Target="../media/image616.png"/><Relationship Id="rId391" Type="http://schemas.openxmlformats.org/officeDocument/2006/relationships/customXml" Target="../ink/ink1038.xml"/><Relationship Id="rId405" Type="http://schemas.openxmlformats.org/officeDocument/2006/relationships/customXml" Target="../ink/ink1045.xml"/><Relationship Id="rId447" Type="http://schemas.openxmlformats.org/officeDocument/2006/relationships/customXml" Target="../ink/ink1066.xml"/><Relationship Id="rId251" Type="http://schemas.openxmlformats.org/officeDocument/2006/relationships/customXml" Target="../ink/ink968.xml"/><Relationship Id="rId46" Type="http://schemas.openxmlformats.org/officeDocument/2006/relationships/image" Target="../media/image547.png"/><Relationship Id="rId293" Type="http://schemas.openxmlformats.org/officeDocument/2006/relationships/customXml" Target="../ink/ink989.xml"/><Relationship Id="rId307" Type="http://schemas.openxmlformats.org/officeDocument/2006/relationships/customXml" Target="../ink/ink996.xml"/><Relationship Id="rId349" Type="http://schemas.openxmlformats.org/officeDocument/2006/relationships/customXml" Target="../ink/ink1017.xml"/><Relationship Id="rId88" Type="http://schemas.openxmlformats.org/officeDocument/2006/relationships/image" Target="../media/image568.png"/><Relationship Id="rId111" Type="http://schemas.openxmlformats.org/officeDocument/2006/relationships/customXml" Target="../ink/ink898.xml"/><Relationship Id="rId153" Type="http://schemas.openxmlformats.org/officeDocument/2006/relationships/customXml" Target="../ink/ink919.xml"/><Relationship Id="rId195" Type="http://schemas.openxmlformats.org/officeDocument/2006/relationships/customXml" Target="../ink/ink940.xml"/><Relationship Id="rId209" Type="http://schemas.openxmlformats.org/officeDocument/2006/relationships/customXml" Target="../ink/ink947.xml"/><Relationship Id="rId360" Type="http://schemas.openxmlformats.org/officeDocument/2006/relationships/image" Target="../media/image704.png"/><Relationship Id="rId416" Type="http://schemas.openxmlformats.org/officeDocument/2006/relationships/image" Target="../media/image732.png"/><Relationship Id="rId220" Type="http://schemas.openxmlformats.org/officeDocument/2006/relationships/image" Target="../media/image634.png"/><Relationship Id="rId458" Type="http://schemas.openxmlformats.org/officeDocument/2006/relationships/image" Target="../media/image753.png"/><Relationship Id="rId15" Type="http://schemas.openxmlformats.org/officeDocument/2006/relationships/customXml" Target="../ink/ink850.xml"/><Relationship Id="rId57" Type="http://schemas.openxmlformats.org/officeDocument/2006/relationships/customXml" Target="../ink/ink871.xml"/><Relationship Id="rId262" Type="http://schemas.openxmlformats.org/officeDocument/2006/relationships/image" Target="../media/image655.png"/><Relationship Id="rId318" Type="http://schemas.openxmlformats.org/officeDocument/2006/relationships/image" Target="../media/image683.png"/><Relationship Id="rId99" Type="http://schemas.openxmlformats.org/officeDocument/2006/relationships/customXml" Target="../ink/ink892.xml"/><Relationship Id="rId122" Type="http://schemas.openxmlformats.org/officeDocument/2006/relationships/image" Target="../media/image585.png"/><Relationship Id="rId164" Type="http://schemas.openxmlformats.org/officeDocument/2006/relationships/image" Target="../media/image606.png"/><Relationship Id="rId371" Type="http://schemas.openxmlformats.org/officeDocument/2006/relationships/customXml" Target="../ink/ink1028.xml"/><Relationship Id="rId427" Type="http://schemas.openxmlformats.org/officeDocument/2006/relationships/customXml" Target="../ink/ink1056.xml"/><Relationship Id="rId469" Type="http://schemas.openxmlformats.org/officeDocument/2006/relationships/customXml" Target="../ink/ink1077.xml"/><Relationship Id="rId26" Type="http://schemas.openxmlformats.org/officeDocument/2006/relationships/image" Target="../media/image537.png"/><Relationship Id="rId231" Type="http://schemas.openxmlformats.org/officeDocument/2006/relationships/customXml" Target="../ink/ink958.xml"/><Relationship Id="rId273" Type="http://schemas.openxmlformats.org/officeDocument/2006/relationships/customXml" Target="../ink/ink979.xml"/><Relationship Id="rId329" Type="http://schemas.openxmlformats.org/officeDocument/2006/relationships/customXml" Target="../ink/ink1007.xml"/><Relationship Id="rId68" Type="http://schemas.openxmlformats.org/officeDocument/2006/relationships/image" Target="../media/image558.png"/><Relationship Id="rId133" Type="http://schemas.openxmlformats.org/officeDocument/2006/relationships/customXml" Target="../ink/ink909.xml"/><Relationship Id="rId175" Type="http://schemas.openxmlformats.org/officeDocument/2006/relationships/customXml" Target="../ink/ink930.xml"/><Relationship Id="rId340" Type="http://schemas.openxmlformats.org/officeDocument/2006/relationships/image" Target="../media/image694.png"/><Relationship Id="rId200" Type="http://schemas.openxmlformats.org/officeDocument/2006/relationships/image" Target="../media/image624.png"/><Relationship Id="rId382" Type="http://schemas.openxmlformats.org/officeDocument/2006/relationships/image" Target="../media/image715.png"/><Relationship Id="rId438" Type="http://schemas.openxmlformats.org/officeDocument/2006/relationships/image" Target="../media/image743.png"/><Relationship Id="rId242" Type="http://schemas.openxmlformats.org/officeDocument/2006/relationships/image" Target="../media/image645.png"/><Relationship Id="rId284" Type="http://schemas.openxmlformats.org/officeDocument/2006/relationships/image" Target="../media/image666.png"/><Relationship Id="rId37" Type="http://schemas.openxmlformats.org/officeDocument/2006/relationships/customXml" Target="../ink/ink861.xml"/><Relationship Id="rId79" Type="http://schemas.openxmlformats.org/officeDocument/2006/relationships/customXml" Target="../ink/ink882.xml"/><Relationship Id="rId102" Type="http://schemas.openxmlformats.org/officeDocument/2006/relationships/image" Target="../media/image575.png"/><Relationship Id="rId144" Type="http://schemas.openxmlformats.org/officeDocument/2006/relationships/image" Target="../media/image596.png"/><Relationship Id="rId90" Type="http://schemas.openxmlformats.org/officeDocument/2006/relationships/image" Target="../media/image569.png"/><Relationship Id="rId186" Type="http://schemas.openxmlformats.org/officeDocument/2006/relationships/image" Target="../media/image617.png"/><Relationship Id="rId351" Type="http://schemas.openxmlformats.org/officeDocument/2006/relationships/customXml" Target="../ink/ink1018.xml"/><Relationship Id="rId393" Type="http://schemas.openxmlformats.org/officeDocument/2006/relationships/customXml" Target="../ink/ink1039.xml"/><Relationship Id="rId407" Type="http://schemas.openxmlformats.org/officeDocument/2006/relationships/customXml" Target="../ink/ink1046.xml"/><Relationship Id="rId449" Type="http://schemas.openxmlformats.org/officeDocument/2006/relationships/customXml" Target="../ink/ink1067.xml"/><Relationship Id="rId211" Type="http://schemas.openxmlformats.org/officeDocument/2006/relationships/customXml" Target="../ink/ink948.xml"/><Relationship Id="rId253" Type="http://schemas.openxmlformats.org/officeDocument/2006/relationships/customXml" Target="../ink/ink969.xml"/><Relationship Id="rId295" Type="http://schemas.openxmlformats.org/officeDocument/2006/relationships/customXml" Target="../ink/ink990.xml"/><Relationship Id="rId309" Type="http://schemas.openxmlformats.org/officeDocument/2006/relationships/customXml" Target="../ink/ink997.xml"/><Relationship Id="rId460" Type="http://schemas.openxmlformats.org/officeDocument/2006/relationships/image" Target="../media/image754.png"/><Relationship Id="rId48" Type="http://schemas.openxmlformats.org/officeDocument/2006/relationships/image" Target="../media/image548.png"/><Relationship Id="rId113" Type="http://schemas.openxmlformats.org/officeDocument/2006/relationships/customXml" Target="../ink/ink899.xml"/><Relationship Id="rId320" Type="http://schemas.openxmlformats.org/officeDocument/2006/relationships/image" Target="../media/image684.png"/><Relationship Id="rId155" Type="http://schemas.openxmlformats.org/officeDocument/2006/relationships/customXml" Target="../ink/ink920.xml"/><Relationship Id="rId197" Type="http://schemas.openxmlformats.org/officeDocument/2006/relationships/customXml" Target="../ink/ink941.xml"/><Relationship Id="rId362" Type="http://schemas.openxmlformats.org/officeDocument/2006/relationships/image" Target="../media/image705.png"/><Relationship Id="rId418" Type="http://schemas.openxmlformats.org/officeDocument/2006/relationships/image" Target="../media/image733.png"/><Relationship Id="rId222" Type="http://schemas.openxmlformats.org/officeDocument/2006/relationships/image" Target="../media/image635.png"/><Relationship Id="rId264" Type="http://schemas.openxmlformats.org/officeDocument/2006/relationships/image" Target="../media/image656.png"/><Relationship Id="rId17" Type="http://schemas.openxmlformats.org/officeDocument/2006/relationships/customXml" Target="../ink/ink851.xml"/><Relationship Id="rId59" Type="http://schemas.openxmlformats.org/officeDocument/2006/relationships/customXml" Target="../ink/ink872.xml"/><Relationship Id="rId124" Type="http://schemas.openxmlformats.org/officeDocument/2006/relationships/image" Target="../media/image586.png"/><Relationship Id="rId70" Type="http://schemas.openxmlformats.org/officeDocument/2006/relationships/image" Target="../media/image559.png"/><Relationship Id="rId166" Type="http://schemas.openxmlformats.org/officeDocument/2006/relationships/image" Target="../media/image607.png"/><Relationship Id="rId331" Type="http://schemas.openxmlformats.org/officeDocument/2006/relationships/customXml" Target="../ink/ink1008.xml"/><Relationship Id="rId373" Type="http://schemas.openxmlformats.org/officeDocument/2006/relationships/customXml" Target="../ink/ink1029.xml"/><Relationship Id="rId429" Type="http://schemas.openxmlformats.org/officeDocument/2006/relationships/customXml" Target="../ink/ink1057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959.xml"/><Relationship Id="rId440" Type="http://schemas.openxmlformats.org/officeDocument/2006/relationships/image" Target="../media/image744.png"/><Relationship Id="rId28" Type="http://schemas.openxmlformats.org/officeDocument/2006/relationships/image" Target="../media/image538.png"/><Relationship Id="rId275" Type="http://schemas.openxmlformats.org/officeDocument/2006/relationships/customXml" Target="../ink/ink980.xml"/><Relationship Id="rId300" Type="http://schemas.openxmlformats.org/officeDocument/2006/relationships/image" Target="../media/image674.png"/><Relationship Id="rId81" Type="http://schemas.openxmlformats.org/officeDocument/2006/relationships/customXml" Target="../ink/ink883.xml"/><Relationship Id="rId135" Type="http://schemas.openxmlformats.org/officeDocument/2006/relationships/customXml" Target="../ink/ink910.xml"/><Relationship Id="rId177" Type="http://schemas.openxmlformats.org/officeDocument/2006/relationships/customXml" Target="../ink/ink931.xml"/><Relationship Id="rId342" Type="http://schemas.openxmlformats.org/officeDocument/2006/relationships/image" Target="../media/image695.png"/><Relationship Id="rId384" Type="http://schemas.openxmlformats.org/officeDocument/2006/relationships/image" Target="../media/image716.png"/><Relationship Id="rId202" Type="http://schemas.openxmlformats.org/officeDocument/2006/relationships/image" Target="../media/image625.png"/><Relationship Id="rId244" Type="http://schemas.openxmlformats.org/officeDocument/2006/relationships/image" Target="../media/image646.png"/><Relationship Id="rId39" Type="http://schemas.openxmlformats.org/officeDocument/2006/relationships/customXml" Target="../ink/ink862.xml"/><Relationship Id="rId286" Type="http://schemas.openxmlformats.org/officeDocument/2006/relationships/image" Target="../media/image667.png"/><Relationship Id="rId451" Type="http://schemas.openxmlformats.org/officeDocument/2006/relationships/customXml" Target="../ink/ink1068.xml"/><Relationship Id="rId50" Type="http://schemas.openxmlformats.org/officeDocument/2006/relationships/image" Target="../media/image549.png"/><Relationship Id="rId104" Type="http://schemas.openxmlformats.org/officeDocument/2006/relationships/image" Target="../media/image576.png"/><Relationship Id="rId146" Type="http://schemas.openxmlformats.org/officeDocument/2006/relationships/image" Target="../media/image597.png"/><Relationship Id="rId188" Type="http://schemas.openxmlformats.org/officeDocument/2006/relationships/image" Target="../media/image618.png"/><Relationship Id="rId311" Type="http://schemas.openxmlformats.org/officeDocument/2006/relationships/customXml" Target="../ink/ink998.xml"/><Relationship Id="rId353" Type="http://schemas.openxmlformats.org/officeDocument/2006/relationships/customXml" Target="../ink/ink1019.xml"/><Relationship Id="rId395" Type="http://schemas.openxmlformats.org/officeDocument/2006/relationships/customXml" Target="../ink/ink1040.xml"/><Relationship Id="rId409" Type="http://schemas.openxmlformats.org/officeDocument/2006/relationships/customXml" Target="../ink/ink1047.xml"/><Relationship Id="rId92" Type="http://schemas.openxmlformats.org/officeDocument/2006/relationships/image" Target="../media/image570.png"/><Relationship Id="rId213" Type="http://schemas.openxmlformats.org/officeDocument/2006/relationships/customXml" Target="../ink/ink949.xml"/><Relationship Id="rId420" Type="http://schemas.openxmlformats.org/officeDocument/2006/relationships/image" Target="../media/image734.png"/><Relationship Id="rId255" Type="http://schemas.openxmlformats.org/officeDocument/2006/relationships/customXml" Target="../ink/ink970.xml"/><Relationship Id="rId297" Type="http://schemas.openxmlformats.org/officeDocument/2006/relationships/customXml" Target="../ink/ink991.xml"/><Relationship Id="rId462" Type="http://schemas.openxmlformats.org/officeDocument/2006/relationships/image" Target="../media/image755.png"/><Relationship Id="rId115" Type="http://schemas.openxmlformats.org/officeDocument/2006/relationships/customXml" Target="../ink/ink900.xml"/><Relationship Id="rId157" Type="http://schemas.openxmlformats.org/officeDocument/2006/relationships/customXml" Target="../ink/ink921.xml"/><Relationship Id="rId322" Type="http://schemas.openxmlformats.org/officeDocument/2006/relationships/image" Target="../media/image685.png"/><Relationship Id="rId364" Type="http://schemas.openxmlformats.org/officeDocument/2006/relationships/image" Target="../media/image706.png"/><Relationship Id="rId61" Type="http://schemas.openxmlformats.org/officeDocument/2006/relationships/customXml" Target="../ink/ink873.xml"/><Relationship Id="rId199" Type="http://schemas.openxmlformats.org/officeDocument/2006/relationships/customXml" Target="../ink/ink9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6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50.png"/><Relationship Id="rId299" Type="http://schemas.openxmlformats.org/officeDocument/2006/relationships/image" Target="../media/image778.png"/><Relationship Id="rId21" Type="http://schemas.openxmlformats.org/officeDocument/2006/relationships/image" Target="../media/image5470.png"/><Relationship Id="rId63" Type="http://schemas.openxmlformats.org/officeDocument/2006/relationships/image" Target="../media/image5680.png"/><Relationship Id="rId159" Type="http://schemas.openxmlformats.org/officeDocument/2006/relationships/image" Target="../media/image6160.png"/><Relationship Id="rId170" Type="http://schemas.openxmlformats.org/officeDocument/2006/relationships/customXml" Target="../ink/ink1161.xml"/><Relationship Id="rId226" Type="http://schemas.openxmlformats.org/officeDocument/2006/relationships/customXml" Target="../ink/ink1189.xml"/><Relationship Id="rId268" Type="http://schemas.openxmlformats.org/officeDocument/2006/relationships/customXml" Target="../ink/ink1210.xml"/><Relationship Id="rId32" Type="http://schemas.openxmlformats.org/officeDocument/2006/relationships/customXml" Target="../ink/ink1092.xml"/><Relationship Id="rId74" Type="http://schemas.openxmlformats.org/officeDocument/2006/relationships/customXml" Target="../ink/ink1113.xml"/><Relationship Id="rId128" Type="http://schemas.openxmlformats.org/officeDocument/2006/relationships/customXml" Target="../ink/ink1140.xml"/><Relationship Id="rId5" Type="http://schemas.openxmlformats.org/officeDocument/2006/relationships/image" Target="../media/image5390.png"/><Relationship Id="rId181" Type="http://schemas.openxmlformats.org/officeDocument/2006/relationships/image" Target="../media/image6270.png"/><Relationship Id="rId237" Type="http://schemas.openxmlformats.org/officeDocument/2006/relationships/image" Target="../media/image6550.png"/><Relationship Id="rId279" Type="http://schemas.openxmlformats.org/officeDocument/2006/relationships/image" Target="../media/image768.png"/><Relationship Id="rId43" Type="http://schemas.openxmlformats.org/officeDocument/2006/relationships/image" Target="../media/image5580.png"/><Relationship Id="rId139" Type="http://schemas.openxmlformats.org/officeDocument/2006/relationships/image" Target="../media/image6060.png"/><Relationship Id="rId290" Type="http://schemas.openxmlformats.org/officeDocument/2006/relationships/customXml" Target="../ink/ink1221.xml"/><Relationship Id="rId85" Type="http://schemas.openxmlformats.org/officeDocument/2006/relationships/image" Target="../media/image5790.png"/><Relationship Id="rId150" Type="http://schemas.openxmlformats.org/officeDocument/2006/relationships/customXml" Target="../ink/ink1151.xml"/><Relationship Id="rId192" Type="http://schemas.openxmlformats.org/officeDocument/2006/relationships/customXml" Target="../ink/ink1172.xml"/><Relationship Id="rId206" Type="http://schemas.openxmlformats.org/officeDocument/2006/relationships/customXml" Target="../ink/ink1179.xml"/><Relationship Id="rId248" Type="http://schemas.openxmlformats.org/officeDocument/2006/relationships/customXml" Target="../ink/ink1200.xml"/><Relationship Id="rId12" Type="http://schemas.openxmlformats.org/officeDocument/2006/relationships/customXml" Target="../ink/ink1082.xml"/><Relationship Id="rId108" Type="http://schemas.openxmlformats.org/officeDocument/2006/relationships/customXml" Target="../ink/ink1130.xml"/><Relationship Id="rId54" Type="http://schemas.openxmlformats.org/officeDocument/2006/relationships/customXml" Target="../ink/ink1103.xml"/><Relationship Id="rId75" Type="http://schemas.openxmlformats.org/officeDocument/2006/relationships/image" Target="../media/image5740.png"/><Relationship Id="rId96" Type="http://schemas.openxmlformats.org/officeDocument/2006/relationships/customXml" Target="../ink/ink1124.xml"/><Relationship Id="rId140" Type="http://schemas.openxmlformats.org/officeDocument/2006/relationships/customXml" Target="../ink/ink1146.xml"/><Relationship Id="rId161" Type="http://schemas.openxmlformats.org/officeDocument/2006/relationships/image" Target="../media/image6170.png"/><Relationship Id="rId182" Type="http://schemas.openxmlformats.org/officeDocument/2006/relationships/customXml" Target="../ink/ink1167.xml"/><Relationship Id="rId217" Type="http://schemas.openxmlformats.org/officeDocument/2006/relationships/image" Target="../media/image6450.png"/><Relationship Id="rId6" Type="http://schemas.openxmlformats.org/officeDocument/2006/relationships/customXml" Target="../ink/ink1079.xml"/><Relationship Id="rId238" Type="http://schemas.openxmlformats.org/officeDocument/2006/relationships/customXml" Target="../ink/ink1195.xml"/><Relationship Id="rId259" Type="http://schemas.openxmlformats.org/officeDocument/2006/relationships/image" Target="../media/image6660.png"/><Relationship Id="rId23" Type="http://schemas.openxmlformats.org/officeDocument/2006/relationships/image" Target="../media/image5480.png"/><Relationship Id="rId119" Type="http://schemas.openxmlformats.org/officeDocument/2006/relationships/image" Target="../media/image5960.png"/><Relationship Id="rId270" Type="http://schemas.openxmlformats.org/officeDocument/2006/relationships/customXml" Target="../ink/ink1211.xml"/><Relationship Id="rId291" Type="http://schemas.openxmlformats.org/officeDocument/2006/relationships/image" Target="../media/image774.png"/><Relationship Id="rId44" Type="http://schemas.openxmlformats.org/officeDocument/2006/relationships/customXml" Target="../ink/ink1098.xml"/><Relationship Id="rId65" Type="http://schemas.openxmlformats.org/officeDocument/2006/relationships/image" Target="../media/image5690.png"/><Relationship Id="rId86" Type="http://schemas.openxmlformats.org/officeDocument/2006/relationships/customXml" Target="../ink/ink1119.xml"/><Relationship Id="rId130" Type="http://schemas.openxmlformats.org/officeDocument/2006/relationships/customXml" Target="../ink/ink1141.xml"/><Relationship Id="rId151" Type="http://schemas.openxmlformats.org/officeDocument/2006/relationships/image" Target="../media/image6120.png"/><Relationship Id="rId172" Type="http://schemas.openxmlformats.org/officeDocument/2006/relationships/customXml" Target="../ink/ink1162.xml"/><Relationship Id="rId193" Type="http://schemas.openxmlformats.org/officeDocument/2006/relationships/image" Target="../media/image6330.png"/><Relationship Id="rId207" Type="http://schemas.openxmlformats.org/officeDocument/2006/relationships/image" Target="../media/image6400.png"/><Relationship Id="rId228" Type="http://schemas.openxmlformats.org/officeDocument/2006/relationships/customXml" Target="../ink/ink1190.xml"/><Relationship Id="rId249" Type="http://schemas.openxmlformats.org/officeDocument/2006/relationships/image" Target="../media/image6610.png"/><Relationship Id="rId13" Type="http://schemas.openxmlformats.org/officeDocument/2006/relationships/image" Target="../media/image5430.png"/><Relationship Id="rId109" Type="http://schemas.openxmlformats.org/officeDocument/2006/relationships/image" Target="../media/image5910.png"/><Relationship Id="rId260" Type="http://schemas.openxmlformats.org/officeDocument/2006/relationships/customXml" Target="../ink/ink1206.xml"/><Relationship Id="rId281" Type="http://schemas.openxmlformats.org/officeDocument/2006/relationships/image" Target="../media/image769.png"/><Relationship Id="rId34" Type="http://schemas.openxmlformats.org/officeDocument/2006/relationships/customXml" Target="../ink/ink1093.xml"/><Relationship Id="rId55" Type="http://schemas.openxmlformats.org/officeDocument/2006/relationships/image" Target="../media/image5640.png"/><Relationship Id="rId76" Type="http://schemas.openxmlformats.org/officeDocument/2006/relationships/customXml" Target="../ink/ink1114.xml"/><Relationship Id="rId97" Type="http://schemas.openxmlformats.org/officeDocument/2006/relationships/image" Target="../media/image5850.png"/><Relationship Id="rId120" Type="http://schemas.openxmlformats.org/officeDocument/2006/relationships/customXml" Target="../ink/ink1136.xml"/><Relationship Id="rId141" Type="http://schemas.openxmlformats.org/officeDocument/2006/relationships/image" Target="../media/image6070.png"/><Relationship Id="rId7" Type="http://schemas.openxmlformats.org/officeDocument/2006/relationships/image" Target="../media/image5400.png"/><Relationship Id="rId162" Type="http://schemas.openxmlformats.org/officeDocument/2006/relationships/customXml" Target="../ink/ink1157.xml"/><Relationship Id="rId183" Type="http://schemas.openxmlformats.org/officeDocument/2006/relationships/image" Target="../media/image6280.png"/><Relationship Id="rId218" Type="http://schemas.openxmlformats.org/officeDocument/2006/relationships/customXml" Target="../ink/ink1185.xml"/><Relationship Id="rId239" Type="http://schemas.openxmlformats.org/officeDocument/2006/relationships/image" Target="../media/image6560.png"/><Relationship Id="rId250" Type="http://schemas.openxmlformats.org/officeDocument/2006/relationships/customXml" Target="../ink/ink1201.xml"/><Relationship Id="rId271" Type="http://schemas.openxmlformats.org/officeDocument/2006/relationships/image" Target="../media/image764.png"/><Relationship Id="rId292" Type="http://schemas.openxmlformats.org/officeDocument/2006/relationships/customXml" Target="../ink/ink1222.xml"/><Relationship Id="rId24" Type="http://schemas.openxmlformats.org/officeDocument/2006/relationships/customXml" Target="../ink/ink1088.xml"/><Relationship Id="rId45" Type="http://schemas.openxmlformats.org/officeDocument/2006/relationships/image" Target="../media/image5590.png"/><Relationship Id="rId66" Type="http://schemas.openxmlformats.org/officeDocument/2006/relationships/customXml" Target="../ink/ink1109.xml"/><Relationship Id="rId87" Type="http://schemas.openxmlformats.org/officeDocument/2006/relationships/image" Target="../media/image5800.png"/><Relationship Id="rId110" Type="http://schemas.openxmlformats.org/officeDocument/2006/relationships/customXml" Target="../ink/ink1131.xml"/><Relationship Id="rId131" Type="http://schemas.openxmlformats.org/officeDocument/2006/relationships/image" Target="../media/image6020.png"/><Relationship Id="rId152" Type="http://schemas.openxmlformats.org/officeDocument/2006/relationships/customXml" Target="../ink/ink1152.xml"/><Relationship Id="rId173" Type="http://schemas.openxmlformats.org/officeDocument/2006/relationships/image" Target="../media/image6230.png"/><Relationship Id="rId194" Type="http://schemas.openxmlformats.org/officeDocument/2006/relationships/customXml" Target="../ink/ink1173.xml"/><Relationship Id="rId208" Type="http://schemas.openxmlformats.org/officeDocument/2006/relationships/customXml" Target="../ink/ink1180.xml"/><Relationship Id="rId229" Type="http://schemas.openxmlformats.org/officeDocument/2006/relationships/image" Target="../media/image6510.png"/><Relationship Id="rId240" Type="http://schemas.openxmlformats.org/officeDocument/2006/relationships/customXml" Target="../ink/ink1196.xml"/><Relationship Id="rId261" Type="http://schemas.openxmlformats.org/officeDocument/2006/relationships/image" Target="../media/image6670.png"/><Relationship Id="rId14" Type="http://schemas.openxmlformats.org/officeDocument/2006/relationships/customXml" Target="../ink/ink1083.xml"/><Relationship Id="rId35" Type="http://schemas.openxmlformats.org/officeDocument/2006/relationships/image" Target="../media/image5540.png"/><Relationship Id="rId56" Type="http://schemas.openxmlformats.org/officeDocument/2006/relationships/customXml" Target="../ink/ink1104.xml"/><Relationship Id="rId77" Type="http://schemas.openxmlformats.org/officeDocument/2006/relationships/image" Target="../media/image5750.png"/><Relationship Id="rId100" Type="http://schemas.openxmlformats.org/officeDocument/2006/relationships/customXml" Target="../ink/ink1126.xml"/><Relationship Id="rId282" Type="http://schemas.openxmlformats.org/officeDocument/2006/relationships/customXml" Target="../ink/ink1217.xml"/><Relationship Id="rId8" Type="http://schemas.openxmlformats.org/officeDocument/2006/relationships/customXml" Target="../ink/ink1080.xml"/><Relationship Id="rId98" Type="http://schemas.openxmlformats.org/officeDocument/2006/relationships/customXml" Target="../ink/ink1125.xml"/><Relationship Id="rId121" Type="http://schemas.openxmlformats.org/officeDocument/2006/relationships/image" Target="../media/image5970.png"/><Relationship Id="rId142" Type="http://schemas.openxmlformats.org/officeDocument/2006/relationships/customXml" Target="../ink/ink1147.xml"/><Relationship Id="rId163" Type="http://schemas.openxmlformats.org/officeDocument/2006/relationships/image" Target="../media/image6180.png"/><Relationship Id="rId184" Type="http://schemas.openxmlformats.org/officeDocument/2006/relationships/customXml" Target="../ink/ink1168.xml"/><Relationship Id="rId219" Type="http://schemas.openxmlformats.org/officeDocument/2006/relationships/image" Target="../media/image6460.png"/><Relationship Id="rId230" Type="http://schemas.openxmlformats.org/officeDocument/2006/relationships/customXml" Target="../ink/ink1191.xml"/><Relationship Id="rId251" Type="http://schemas.openxmlformats.org/officeDocument/2006/relationships/image" Target="../media/image6620.png"/><Relationship Id="rId25" Type="http://schemas.openxmlformats.org/officeDocument/2006/relationships/image" Target="../media/image5490.png"/><Relationship Id="rId46" Type="http://schemas.openxmlformats.org/officeDocument/2006/relationships/customXml" Target="../ink/ink1099.xml"/><Relationship Id="rId67" Type="http://schemas.openxmlformats.org/officeDocument/2006/relationships/image" Target="../media/image5700.png"/><Relationship Id="rId272" Type="http://schemas.openxmlformats.org/officeDocument/2006/relationships/customXml" Target="../ink/ink1212.xml"/><Relationship Id="rId293" Type="http://schemas.openxmlformats.org/officeDocument/2006/relationships/image" Target="../media/image775.png"/><Relationship Id="rId88" Type="http://schemas.openxmlformats.org/officeDocument/2006/relationships/customXml" Target="../ink/ink1120.xml"/><Relationship Id="rId111" Type="http://schemas.openxmlformats.org/officeDocument/2006/relationships/image" Target="../media/image5920.png"/><Relationship Id="rId132" Type="http://schemas.openxmlformats.org/officeDocument/2006/relationships/customXml" Target="../ink/ink1142.xml"/><Relationship Id="rId153" Type="http://schemas.openxmlformats.org/officeDocument/2006/relationships/image" Target="../media/image6130.png"/><Relationship Id="rId174" Type="http://schemas.openxmlformats.org/officeDocument/2006/relationships/customXml" Target="../ink/ink1163.xml"/><Relationship Id="rId195" Type="http://schemas.openxmlformats.org/officeDocument/2006/relationships/image" Target="../media/image6340.png"/><Relationship Id="rId209" Type="http://schemas.openxmlformats.org/officeDocument/2006/relationships/image" Target="../media/image6410.png"/><Relationship Id="rId220" Type="http://schemas.openxmlformats.org/officeDocument/2006/relationships/customXml" Target="../ink/ink1186.xml"/><Relationship Id="rId241" Type="http://schemas.openxmlformats.org/officeDocument/2006/relationships/image" Target="../media/image6570.png"/><Relationship Id="rId15" Type="http://schemas.openxmlformats.org/officeDocument/2006/relationships/image" Target="../media/image5440.png"/><Relationship Id="rId36" Type="http://schemas.openxmlformats.org/officeDocument/2006/relationships/customXml" Target="../ink/ink1094.xml"/><Relationship Id="rId57" Type="http://schemas.openxmlformats.org/officeDocument/2006/relationships/image" Target="../media/image5650.png"/><Relationship Id="rId262" Type="http://schemas.openxmlformats.org/officeDocument/2006/relationships/customXml" Target="../ink/ink1207.xml"/><Relationship Id="rId283" Type="http://schemas.openxmlformats.org/officeDocument/2006/relationships/image" Target="../media/image770.png"/><Relationship Id="rId78" Type="http://schemas.openxmlformats.org/officeDocument/2006/relationships/customXml" Target="../ink/ink1115.xml"/><Relationship Id="rId99" Type="http://schemas.openxmlformats.org/officeDocument/2006/relationships/image" Target="../media/image5860.png"/><Relationship Id="rId101" Type="http://schemas.openxmlformats.org/officeDocument/2006/relationships/image" Target="../media/image5870.png"/><Relationship Id="rId122" Type="http://schemas.openxmlformats.org/officeDocument/2006/relationships/customXml" Target="../ink/ink1137.xml"/><Relationship Id="rId143" Type="http://schemas.openxmlformats.org/officeDocument/2006/relationships/image" Target="../media/image6080.png"/><Relationship Id="rId164" Type="http://schemas.openxmlformats.org/officeDocument/2006/relationships/customXml" Target="../ink/ink1158.xml"/><Relationship Id="rId185" Type="http://schemas.openxmlformats.org/officeDocument/2006/relationships/image" Target="../media/image6290.png"/><Relationship Id="rId9" Type="http://schemas.openxmlformats.org/officeDocument/2006/relationships/image" Target="../media/image5410.png"/><Relationship Id="rId210" Type="http://schemas.openxmlformats.org/officeDocument/2006/relationships/customXml" Target="../ink/ink1181.xml"/><Relationship Id="rId26" Type="http://schemas.openxmlformats.org/officeDocument/2006/relationships/customXml" Target="../ink/ink1089.xml"/><Relationship Id="rId231" Type="http://schemas.openxmlformats.org/officeDocument/2006/relationships/image" Target="../media/image6520.png"/><Relationship Id="rId252" Type="http://schemas.openxmlformats.org/officeDocument/2006/relationships/customXml" Target="../ink/ink1202.xml"/><Relationship Id="rId273" Type="http://schemas.openxmlformats.org/officeDocument/2006/relationships/image" Target="../media/image765.png"/><Relationship Id="rId294" Type="http://schemas.openxmlformats.org/officeDocument/2006/relationships/customXml" Target="../ink/ink1223.xml"/><Relationship Id="rId47" Type="http://schemas.openxmlformats.org/officeDocument/2006/relationships/image" Target="../media/image5600.png"/><Relationship Id="rId68" Type="http://schemas.openxmlformats.org/officeDocument/2006/relationships/customXml" Target="../ink/ink1110.xml"/><Relationship Id="rId89" Type="http://schemas.openxmlformats.org/officeDocument/2006/relationships/image" Target="../media/image5810.png"/><Relationship Id="rId112" Type="http://schemas.openxmlformats.org/officeDocument/2006/relationships/customXml" Target="../ink/ink1132.xml"/><Relationship Id="rId133" Type="http://schemas.openxmlformats.org/officeDocument/2006/relationships/image" Target="../media/image6030.png"/><Relationship Id="rId154" Type="http://schemas.openxmlformats.org/officeDocument/2006/relationships/customXml" Target="../ink/ink1153.xml"/><Relationship Id="rId175" Type="http://schemas.openxmlformats.org/officeDocument/2006/relationships/image" Target="../media/image6240.png"/><Relationship Id="rId196" Type="http://schemas.openxmlformats.org/officeDocument/2006/relationships/customXml" Target="../ink/ink1174.xml"/><Relationship Id="rId200" Type="http://schemas.openxmlformats.org/officeDocument/2006/relationships/customXml" Target="../ink/ink1176.xml"/><Relationship Id="rId16" Type="http://schemas.openxmlformats.org/officeDocument/2006/relationships/customXml" Target="../ink/ink1084.xml"/><Relationship Id="rId221" Type="http://schemas.openxmlformats.org/officeDocument/2006/relationships/image" Target="../media/image6470.png"/><Relationship Id="rId242" Type="http://schemas.openxmlformats.org/officeDocument/2006/relationships/customXml" Target="../ink/ink1197.xml"/><Relationship Id="rId263" Type="http://schemas.openxmlformats.org/officeDocument/2006/relationships/image" Target="../media/image6680.png"/><Relationship Id="rId284" Type="http://schemas.openxmlformats.org/officeDocument/2006/relationships/customXml" Target="../ink/ink1218.xml"/><Relationship Id="rId37" Type="http://schemas.openxmlformats.org/officeDocument/2006/relationships/image" Target="../media/image5550.png"/><Relationship Id="rId58" Type="http://schemas.openxmlformats.org/officeDocument/2006/relationships/customXml" Target="../ink/ink1105.xml"/><Relationship Id="rId79" Type="http://schemas.openxmlformats.org/officeDocument/2006/relationships/image" Target="../media/image5760.png"/><Relationship Id="rId102" Type="http://schemas.openxmlformats.org/officeDocument/2006/relationships/customXml" Target="../ink/ink1127.xml"/><Relationship Id="rId123" Type="http://schemas.openxmlformats.org/officeDocument/2006/relationships/image" Target="../media/image5980.png"/><Relationship Id="rId144" Type="http://schemas.openxmlformats.org/officeDocument/2006/relationships/customXml" Target="../ink/ink1148.xml"/><Relationship Id="rId90" Type="http://schemas.openxmlformats.org/officeDocument/2006/relationships/customXml" Target="../ink/ink1121.xml"/><Relationship Id="rId165" Type="http://schemas.openxmlformats.org/officeDocument/2006/relationships/image" Target="../media/image6190.png"/><Relationship Id="rId186" Type="http://schemas.openxmlformats.org/officeDocument/2006/relationships/customXml" Target="../ink/ink1169.xml"/><Relationship Id="rId211" Type="http://schemas.openxmlformats.org/officeDocument/2006/relationships/image" Target="../media/image6420.png"/><Relationship Id="rId232" Type="http://schemas.openxmlformats.org/officeDocument/2006/relationships/customXml" Target="../ink/ink1192.xml"/><Relationship Id="rId253" Type="http://schemas.openxmlformats.org/officeDocument/2006/relationships/image" Target="../media/image6630.png"/><Relationship Id="rId274" Type="http://schemas.openxmlformats.org/officeDocument/2006/relationships/customXml" Target="../ink/ink1213.xml"/><Relationship Id="rId295" Type="http://schemas.openxmlformats.org/officeDocument/2006/relationships/image" Target="../media/image776.png"/><Relationship Id="rId27" Type="http://schemas.openxmlformats.org/officeDocument/2006/relationships/image" Target="../media/image5500.png"/><Relationship Id="rId48" Type="http://schemas.openxmlformats.org/officeDocument/2006/relationships/customXml" Target="../ink/ink1100.xml"/><Relationship Id="rId69" Type="http://schemas.openxmlformats.org/officeDocument/2006/relationships/image" Target="../media/image5710.png"/><Relationship Id="rId113" Type="http://schemas.openxmlformats.org/officeDocument/2006/relationships/image" Target="../media/image5930.png"/><Relationship Id="rId134" Type="http://schemas.openxmlformats.org/officeDocument/2006/relationships/customXml" Target="../ink/ink1143.xml"/><Relationship Id="rId80" Type="http://schemas.openxmlformats.org/officeDocument/2006/relationships/customXml" Target="../ink/ink1116.xml"/><Relationship Id="rId155" Type="http://schemas.openxmlformats.org/officeDocument/2006/relationships/image" Target="../media/image6140.png"/><Relationship Id="rId176" Type="http://schemas.openxmlformats.org/officeDocument/2006/relationships/customXml" Target="../ink/ink1164.xml"/><Relationship Id="rId197" Type="http://schemas.openxmlformats.org/officeDocument/2006/relationships/image" Target="../media/image6350.png"/><Relationship Id="rId201" Type="http://schemas.openxmlformats.org/officeDocument/2006/relationships/image" Target="../media/image6370.png"/><Relationship Id="rId222" Type="http://schemas.openxmlformats.org/officeDocument/2006/relationships/customXml" Target="../ink/ink1187.xml"/><Relationship Id="rId243" Type="http://schemas.openxmlformats.org/officeDocument/2006/relationships/image" Target="../media/image6580.png"/><Relationship Id="rId264" Type="http://schemas.openxmlformats.org/officeDocument/2006/relationships/customXml" Target="../ink/ink1208.xml"/><Relationship Id="rId285" Type="http://schemas.openxmlformats.org/officeDocument/2006/relationships/image" Target="../media/image771.png"/><Relationship Id="rId17" Type="http://schemas.openxmlformats.org/officeDocument/2006/relationships/image" Target="../media/image5450.png"/><Relationship Id="rId38" Type="http://schemas.openxmlformats.org/officeDocument/2006/relationships/customXml" Target="../ink/ink1095.xml"/><Relationship Id="rId59" Type="http://schemas.openxmlformats.org/officeDocument/2006/relationships/image" Target="../media/image5660.png"/><Relationship Id="rId103" Type="http://schemas.openxmlformats.org/officeDocument/2006/relationships/image" Target="../media/image5880.png"/><Relationship Id="rId124" Type="http://schemas.openxmlformats.org/officeDocument/2006/relationships/customXml" Target="../ink/ink1138.xml"/><Relationship Id="rId70" Type="http://schemas.openxmlformats.org/officeDocument/2006/relationships/customXml" Target="../ink/ink1111.xml"/><Relationship Id="rId91" Type="http://schemas.openxmlformats.org/officeDocument/2006/relationships/image" Target="../media/image5820.png"/><Relationship Id="rId145" Type="http://schemas.openxmlformats.org/officeDocument/2006/relationships/image" Target="../media/image6090.png"/><Relationship Id="rId166" Type="http://schemas.openxmlformats.org/officeDocument/2006/relationships/customXml" Target="../ink/ink1159.xml"/><Relationship Id="rId187" Type="http://schemas.openxmlformats.org/officeDocument/2006/relationships/image" Target="../media/image630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82.xml"/><Relationship Id="rId233" Type="http://schemas.openxmlformats.org/officeDocument/2006/relationships/image" Target="../media/image6530.png"/><Relationship Id="rId254" Type="http://schemas.openxmlformats.org/officeDocument/2006/relationships/customXml" Target="../ink/ink1203.xml"/><Relationship Id="rId28" Type="http://schemas.openxmlformats.org/officeDocument/2006/relationships/customXml" Target="../ink/ink1090.xml"/><Relationship Id="rId49" Type="http://schemas.openxmlformats.org/officeDocument/2006/relationships/image" Target="../media/image5610.png"/><Relationship Id="rId114" Type="http://schemas.openxmlformats.org/officeDocument/2006/relationships/customXml" Target="../ink/ink1133.xml"/><Relationship Id="rId275" Type="http://schemas.openxmlformats.org/officeDocument/2006/relationships/image" Target="../media/image766.png"/><Relationship Id="rId296" Type="http://schemas.openxmlformats.org/officeDocument/2006/relationships/customXml" Target="../ink/ink1224.xml"/><Relationship Id="rId60" Type="http://schemas.openxmlformats.org/officeDocument/2006/relationships/customXml" Target="../ink/ink1106.xml"/><Relationship Id="rId81" Type="http://schemas.openxmlformats.org/officeDocument/2006/relationships/image" Target="../media/image5770.png"/><Relationship Id="rId135" Type="http://schemas.openxmlformats.org/officeDocument/2006/relationships/image" Target="../media/image6040.png"/><Relationship Id="rId156" Type="http://schemas.openxmlformats.org/officeDocument/2006/relationships/customXml" Target="../ink/ink1154.xml"/><Relationship Id="rId177" Type="http://schemas.openxmlformats.org/officeDocument/2006/relationships/image" Target="../media/image6250.png"/><Relationship Id="rId198" Type="http://schemas.openxmlformats.org/officeDocument/2006/relationships/customXml" Target="../ink/ink1175.xml"/><Relationship Id="rId202" Type="http://schemas.openxmlformats.org/officeDocument/2006/relationships/customXml" Target="../ink/ink1177.xml"/><Relationship Id="rId223" Type="http://schemas.openxmlformats.org/officeDocument/2006/relationships/image" Target="../media/image6480.png"/><Relationship Id="rId244" Type="http://schemas.openxmlformats.org/officeDocument/2006/relationships/customXml" Target="../ink/ink1198.xml"/><Relationship Id="rId18" Type="http://schemas.openxmlformats.org/officeDocument/2006/relationships/customXml" Target="../ink/ink1085.xml"/><Relationship Id="rId39" Type="http://schemas.openxmlformats.org/officeDocument/2006/relationships/image" Target="../media/image5560.png"/><Relationship Id="rId265" Type="http://schemas.openxmlformats.org/officeDocument/2006/relationships/image" Target="../media/image6690.png"/><Relationship Id="rId286" Type="http://schemas.openxmlformats.org/officeDocument/2006/relationships/customXml" Target="../ink/ink1219.xml"/><Relationship Id="rId50" Type="http://schemas.openxmlformats.org/officeDocument/2006/relationships/customXml" Target="../ink/ink1101.xml"/><Relationship Id="rId104" Type="http://schemas.openxmlformats.org/officeDocument/2006/relationships/customXml" Target="../ink/ink1128.xml"/><Relationship Id="rId125" Type="http://schemas.openxmlformats.org/officeDocument/2006/relationships/image" Target="../media/image5990.png"/><Relationship Id="rId146" Type="http://schemas.openxmlformats.org/officeDocument/2006/relationships/customXml" Target="../ink/ink1149.xml"/><Relationship Id="rId167" Type="http://schemas.openxmlformats.org/officeDocument/2006/relationships/image" Target="../media/image6200.png"/><Relationship Id="rId188" Type="http://schemas.openxmlformats.org/officeDocument/2006/relationships/customXml" Target="../ink/ink1170.xml"/><Relationship Id="rId71" Type="http://schemas.openxmlformats.org/officeDocument/2006/relationships/image" Target="../media/image5720.png"/><Relationship Id="rId92" Type="http://schemas.openxmlformats.org/officeDocument/2006/relationships/customXml" Target="../ink/ink1122.xml"/><Relationship Id="rId213" Type="http://schemas.openxmlformats.org/officeDocument/2006/relationships/image" Target="../media/image6430.png"/><Relationship Id="rId234" Type="http://schemas.openxmlformats.org/officeDocument/2006/relationships/customXml" Target="../ink/ink1193.xml"/><Relationship Id="rId2" Type="http://schemas.openxmlformats.org/officeDocument/2006/relationships/image" Target="../media/image761.png"/><Relationship Id="rId29" Type="http://schemas.openxmlformats.org/officeDocument/2006/relationships/image" Target="../media/image5510.png"/><Relationship Id="rId255" Type="http://schemas.openxmlformats.org/officeDocument/2006/relationships/image" Target="../media/image6640.png"/><Relationship Id="rId276" Type="http://schemas.openxmlformats.org/officeDocument/2006/relationships/customXml" Target="../ink/ink1214.xml"/><Relationship Id="rId297" Type="http://schemas.openxmlformats.org/officeDocument/2006/relationships/image" Target="../media/image777.png"/><Relationship Id="rId40" Type="http://schemas.openxmlformats.org/officeDocument/2006/relationships/customXml" Target="../ink/ink1096.xml"/><Relationship Id="rId115" Type="http://schemas.openxmlformats.org/officeDocument/2006/relationships/image" Target="../media/image5940.png"/><Relationship Id="rId136" Type="http://schemas.openxmlformats.org/officeDocument/2006/relationships/customXml" Target="../ink/ink1144.xml"/><Relationship Id="rId157" Type="http://schemas.openxmlformats.org/officeDocument/2006/relationships/image" Target="../media/image6150.png"/><Relationship Id="rId178" Type="http://schemas.openxmlformats.org/officeDocument/2006/relationships/customXml" Target="../ink/ink1165.xml"/><Relationship Id="rId61" Type="http://schemas.openxmlformats.org/officeDocument/2006/relationships/image" Target="../media/image5670.png"/><Relationship Id="rId82" Type="http://schemas.openxmlformats.org/officeDocument/2006/relationships/customXml" Target="../ink/ink1117.xml"/><Relationship Id="rId199" Type="http://schemas.openxmlformats.org/officeDocument/2006/relationships/image" Target="../media/image6360.png"/><Relationship Id="rId203" Type="http://schemas.openxmlformats.org/officeDocument/2006/relationships/image" Target="../media/image6380.png"/><Relationship Id="rId19" Type="http://schemas.openxmlformats.org/officeDocument/2006/relationships/image" Target="../media/image5460.png"/><Relationship Id="rId224" Type="http://schemas.openxmlformats.org/officeDocument/2006/relationships/customXml" Target="../ink/ink1188.xml"/><Relationship Id="rId245" Type="http://schemas.openxmlformats.org/officeDocument/2006/relationships/image" Target="../media/image6590.png"/><Relationship Id="rId266" Type="http://schemas.openxmlformats.org/officeDocument/2006/relationships/customXml" Target="../ink/ink1209.xml"/><Relationship Id="rId287" Type="http://schemas.openxmlformats.org/officeDocument/2006/relationships/image" Target="../media/image772.png"/><Relationship Id="rId30" Type="http://schemas.openxmlformats.org/officeDocument/2006/relationships/customXml" Target="../ink/ink1091.xml"/><Relationship Id="rId105" Type="http://schemas.openxmlformats.org/officeDocument/2006/relationships/image" Target="../media/image5890.png"/><Relationship Id="rId126" Type="http://schemas.openxmlformats.org/officeDocument/2006/relationships/customXml" Target="../ink/ink1139.xml"/><Relationship Id="rId147" Type="http://schemas.openxmlformats.org/officeDocument/2006/relationships/image" Target="../media/image6100.png"/><Relationship Id="rId168" Type="http://schemas.openxmlformats.org/officeDocument/2006/relationships/customXml" Target="../ink/ink1160.xml"/><Relationship Id="rId51" Type="http://schemas.openxmlformats.org/officeDocument/2006/relationships/image" Target="../media/image5620.png"/><Relationship Id="rId72" Type="http://schemas.openxmlformats.org/officeDocument/2006/relationships/customXml" Target="../ink/ink1112.xml"/><Relationship Id="rId93" Type="http://schemas.openxmlformats.org/officeDocument/2006/relationships/image" Target="../media/image5830.png"/><Relationship Id="rId189" Type="http://schemas.openxmlformats.org/officeDocument/2006/relationships/image" Target="../media/image6310.png"/><Relationship Id="rId3" Type="http://schemas.openxmlformats.org/officeDocument/2006/relationships/image" Target="../media/image762.png"/><Relationship Id="rId214" Type="http://schemas.openxmlformats.org/officeDocument/2006/relationships/customXml" Target="../ink/ink1183.xml"/><Relationship Id="rId235" Type="http://schemas.openxmlformats.org/officeDocument/2006/relationships/image" Target="../media/image6540.png"/><Relationship Id="rId256" Type="http://schemas.openxmlformats.org/officeDocument/2006/relationships/customXml" Target="../ink/ink1204.xml"/><Relationship Id="rId277" Type="http://schemas.openxmlformats.org/officeDocument/2006/relationships/image" Target="../media/image767.png"/><Relationship Id="rId298" Type="http://schemas.openxmlformats.org/officeDocument/2006/relationships/customXml" Target="../ink/ink1225.xml"/><Relationship Id="rId116" Type="http://schemas.openxmlformats.org/officeDocument/2006/relationships/customXml" Target="../ink/ink1134.xml"/><Relationship Id="rId137" Type="http://schemas.openxmlformats.org/officeDocument/2006/relationships/image" Target="../media/image6050.png"/><Relationship Id="rId158" Type="http://schemas.openxmlformats.org/officeDocument/2006/relationships/customXml" Target="../ink/ink1155.xml"/><Relationship Id="rId20" Type="http://schemas.openxmlformats.org/officeDocument/2006/relationships/customXml" Target="../ink/ink1086.xml"/><Relationship Id="rId41" Type="http://schemas.openxmlformats.org/officeDocument/2006/relationships/image" Target="../media/image5570.png"/><Relationship Id="rId62" Type="http://schemas.openxmlformats.org/officeDocument/2006/relationships/customXml" Target="../ink/ink1107.xml"/><Relationship Id="rId83" Type="http://schemas.openxmlformats.org/officeDocument/2006/relationships/image" Target="../media/image5780.png"/><Relationship Id="rId179" Type="http://schemas.openxmlformats.org/officeDocument/2006/relationships/image" Target="../media/image6260.png"/><Relationship Id="rId190" Type="http://schemas.openxmlformats.org/officeDocument/2006/relationships/customXml" Target="../ink/ink1171.xml"/><Relationship Id="rId204" Type="http://schemas.openxmlformats.org/officeDocument/2006/relationships/customXml" Target="../ink/ink1178.xml"/><Relationship Id="rId225" Type="http://schemas.openxmlformats.org/officeDocument/2006/relationships/image" Target="../media/image6490.png"/><Relationship Id="rId246" Type="http://schemas.openxmlformats.org/officeDocument/2006/relationships/customXml" Target="../ink/ink1199.xml"/><Relationship Id="rId267" Type="http://schemas.openxmlformats.org/officeDocument/2006/relationships/image" Target="../media/image6700.png"/><Relationship Id="rId288" Type="http://schemas.openxmlformats.org/officeDocument/2006/relationships/customXml" Target="../ink/ink1220.xml"/><Relationship Id="rId106" Type="http://schemas.openxmlformats.org/officeDocument/2006/relationships/customXml" Target="../ink/ink1129.xml"/><Relationship Id="rId127" Type="http://schemas.openxmlformats.org/officeDocument/2006/relationships/image" Target="../media/image6000.png"/><Relationship Id="rId10" Type="http://schemas.openxmlformats.org/officeDocument/2006/relationships/customXml" Target="../ink/ink1081.xml"/><Relationship Id="rId31" Type="http://schemas.openxmlformats.org/officeDocument/2006/relationships/image" Target="../media/image5520.png"/><Relationship Id="rId52" Type="http://schemas.openxmlformats.org/officeDocument/2006/relationships/customXml" Target="../ink/ink1102.xml"/><Relationship Id="rId73" Type="http://schemas.openxmlformats.org/officeDocument/2006/relationships/image" Target="../media/image5730.png"/><Relationship Id="rId94" Type="http://schemas.openxmlformats.org/officeDocument/2006/relationships/customXml" Target="../ink/ink1123.xml"/><Relationship Id="rId148" Type="http://schemas.openxmlformats.org/officeDocument/2006/relationships/customXml" Target="../ink/ink1150.xml"/><Relationship Id="rId169" Type="http://schemas.openxmlformats.org/officeDocument/2006/relationships/image" Target="../media/image6210.png"/><Relationship Id="rId4" Type="http://schemas.openxmlformats.org/officeDocument/2006/relationships/customXml" Target="../ink/ink1078.xml"/><Relationship Id="rId180" Type="http://schemas.openxmlformats.org/officeDocument/2006/relationships/customXml" Target="../ink/ink1166.xml"/><Relationship Id="rId215" Type="http://schemas.openxmlformats.org/officeDocument/2006/relationships/image" Target="../media/image6440.png"/><Relationship Id="rId236" Type="http://schemas.openxmlformats.org/officeDocument/2006/relationships/customXml" Target="../ink/ink1194.xml"/><Relationship Id="rId257" Type="http://schemas.openxmlformats.org/officeDocument/2006/relationships/image" Target="../media/image6650.png"/><Relationship Id="rId278" Type="http://schemas.openxmlformats.org/officeDocument/2006/relationships/customXml" Target="../ink/ink1215.xml"/><Relationship Id="rId42" Type="http://schemas.openxmlformats.org/officeDocument/2006/relationships/customXml" Target="../ink/ink1097.xml"/><Relationship Id="rId84" Type="http://schemas.openxmlformats.org/officeDocument/2006/relationships/customXml" Target="../ink/ink1118.xml"/><Relationship Id="rId138" Type="http://schemas.openxmlformats.org/officeDocument/2006/relationships/customXml" Target="../ink/ink1145.xml"/><Relationship Id="rId191" Type="http://schemas.openxmlformats.org/officeDocument/2006/relationships/image" Target="../media/image6320.png"/><Relationship Id="rId205" Type="http://schemas.openxmlformats.org/officeDocument/2006/relationships/image" Target="../media/image6390.png"/><Relationship Id="rId247" Type="http://schemas.openxmlformats.org/officeDocument/2006/relationships/image" Target="../media/image6600.png"/><Relationship Id="rId107" Type="http://schemas.openxmlformats.org/officeDocument/2006/relationships/image" Target="../media/image5900.png"/><Relationship Id="rId289" Type="http://schemas.openxmlformats.org/officeDocument/2006/relationships/image" Target="../media/image773.png"/><Relationship Id="rId11" Type="http://schemas.openxmlformats.org/officeDocument/2006/relationships/image" Target="../media/image5420.png"/><Relationship Id="rId53" Type="http://schemas.openxmlformats.org/officeDocument/2006/relationships/image" Target="../media/image5630.png"/><Relationship Id="rId149" Type="http://schemas.openxmlformats.org/officeDocument/2006/relationships/image" Target="../media/image6110.png"/><Relationship Id="rId95" Type="http://schemas.openxmlformats.org/officeDocument/2006/relationships/image" Target="../media/image5840.png"/><Relationship Id="rId160" Type="http://schemas.openxmlformats.org/officeDocument/2006/relationships/customXml" Target="../ink/ink1156.xml"/><Relationship Id="rId216" Type="http://schemas.openxmlformats.org/officeDocument/2006/relationships/customXml" Target="../ink/ink1184.xml"/><Relationship Id="rId258" Type="http://schemas.openxmlformats.org/officeDocument/2006/relationships/customXml" Target="../ink/ink1205.xml"/><Relationship Id="rId22" Type="http://schemas.openxmlformats.org/officeDocument/2006/relationships/customXml" Target="../ink/ink1087.xml"/><Relationship Id="rId64" Type="http://schemas.openxmlformats.org/officeDocument/2006/relationships/customXml" Target="../ink/ink1108.xml"/><Relationship Id="rId118" Type="http://schemas.openxmlformats.org/officeDocument/2006/relationships/customXml" Target="../ink/ink1135.xml"/><Relationship Id="rId171" Type="http://schemas.openxmlformats.org/officeDocument/2006/relationships/image" Target="../media/image6220.png"/><Relationship Id="rId227" Type="http://schemas.openxmlformats.org/officeDocument/2006/relationships/image" Target="../media/image6500.png"/><Relationship Id="rId269" Type="http://schemas.openxmlformats.org/officeDocument/2006/relationships/image" Target="../media/image763.png"/><Relationship Id="rId33" Type="http://schemas.openxmlformats.org/officeDocument/2006/relationships/image" Target="../media/image5530.png"/><Relationship Id="rId129" Type="http://schemas.openxmlformats.org/officeDocument/2006/relationships/image" Target="../media/image6010.png"/><Relationship Id="rId280" Type="http://schemas.openxmlformats.org/officeDocument/2006/relationships/customXml" Target="../ink/ink121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2.png"/><Relationship Id="rId13" Type="http://schemas.openxmlformats.org/officeDocument/2006/relationships/customXml" Target="../ink/ink1230.xml"/><Relationship Id="rId3" Type="http://schemas.openxmlformats.org/officeDocument/2006/relationships/image" Target="../media/image779.png"/><Relationship Id="rId7" Type="http://schemas.openxmlformats.org/officeDocument/2006/relationships/customXml" Target="../ink/ink1227.xml"/><Relationship Id="rId12" Type="http://schemas.openxmlformats.org/officeDocument/2006/relationships/image" Target="../media/image784.png"/><Relationship Id="rId2" Type="http://schemas.openxmlformats.org/officeDocument/2006/relationships/image" Target="../media/image7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11" Type="http://schemas.openxmlformats.org/officeDocument/2006/relationships/customXml" Target="../ink/ink1229.xml"/><Relationship Id="rId5" Type="http://schemas.openxmlformats.org/officeDocument/2006/relationships/customXml" Target="../ink/ink1226.xml"/><Relationship Id="rId10" Type="http://schemas.openxmlformats.org/officeDocument/2006/relationships/image" Target="../media/image783.png"/><Relationship Id="rId4" Type="http://schemas.openxmlformats.org/officeDocument/2006/relationships/image" Target="../media/image780.png"/><Relationship Id="rId9" Type="http://schemas.openxmlformats.org/officeDocument/2006/relationships/customXml" Target="../ink/ink1228.xml"/><Relationship Id="rId14" Type="http://schemas.openxmlformats.org/officeDocument/2006/relationships/image" Target="../media/image785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41.xml"/><Relationship Id="rId21" Type="http://schemas.openxmlformats.org/officeDocument/2006/relationships/image" Target="../media/image6820.png"/><Relationship Id="rId42" Type="http://schemas.openxmlformats.org/officeDocument/2006/relationships/customXml" Target="../ink/ink1249.xml"/><Relationship Id="rId47" Type="http://schemas.openxmlformats.org/officeDocument/2006/relationships/image" Target="../media/image6950.png"/><Relationship Id="rId63" Type="http://schemas.openxmlformats.org/officeDocument/2006/relationships/image" Target="../media/image7030.png"/><Relationship Id="rId68" Type="http://schemas.openxmlformats.org/officeDocument/2006/relationships/customXml" Target="../ink/ink1262.xml"/><Relationship Id="rId84" Type="http://schemas.openxmlformats.org/officeDocument/2006/relationships/customXml" Target="../ink/ink1270.xml"/><Relationship Id="rId89" Type="http://schemas.openxmlformats.org/officeDocument/2006/relationships/image" Target="../media/image7160.png"/><Relationship Id="rId16" Type="http://schemas.openxmlformats.org/officeDocument/2006/relationships/customXml" Target="../ink/ink1236.xml"/><Relationship Id="rId107" Type="http://schemas.openxmlformats.org/officeDocument/2006/relationships/image" Target="../media/image7250.png"/><Relationship Id="rId11" Type="http://schemas.openxmlformats.org/officeDocument/2006/relationships/image" Target="../media/image6770.png"/><Relationship Id="rId32" Type="http://schemas.openxmlformats.org/officeDocument/2006/relationships/customXml" Target="../ink/ink1244.xml"/><Relationship Id="rId37" Type="http://schemas.openxmlformats.org/officeDocument/2006/relationships/image" Target="../media/image6900.png"/><Relationship Id="rId53" Type="http://schemas.openxmlformats.org/officeDocument/2006/relationships/image" Target="../media/image6980.png"/><Relationship Id="rId58" Type="http://schemas.openxmlformats.org/officeDocument/2006/relationships/customXml" Target="../ink/ink1257.xml"/><Relationship Id="rId74" Type="http://schemas.openxmlformats.org/officeDocument/2006/relationships/customXml" Target="../ink/ink1265.xml"/><Relationship Id="rId79" Type="http://schemas.openxmlformats.org/officeDocument/2006/relationships/image" Target="../media/image7110.png"/><Relationship Id="rId102" Type="http://schemas.openxmlformats.org/officeDocument/2006/relationships/customXml" Target="../ink/ink1279.xml"/><Relationship Id="rId5" Type="http://schemas.openxmlformats.org/officeDocument/2006/relationships/image" Target="../media/image787.png"/><Relationship Id="rId90" Type="http://schemas.openxmlformats.org/officeDocument/2006/relationships/customXml" Target="../ink/ink1273.xml"/><Relationship Id="rId95" Type="http://schemas.openxmlformats.org/officeDocument/2006/relationships/image" Target="../media/image7190.png"/><Relationship Id="rId22" Type="http://schemas.openxmlformats.org/officeDocument/2006/relationships/customXml" Target="../ink/ink1239.xml"/><Relationship Id="rId27" Type="http://schemas.openxmlformats.org/officeDocument/2006/relationships/image" Target="../media/image6850.png"/><Relationship Id="rId43" Type="http://schemas.openxmlformats.org/officeDocument/2006/relationships/image" Target="../media/image6930.png"/><Relationship Id="rId48" Type="http://schemas.openxmlformats.org/officeDocument/2006/relationships/customXml" Target="../ink/ink1252.xml"/><Relationship Id="rId64" Type="http://schemas.openxmlformats.org/officeDocument/2006/relationships/customXml" Target="../ink/ink1260.xml"/><Relationship Id="rId69" Type="http://schemas.openxmlformats.org/officeDocument/2006/relationships/image" Target="../media/image7060.png"/><Relationship Id="rId80" Type="http://schemas.openxmlformats.org/officeDocument/2006/relationships/customXml" Target="../ink/ink1268.xml"/><Relationship Id="rId85" Type="http://schemas.openxmlformats.org/officeDocument/2006/relationships/image" Target="../media/image7140.png"/><Relationship Id="rId12" Type="http://schemas.openxmlformats.org/officeDocument/2006/relationships/customXml" Target="../ink/ink1234.xml"/><Relationship Id="rId17" Type="http://schemas.openxmlformats.org/officeDocument/2006/relationships/image" Target="../media/image6800.png"/><Relationship Id="rId33" Type="http://schemas.openxmlformats.org/officeDocument/2006/relationships/image" Target="../media/image6880.png"/><Relationship Id="rId38" Type="http://schemas.openxmlformats.org/officeDocument/2006/relationships/customXml" Target="../ink/ink1247.xml"/><Relationship Id="rId59" Type="http://schemas.openxmlformats.org/officeDocument/2006/relationships/image" Target="../media/image7010.png"/><Relationship Id="rId103" Type="http://schemas.openxmlformats.org/officeDocument/2006/relationships/image" Target="../media/image7230.png"/><Relationship Id="rId108" Type="http://schemas.openxmlformats.org/officeDocument/2006/relationships/customXml" Target="../ink/ink1282.xml"/><Relationship Id="rId54" Type="http://schemas.openxmlformats.org/officeDocument/2006/relationships/customXml" Target="../ink/ink1255.xml"/><Relationship Id="rId70" Type="http://schemas.openxmlformats.org/officeDocument/2006/relationships/customXml" Target="../ink/ink1263.xml"/><Relationship Id="rId75" Type="http://schemas.openxmlformats.org/officeDocument/2006/relationships/image" Target="../media/image7090.png"/><Relationship Id="rId91" Type="http://schemas.openxmlformats.org/officeDocument/2006/relationships/image" Target="../media/image7170.png"/><Relationship Id="rId96" Type="http://schemas.openxmlformats.org/officeDocument/2006/relationships/customXml" Target="../ink/ink12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1.xml"/><Relationship Id="rId15" Type="http://schemas.openxmlformats.org/officeDocument/2006/relationships/image" Target="../media/image6790.png"/><Relationship Id="rId23" Type="http://schemas.openxmlformats.org/officeDocument/2006/relationships/image" Target="../media/image6830.png"/><Relationship Id="rId28" Type="http://schemas.openxmlformats.org/officeDocument/2006/relationships/customXml" Target="../ink/ink1242.xml"/><Relationship Id="rId36" Type="http://schemas.openxmlformats.org/officeDocument/2006/relationships/customXml" Target="../ink/ink1246.xml"/><Relationship Id="rId49" Type="http://schemas.openxmlformats.org/officeDocument/2006/relationships/image" Target="../media/image6960.png"/><Relationship Id="rId57" Type="http://schemas.openxmlformats.org/officeDocument/2006/relationships/image" Target="../media/image7000.png"/><Relationship Id="rId106" Type="http://schemas.openxmlformats.org/officeDocument/2006/relationships/customXml" Target="../ink/ink1281.xml"/><Relationship Id="rId10" Type="http://schemas.openxmlformats.org/officeDocument/2006/relationships/customXml" Target="../ink/ink1233.xml"/><Relationship Id="rId31" Type="http://schemas.openxmlformats.org/officeDocument/2006/relationships/image" Target="../media/image6870.png"/><Relationship Id="rId44" Type="http://schemas.openxmlformats.org/officeDocument/2006/relationships/customXml" Target="../ink/ink1250.xml"/><Relationship Id="rId52" Type="http://schemas.openxmlformats.org/officeDocument/2006/relationships/customXml" Target="../ink/ink1254.xml"/><Relationship Id="rId60" Type="http://schemas.openxmlformats.org/officeDocument/2006/relationships/customXml" Target="../ink/ink1258.xml"/><Relationship Id="rId65" Type="http://schemas.openxmlformats.org/officeDocument/2006/relationships/image" Target="../media/image7040.png"/><Relationship Id="rId73" Type="http://schemas.openxmlformats.org/officeDocument/2006/relationships/image" Target="../media/image7080.png"/><Relationship Id="rId78" Type="http://schemas.openxmlformats.org/officeDocument/2006/relationships/customXml" Target="../ink/ink1267.xml"/><Relationship Id="rId81" Type="http://schemas.openxmlformats.org/officeDocument/2006/relationships/image" Target="../media/image7120.png"/><Relationship Id="rId86" Type="http://schemas.openxmlformats.org/officeDocument/2006/relationships/customXml" Target="../ink/ink1271.xml"/><Relationship Id="rId94" Type="http://schemas.openxmlformats.org/officeDocument/2006/relationships/customXml" Target="../ink/ink1275.xml"/><Relationship Id="rId99" Type="http://schemas.openxmlformats.org/officeDocument/2006/relationships/image" Target="../media/image7210.png"/><Relationship Id="rId101" Type="http://schemas.openxmlformats.org/officeDocument/2006/relationships/image" Target="../media/image7220.png"/><Relationship Id="rId4" Type="http://schemas.openxmlformats.org/officeDocument/2006/relationships/image" Target="../media/image786.png"/><Relationship Id="rId9" Type="http://schemas.openxmlformats.org/officeDocument/2006/relationships/image" Target="../media/image6760.png"/><Relationship Id="rId13" Type="http://schemas.openxmlformats.org/officeDocument/2006/relationships/image" Target="../media/image6780.png"/><Relationship Id="rId18" Type="http://schemas.openxmlformats.org/officeDocument/2006/relationships/customXml" Target="../ink/ink1237.xml"/><Relationship Id="rId39" Type="http://schemas.openxmlformats.org/officeDocument/2006/relationships/image" Target="../media/image6910.png"/><Relationship Id="rId109" Type="http://schemas.openxmlformats.org/officeDocument/2006/relationships/image" Target="../media/image7260.png"/><Relationship Id="rId34" Type="http://schemas.openxmlformats.org/officeDocument/2006/relationships/customXml" Target="../ink/ink1245.xml"/><Relationship Id="rId50" Type="http://schemas.openxmlformats.org/officeDocument/2006/relationships/customXml" Target="../ink/ink1253.xml"/><Relationship Id="rId55" Type="http://schemas.openxmlformats.org/officeDocument/2006/relationships/image" Target="../media/image6990.png"/><Relationship Id="rId76" Type="http://schemas.openxmlformats.org/officeDocument/2006/relationships/customXml" Target="../ink/ink1266.xml"/><Relationship Id="rId97" Type="http://schemas.openxmlformats.org/officeDocument/2006/relationships/image" Target="../media/image7200.png"/><Relationship Id="rId104" Type="http://schemas.openxmlformats.org/officeDocument/2006/relationships/customXml" Target="../ink/ink1280.xml"/><Relationship Id="rId7" Type="http://schemas.openxmlformats.org/officeDocument/2006/relationships/image" Target="../media/image6750.png"/><Relationship Id="rId71" Type="http://schemas.openxmlformats.org/officeDocument/2006/relationships/image" Target="../media/image7070.png"/><Relationship Id="rId92" Type="http://schemas.openxmlformats.org/officeDocument/2006/relationships/customXml" Target="../ink/ink1274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6860.png"/><Relationship Id="rId24" Type="http://schemas.openxmlformats.org/officeDocument/2006/relationships/customXml" Target="../ink/ink1240.xml"/><Relationship Id="rId40" Type="http://schemas.openxmlformats.org/officeDocument/2006/relationships/customXml" Target="../ink/ink1248.xml"/><Relationship Id="rId45" Type="http://schemas.openxmlformats.org/officeDocument/2006/relationships/image" Target="../media/image6940.png"/><Relationship Id="rId66" Type="http://schemas.openxmlformats.org/officeDocument/2006/relationships/customXml" Target="../ink/ink1261.xml"/><Relationship Id="rId87" Type="http://schemas.openxmlformats.org/officeDocument/2006/relationships/image" Target="../media/image7150.png"/><Relationship Id="rId61" Type="http://schemas.openxmlformats.org/officeDocument/2006/relationships/image" Target="../media/image7020.png"/><Relationship Id="rId82" Type="http://schemas.openxmlformats.org/officeDocument/2006/relationships/customXml" Target="../ink/ink1269.xml"/><Relationship Id="rId19" Type="http://schemas.openxmlformats.org/officeDocument/2006/relationships/image" Target="../media/image6810.png"/><Relationship Id="rId14" Type="http://schemas.openxmlformats.org/officeDocument/2006/relationships/customXml" Target="../ink/ink1235.xml"/><Relationship Id="rId30" Type="http://schemas.openxmlformats.org/officeDocument/2006/relationships/customXml" Target="../ink/ink1243.xml"/><Relationship Id="rId35" Type="http://schemas.openxmlformats.org/officeDocument/2006/relationships/image" Target="../media/image6890.png"/><Relationship Id="rId56" Type="http://schemas.openxmlformats.org/officeDocument/2006/relationships/customXml" Target="../ink/ink1256.xml"/><Relationship Id="rId77" Type="http://schemas.openxmlformats.org/officeDocument/2006/relationships/image" Target="../media/image7100.png"/><Relationship Id="rId100" Type="http://schemas.openxmlformats.org/officeDocument/2006/relationships/customXml" Target="../ink/ink1278.xml"/><Relationship Id="rId105" Type="http://schemas.openxmlformats.org/officeDocument/2006/relationships/image" Target="../media/image7240.png"/><Relationship Id="rId8" Type="http://schemas.openxmlformats.org/officeDocument/2006/relationships/customXml" Target="../ink/ink1232.xml"/><Relationship Id="rId51" Type="http://schemas.openxmlformats.org/officeDocument/2006/relationships/image" Target="../media/image6970.png"/><Relationship Id="rId72" Type="http://schemas.openxmlformats.org/officeDocument/2006/relationships/customXml" Target="../ink/ink1264.xml"/><Relationship Id="rId93" Type="http://schemas.openxmlformats.org/officeDocument/2006/relationships/image" Target="../media/image7180.png"/><Relationship Id="rId98" Type="http://schemas.openxmlformats.org/officeDocument/2006/relationships/customXml" Target="../ink/ink1277.xml"/><Relationship Id="rId3" Type="http://schemas.openxmlformats.org/officeDocument/2006/relationships/image" Target="../media/image762.png"/><Relationship Id="rId25" Type="http://schemas.openxmlformats.org/officeDocument/2006/relationships/image" Target="../media/image6840.png"/><Relationship Id="rId46" Type="http://schemas.openxmlformats.org/officeDocument/2006/relationships/customXml" Target="../ink/ink1251.xml"/><Relationship Id="rId67" Type="http://schemas.openxmlformats.org/officeDocument/2006/relationships/image" Target="../media/image7050.png"/><Relationship Id="rId20" Type="http://schemas.openxmlformats.org/officeDocument/2006/relationships/customXml" Target="../ink/ink1238.xml"/><Relationship Id="rId41" Type="http://schemas.openxmlformats.org/officeDocument/2006/relationships/image" Target="../media/image6920.png"/><Relationship Id="rId62" Type="http://schemas.openxmlformats.org/officeDocument/2006/relationships/customXml" Target="../ink/ink1259.xml"/><Relationship Id="rId83" Type="http://schemas.openxmlformats.org/officeDocument/2006/relationships/image" Target="../media/image7130.png"/><Relationship Id="rId88" Type="http://schemas.openxmlformats.org/officeDocument/2006/relationships/customXml" Target="../ink/ink127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0.png"/><Relationship Id="rId13" Type="http://schemas.openxmlformats.org/officeDocument/2006/relationships/customXml" Target="../ink/ink1288.xml"/><Relationship Id="rId18" Type="http://schemas.openxmlformats.org/officeDocument/2006/relationships/image" Target="../media/image7350.png"/><Relationship Id="rId26" Type="http://schemas.openxmlformats.org/officeDocument/2006/relationships/image" Target="../media/image7390.png"/><Relationship Id="rId3" Type="http://schemas.openxmlformats.org/officeDocument/2006/relationships/customXml" Target="../ink/ink1283.xml"/><Relationship Id="rId21" Type="http://schemas.openxmlformats.org/officeDocument/2006/relationships/customXml" Target="../ink/ink1292.xml"/><Relationship Id="rId7" Type="http://schemas.openxmlformats.org/officeDocument/2006/relationships/customXml" Target="../ink/ink1285.xml"/><Relationship Id="rId12" Type="http://schemas.openxmlformats.org/officeDocument/2006/relationships/image" Target="../media/image7320.png"/><Relationship Id="rId17" Type="http://schemas.openxmlformats.org/officeDocument/2006/relationships/customXml" Target="../ink/ink1290.xml"/><Relationship Id="rId25" Type="http://schemas.openxmlformats.org/officeDocument/2006/relationships/customXml" Target="../ink/ink1294.xml"/><Relationship Id="rId2" Type="http://schemas.openxmlformats.org/officeDocument/2006/relationships/image" Target="../media/image788.png"/><Relationship Id="rId16" Type="http://schemas.openxmlformats.org/officeDocument/2006/relationships/image" Target="../media/image7340.png"/><Relationship Id="rId20" Type="http://schemas.openxmlformats.org/officeDocument/2006/relationships/image" Target="../media/image7360.png"/><Relationship Id="rId29" Type="http://schemas.openxmlformats.org/officeDocument/2006/relationships/customXml" Target="../ink/ink12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90.png"/><Relationship Id="rId11" Type="http://schemas.openxmlformats.org/officeDocument/2006/relationships/customXml" Target="../ink/ink1287.xml"/><Relationship Id="rId24" Type="http://schemas.openxmlformats.org/officeDocument/2006/relationships/image" Target="../media/image7380.png"/><Relationship Id="rId5" Type="http://schemas.openxmlformats.org/officeDocument/2006/relationships/customXml" Target="../ink/ink1284.xml"/><Relationship Id="rId15" Type="http://schemas.openxmlformats.org/officeDocument/2006/relationships/customXml" Target="../ink/ink1289.xml"/><Relationship Id="rId23" Type="http://schemas.openxmlformats.org/officeDocument/2006/relationships/customXml" Target="../ink/ink1293.xml"/><Relationship Id="rId28" Type="http://schemas.openxmlformats.org/officeDocument/2006/relationships/image" Target="../media/image7400.png"/><Relationship Id="rId10" Type="http://schemas.openxmlformats.org/officeDocument/2006/relationships/image" Target="../media/image7310.png"/><Relationship Id="rId19" Type="http://schemas.openxmlformats.org/officeDocument/2006/relationships/customXml" Target="../ink/ink1291.xml"/><Relationship Id="rId4" Type="http://schemas.openxmlformats.org/officeDocument/2006/relationships/image" Target="../media/image7280.png"/><Relationship Id="rId9" Type="http://schemas.openxmlformats.org/officeDocument/2006/relationships/customXml" Target="../ink/ink1286.xml"/><Relationship Id="rId14" Type="http://schemas.openxmlformats.org/officeDocument/2006/relationships/image" Target="../media/image7330.png"/><Relationship Id="rId22" Type="http://schemas.openxmlformats.org/officeDocument/2006/relationships/image" Target="../media/image7370.png"/><Relationship Id="rId27" Type="http://schemas.openxmlformats.org/officeDocument/2006/relationships/customXml" Target="../ink/ink1295.xml"/><Relationship Id="rId30" Type="http://schemas.openxmlformats.org/officeDocument/2006/relationships/image" Target="../media/image74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7.png"/><Relationship Id="rId18" Type="http://schemas.openxmlformats.org/officeDocument/2006/relationships/customXml" Target="../ink/ink1302.xml"/><Relationship Id="rId26" Type="http://schemas.openxmlformats.org/officeDocument/2006/relationships/customXml" Target="../ink/ink1306.xml"/><Relationship Id="rId3" Type="http://schemas.openxmlformats.org/officeDocument/2006/relationships/image" Target="../media/image790.png"/><Relationship Id="rId21" Type="http://schemas.openxmlformats.org/officeDocument/2006/relationships/image" Target="../media/image801.png"/><Relationship Id="rId7" Type="http://schemas.openxmlformats.org/officeDocument/2006/relationships/image" Target="../media/image794.png"/><Relationship Id="rId12" Type="http://schemas.openxmlformats.org/officeDocument/2006/relationships/customXml" Target="../ink/ink1299.xml"/><Relationship Id="rId17" Type="http://schemas.openxmlformats.org/officeDocument/2006/relationships/image" Target="../media/image799.png"/><Relationship Id="rId25" Type="http://schemas.openxmlformats.org/officeDocument/2006/relationships/image" Target="../media/image803.png"/><Relationship Id="rId33" Type="http://schemas.openxmlformats.org/officeDocument/2006/relationships/image" Target="../media/image807.png"/><Relationship Id="rId2" Type="http://schemas.openxmlformats.org/officeDocument/2006/relationships/image" Target="../media/image789.png"/><Relationship Id="rId16" Type="http://schemas.openxmlformats.org/officeDocument/2006/relationships/customXml" Target="../ink/ink1301.xml"/><Relationship Id="rId20" Type="http://schemas.openxmlformats.org/officeDocument/2006/relationships/customXml" Target="../ink/ink1303.xml"/><Relationship Id="rId29" Type="http://schemas.openxmlformats.org/officeDocument/2006/relationships/image" Target="../media/image8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6.png"/><Relationship Id="rId24" Type="http://schemas.openxmlformats.org/officeDocument/2006/relationships/customXml" Target="../ink/ink1305.xml"/><Relationship Id="rId32" Type="http://schemas.openxmlformats.org/officeDocument/2006/relationships/customXml" Target="../ink/ink1309.xml"/><Relationship Id="rId5" Type="http://schemas.openxmlformats.org/officeDocument/2006/relationships/image" Target="../media/image792.png"/><Relationship Id="rId15" Type="http://schemas.openxmlformats.org/officeDocument/2006/relationships/image" Target="../media/image798.png"/><Relationship Id="rId23" Type="http://schemas.openxmlformats.org/officeDocument/2006/relationships/image" Target="../media/image802.png"/><Relationship Id="rId28" Type="http://schemas.openxmlformats.org/officeDocument/2006/relationships/customXml" Target="../ink/ink1307.xml"/><Relationship Id="rId10" Type="http://schemas.openxmlformats.org/officeDocument/2006/relationships/customXml" Target="../ink/ink1298.xml"/><Relationship Id="rId19" Type="http://schemas.openxmlformats.org/officeDocument/2006/relationships/image" Target="../media/image800.png"/><Relationship Id="rId31" Type="http://schemas.openxmlformats.org/officeDocument/2006/relationships/image" Target="../media/image806.png"/><Relationship Id="rId4" Type="http://schemas.openxmlformats.org/officeDocument/2006/relationships/image" Target="../media/image791.png"/><Relationship Id="rId9" Type="http://schemas.openxmlformats.org/officeDocument/2006/relationships/image" Target="../media/image795.png"/><Relationship Id="rId14" Type="http://schemas.openxmlformats.org/officeDocument/2006/relationships/customXml" Target="../ink/ink1300.xml"/><Relationship Id="rId22" Type="http://schemas.openxmlformats.org/officeDocument/2006/relationships/customXml" Target="../ink/ink1304.xml"/><Relationship Id="rId27" Type="http://schemas.openxmlformats.org/officeDocument/2006/relationships/image" Target="../media/image804.png"/><Relationship Id="rId30" Type="http://schemas.openxmlformats.org/officeDocument/2006/relationships/customXml" Target="../ink/ink1308.xml"/><Relationship Id="rId8" Type="http://schemas.openxmlformats.org/officeDocument/2006/relationships/customXml" Target="../ink/ink129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794.png"/><Relationship Id="rId4" Type="http://schemas.openxmlformats.org/officeDocument/2006/relationships/image" Target="../media/image790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.png"/><Relationship Id="rId21" Type="http://schemas.openxmlformats.org/officeDocument/2006/relationships/image" Target="../media/image72.png"/><Relationship Id="rId42" Type="http://schemas.openxmlformats.org/officeDocument/2006/relationships/customXml" Target="../ink/ink78.xml"/><Relationship Id="rId63" Type="http://schemas.openxmlformats.org/officeDocument/2006/relationships/image" Target="../media/image93.png"/><Relationship Id="rId84" Type="http://schemas.openxmlformats.org/officeDocument/2006/relationships/customXml" Target="../ink/ink99.xml"/><Relationship Id="rId138" Type="http://schemas.openxmlformats.org/officeDocument/2006/relationships/customXml" Target="../ink/ink126.xml"/><Relationship Id="rId159" Type="http://schemas.openxmlformats.org/officeDocument/2006/relationships/image" Target="../media/image141.png"/><Relationship Id="rId170" Type="http://schemas.openxmlformats.org/officeDocument/2006/relationships/customXml" Target="../ink/ink142.xml"/><Relationship Id="rId191" Type="http://schemas.openxmlformats.org/officeDocument/2006/relationships/image" Target="../media/image157.png"/><Relationship Id="rId205" Type="http://schemas.openxmlformats.org/officeDocument/2006/relationships/image" Target="../media/image164.png"/><Relationship Id="rId226" Type="http://schemas.openxmlformats.org/officeDocument/2006/relationships/customXml" Target="../ink/ink170.xml"/><Relationship Id="rId247" Type="http://schemas.openxmlformats.org/officeDocument/2006/relationships/image" Target="../media/image185.png"/><Relationship Id="rId107" Type="http://schemas.openxmlformats.org/officeDocument/2006/relationships/image" Target="../media/image115.png"/><Relationship Id="rId11" Type="http://schemas.openxmlformats.org/officeDocument/2006/relationships/image" Target="../media/image67.png"/><Relationship Id="rId32" Type="http://schemas.openxmlformats.org/officeDocument/2006/relationships/customXml" Target="../ink/ink73.xml"/><Relationship Id="rId53" Type="http://schemas.openxmlformats.org/officeDocument/2006/relationships/image" Target="../media/image88.png"/><Relationship Id="rId74" Type="http://schemas.openxmlformats.org/officeDocument/2006/relationships/customXml" Target="../ink/ink94.xml"/><Relationship Id="rId128" Type="http://schemas.openxmlformats.org/officeDocument/2006/relationships/customXml" Target="../ink/ink121.xml"/><Relationship Id="rId149" Type="http://schemas.openxmlformats.org/officeDocument/2006/relationships/image" Target="../media/image136.png"/><Relationship Id="rId5" Type="http://schemas.openxmlformats.org/officeDocument/2006/relationships/image" Target="../media/image64.png"/><Relationship Id="rId95" Type="http://schemas.openxmlformats.org/officeDocument/2006/relationships/image" Target="../media/image109.png"/><Relationship Id="rId160" Type="http://schemas.openxmlformats.org/officeDocument/2006/relationships/customXml" Target="../ink/ink137.xml"/><Relationship Id="rId181" Type="http://schemas.openxmlformats.org/officeDocument/2006/relationships/image" Target="../media/image152.png"/><Relationship Id="rId216" Type="http://schemas.openxmlformats.org/officeDocument/2006/relationships/customXml" Target="../ink/ink165.xml"/><Relationship Id="rId237" Type="http://schemas.openxmlformats.org/officeDocument/2006/relationships/image" Target="../media/image180.png"/><Relationship Id="rId22" Type="http://schemas.openxmlformats.org/officeDocument/2006/relationships/customXml" Target="../ink/ink68.xml"/><Relationship Id="rId43" Type="http://schemas.openxmlformats.org/officeDocument/2006/relationships/image" Target="../media/image83.png"/><Relationship Id="rId64" Type="http://schemas.openxmlformats.org/officeDocument/2006/relationships/customXml" Target="../ink/ink89.xml"/><Relationship Id="rId118" Type="http://schemas.openxmlformats.org/officeDocument/2006/relationships/customXml" Target="../ink/ink116.xml"/><Relationship Id="rId139" Type="http://schemas.openxmlformats.org/officeDocument/2006/relationships/image" Target="../media/image131.png"/><Relationship Id="rId85" Type="http://schemas.openxmlformats.org/officeDocument/2006/relationships/image" Target="../media/image104.png"/><Relationship Id="rId150" Type="http://schemas.openxmlformats.org/officeDocument/2006/relationships/customXml" Target="../ink/ink132.xml"/><Relationship Id="rId171" Type="http://schemas.openxmlformats.org/officeDocument/2006/relationships/image" Target="../media/image147.png"/><Relationship Id="rId192" Type="http://schemas.openxmlformats.org/officeDocument/2006/relationships/customXml" Target="../ink/ink153.xml"/><Relationship Id="rId206" Type="http://schemas.openxmlformats.org/officeDocument/2006/relationships/customXml" Target="../ink/ink160.xml"/><Relationship Id="rId227" Type="http://schemas.openxmlformats.org/officeDocument/2006/relationships/image" Target="../media/image175.png"/><Relationship Id="rId12" Type="http://schemas.openxmlformats.org/officeDocument/2006/relationships/customXml" Target="../ink/ink63.xml"/><Relationship Id="rId33" Type="http://schemas.openxmlformats.org/officeDocument/2006/relationships/image" Target="../media/image78.png"/><Relationship Id="rId108" Type="http://schemas.openxmlformats.org/officeDocument/2006/relationships/customXml" Target="../ink/ink111.xml"/><Relationship Id="rId129" Type="http://schemas.openxmlformats.org/officeDocument/2006/relationships/image" Target="../media/image126.png"/><Relationship Id="rId54" Type="http://schemas.openxmlformats.org/officeDocument/2006/relationships/customXml" Target="../ink/ink84.xml"/><Relationship Id="rId75" Type="http://schemas.openxmlformats.org/officeDocument/2006/relationships/image" Target="../media/image99.png"/><Relationship Id="rId96" Type="http://schemas.openxmlformats.org/officeDocument/2006/relationships/customXml" Target="../ink/ink105.xml"/><Relationship Id="rId140" Type="http://schemas.openxmlformats.org/officeDocument/2006/relationships/customXml" Target="../ink/ink127.xml"/><Relationship Id="rId161" Type="http://schemas.openxmlformats.org/officeDocument/2006/relationships/image" Target="../media/image142.png"/><Relationship Id="rId182" Type="http://schemas.openxmlformats.org/officeDocument/2006/relationships/customXml" Target="../ink/ink148.xml"/><Relationship Id="rId217" Type="http://schemas.openxmlformats.org/officeDocument/2006/relationships/image" Target="../media/image170.png"/><Relationship Id="rId6" Type="http://schemas.openxmlformats.org/officeDocument/2006/relationships/customXml" Target="../ink/ink60.xml"/><Relationship Id="rId238" Type="http://schemas.openxmlformats.org/officeDocument/2006/relationships/customXml" Target="../ink/ink176.xml"/><Relationship Id="rId23" Type="http://schemas.openxmlformats.org/officeDocument/2006/relationships/image" Target="../media/image73.png"/><Relationship Id="rId119" Type="http://schemas.openxmlformats.org/officeDocument/2006/relationships/image" Target="../media/image121.png"/><Relationship Id="rId44" Type="http://schemas.openxmlformats.org/officeDocument/2006/relationships/customXml" Target="../ink/ink79.xml"/><Relationship Id="rId65" Type="http://schemas.openxmlformats.org/officeDocument/2006/relationships/image" Target="../media/image94.png"/><Relationship Id="rId86" Type="http://schemas.openxmlformats.org/officeDocument/2006/relationships/customXml" Target="../ink/ink100.xml"/><Relationship Id="rId130" Type="http://schemas.openxmlformats.org/officeDocument/2006/relationships/customXml" Target="../ink/ink122.xml"/><Relationship Id="rId151" Type="http://schemas.openxmlformats.org/officeDocument/2006/relationships/image" Target="../media/image137.png"/><Relationship Id="rId172" Type="http://schemas.openxmlformats.org/officeDocument/2006/relationships/customXml" Target="../ink/ink143.xml"/><Relationship Id="rId193" Type="http://schemas.openxmlformats.org/officeDocument/2006/relationships/image" Target="../media/image158.png"/><Relationship Id="rId207" Type="http://schemas.openxmlformats.org/officeDocument/2006/relationships/image" Target="../media/image165.png"/><Relationship Id="rId228" Type="http://schemas.openxmlformats.org/officeDocument/2006/relationships/customXml" Target="../ink/ink171.xml"/><Relationship Id="rId13" Type="http://schemas.openxmlformats.org/officeDocument/2006/relationships/image" Target="../media/image68.png"/><Relationship Id="rId109" Type="http://schemas.openxmlformats.org/officeDocument/2006/relationships/image" Target="../media/image116.png"/><Relationship Id="rId34" Type="http://schemas.openxmlformats.org/officeDocument/2006/relationships/customXml" Target="../ink/ink74.xml"/><Relationship Id="rId55" Type="http://schemas.openxmlformats.org/officeDocument/2006/relationships/image" Target="../media/image89.png"/><Relationship Id="rId76" Type="http://schemas.openxmlformats.org/officeDocument/2006/relationships/customXml" Target="../ink/ink95.xml"/><Relationship Id="rId97" Type="http://schemas.openxmlformats.org/officeDocument/2006/relationships/image" Target="../media/image110.png"/><Relationship Id="rId120" Type="http://schemas.openxmlformats.org/officeDocument/2006/relationships/customXml" Target="../ink/ink117.xml"/><Relationship Id="rId141" Type="http://schemas.openxmlformats.org/officeDocument/2006/relationships/image" Target="../media/image132.png"/><Relationship Id="rId7" Type="http://schemas.openxmlformats.org/officeDocument/2006/relationships/image" Target="../media/image65.png"/><Relationship Id="rId162" Type="http://schemas.openxmlformats.org/officeDocument/2006/relationships/customXml" Target="../ink/ink138.xml"/><Relationship Id="rId183" Type="http://schemas.openxmlformats.org/officeDocument/2006/relationships/image" Target="../media/image153.png"/><Relationship Id="rId218" Type="http://schemas.openxmlformats.org/officeDocument/2006/relationships/customXml" Target="../ink/ink166.xml"/><Relationship Id="rId239" Type="http://schemas.openxmlformats.org/officeDocument/2006/relationships/image" Target="../media/image181.png"/><Relationship Id="rId24" Type="http://schemas.openxmlformats.org/officeDocument/2006/relationships/customXml" Target="../ink/ink69.xml"/><Relationship Id="rId45" Type="http://schemas.openxmlformats.org/officeDocument/2006/relationships/image" Target="../media/image84.png"/><Relationship Id="rId66" Type="http://schemas.openxmlformats.org/officeDocument/2006/relationships/customXml" Target="../ink/ink90.xml"/><Relationship Id="rId87" Type="http://schemas.openxmlformats.org/officeDocument/2006/relationships/image" Target="../media/image105.png"/><Relationship Id="rId110" Type="http://schemas.openxmlformats.org/officeDocument/2006/relationships/customXml" Target="../ink/ink112.xml"/><Relationship Id="rId131" Type="http://schemas.openxmlformats.org/officeDocument/2006/relationships/image" Target="../media/image127.png"/><Relationship Id="rId152" Type="http://schemas.openxmlformats.org/officeDocument/2006/relationships/customXml" Target="../ink/ink133.xml"/><Relationship Id="rId173" Type="http://schemas.openxmlformats.org/officeDocument/2006/relationships/image" Target="../media/image148.png"/><Relationship Id="rId194" Type="http://schemas.openxmlformats.org/officeDocument/2006/relationships/customXml" Target="../ink/ink154.xml"/><Relationship Id="rId208" Type="http://schemas.openxmlformats.org/officeDocument/2006/relationships/customXml" Target="../ink/ink161.xml"/><Relationship Id="rId229" Type="http://schemas.openxmlformats.org/officeDocument/2006/relationships/image" Target="../media/image176.png"/><Relationship Id="rId240" Type="http://schemas.openxmlformats.org/officeDocument/2006/relationships/customXml" Target="../ink/ink177.xml"/><Relationship Id="rId14" Type="http://schemas.openxmlformats.org/officeDocument/2006/relationships/customXml" Target="../ink/ink64.xml"/><Relationship Id="rId35" Type="http://schemas.openxmlformats.org/officeDocument/2006/relationships/image" Target="../media/image79.png"/><Relationship Id="rId56" Type="http://schemas.openxmlformats.org/officeDocument/2006/relationships/customXml" Target="../ink/ink85.xml"/><Relationship Id="rId77" Type="http://schemas.openxmlformats.org/officeDocument/2006/relationships/image" Target="../media/image100.png"/><Relationship Id="rId100" Type="http://schemas.openxmlformats.org/officeDocument/2006/relationships/customXml" Target="../ink/ink107.xml"/><Relationship Id="rId8" Type="http://schemas.openxmlformats.org/officeDocument/2006/relationships/customXml" Target="../ink/ink61.xml"/><Relationship Id="rId98" Type="http://schemas.openxmlformats.org/officeDocument/2006/relationships/customXml" Target="../ink/ink106.xml"/><Relationship Id="rId121" Type="http://schemas.openxmlformats.org/officeDocument/2006/relationships/image" Target="../media/image122.png"/><Relationship Id="rId142" Type="http://schemas.openxmlformats.org/officeDocument/2006/relationships/customXml" Target="../ink/ink128.xml"/><Relationship Id="rId163" Type="http://schemas.openxmlformats.org/officeDocument/2006/relationships/image" Target="../media/image143.png"/><Relationship Id="rId184" Type="http://schemas.openxmlformats.org/officeDocument/2006/relationships/customXml" Target="../ink/ink149.xml"/><Relationship Id="rId219" Type="http://schemas.openxmlformats.org/officeDocument/2006/relationships/image" Target="../media/image171.png"/><Relationship Id="rId230" Type="http://schemas.openxmlformats.org/officeDocument/2006/relationships/customXml" Target="../ink/ink172.xml"/><Relationship Id="rId25" Type="http://schemas.openxmlformats.org/officeDocument/2006/relationships/image" Target="../media/image74.png"/><Relationship Id="rId46" Type="http://schemas.openxmlformats.org/officeDocument/2006/relationships/customXml" Target="../ink/ink80.xml"/><Relationship Id="rId67" Type="http://schemas.openxmlformats.org/officeDocument/2006/relationships/image" Target="../media/image95.png"/><Relationship Id="rId88" Type="http://schemas.openxmlformats.org/officeDocument/2006/relationships/customXml" Target="../ink/ink101.xml"/><Relationship Id="rId111" Type="http://schemas.openxmlformats.org/officeDocument/2006/relationships/image" Target="../media/image117.png"/><Relationship Id="rId132" Type="http://schemas.openxmlformats.org/officeDocument/2006/relationships/customXml" Target="../ink/ink123.xml"/><Relationship Id="rId153" Type="http://schemas.openxmlformats.org/officeDocument/2006/relationships/image" Target="../media/image138.png"/><Relationship Id="rId174" Type="http://schemas.openxmlformats.org/officeDocument/2006/relationships/customXml" Target="../ink/ink144.xml"/><Relationship Id="rId195" Type="http://schemas.openxmlformats.org/officeDocument/2006/relationships/image" Target="../media/image159.png"/><Relationship Id="rId209" Type="http://schemas.openxmlformats.org/officeDocument/2006/relationships/image" Target="../media/image166.png"/><Relationship Id="rId220" Type="http://schemas.openxmlformats.org/officeDocument/2006/relationships/customXml" Target="../ink/ink167.xml"/><Relationship Id="rId241" Type="http://schemas.openxmlformats.org/officeDocument/2006/relationships/image" Target="../media/image182.png"/><Relationship Id="rId15" Type="http://schemas.openxmlformats.org/officeDocument/2006/relationships/image" Target="../media/image69.png"/><Relationship Id="rId36" Type="http://schemas.openxmlformats.org/officeDocument/2006/relationships/customXml" Target="../ink/ink75.xml"/><Relationship Id="rId57" Type="http://schemas.openxmlformats.org/officeDocument/2006/relationships/image" Target="../media/image90.png"/><Relationship Id="rId10" Type="http://schemas.openxmlformats.org/officeDocument/2006/relationships/customXml" Target="../ink/ink62.xml"/><Relationship Id="rId31" Type="http://schemas.openxmlformats.org/officeDocument/2006/relationships/image" Target="../media/image77.png"/><Relationship Id="rId52" Type="http://schemas.openxmlformats.org/officeDocument/2006/relationships/customXml" Target="../ink/ink83.xml"/><Relationship Id="rId73" Type="http://schemas.openxmlformats.org/officeDocument/2006/relationships/image" Target="../media/image98.png"/><Relationship Id="rId78" Type="http://schemas.openxmlformats.org/officeDocument/2006/relationships/customXml" Target="../ink/ink96.xml"/><Relationship Id="rId94" Type="http://schemas.openxmlformats.org/officeDocument/2006/relationships/customXml" Target="../ink/ink104.xml"/><Relationship Id="rId99" Type="http://schemas.openxmlformats.org/officeDocument/2006/relationships/image" Target="../media/image111.png"/><Relationship Id="rId101" Type="http://schemas.openxmlformats.org/officeDocument/2006/relationships/image" Target="../media/image112.png"/><Relationship Id="rId122" Type="http://schemas.openxmlformats.org/officeDocument/2006/relationships/customXml" Target="../ink/ink118.xml"/><Relationship Id="rId143" Type="http://schemas.openxmlformats.org/officeDocument/2006/relationships/image" Target="../media/image133.png"/><Relationship Id="rId148" Type="http://schemas.openxmlformats.org/officeDocument/2006/relationships/customXml" Target="../ink/ink131.xml"/><Relationship Id="rId164" Type="http://schemas.openxmlformats.org/officeDocument/2006/relationships/customXml" Target="../ink/ink139.xml"/><Relationship Id="rId169" Type="http://schemas.openxmlformats.org/officeDocument/2006/relationships/image" Target="../media/image146.png"/><Relationship Id="rId185" Type="http://schemas.openxmlformats.org/officeDocument/2006/relationships/image" Target="../media/image154.png"/><Relationship Id="rId4" Type="http://schemas.openxmlformats.org/officeDocument/2006/relationships/customXml" Target="../ink/ink59.xml"/><Relationship Id="rId9" Type="http://schemas.openxmlformats.org/officeDocument/2006/relationships/image" Target="../media/image66.png"/><Relationship Id="rId180" Type="http://schemas.openxmlformats.org/officeDocument/2006/relationships/customXml" Target="../ink/ink147.xml"/><Relationship Id="rId210" Type="http://schemas.openxmlformats.org/officeDocument/2006/relationships/customXml" Target="../ink/ink162.xml"/><Relationship Id="rId215" Type="http://schemas.openxmlformats.org/officeDocument/2006/relationships/image" Target="../media/image169.png"/><Relationship Id="rId236" Type="http://schemas.openxmlformats.org/officeDocument/2006/relationships/customXml" Target="../ink/ink175.xml"/><Relationship Id="rId26" Type="http://schemas.openxmlformats.org/officeDocument/2006/relationships/customXml" Target="../ink/ink70.xml"/><Relationship Id="rId231" Type="http://schemas.openxmlformats.org/officeDocument/2006/relationships/image" Target="../media/image177.png"/><Relationship Id="rId47" Type="http://schemas.openxmlformats.org/officeDocument/2006/relationships/image" Target="../media/image85.png"/><Relationship Id="rId68" Type="http://schemas.openxmlformats.org/officeDocument/2006/relationships/customXml" Target="../ink/ink91.xml"/><Relationship Id="rId89" Type="http://schemas.openxmlformats.org/officeDocument/2006/relationships/image" Target="../media/image106.png"/><Relationship Id="rId112" Type="http://schemas.openxmlformats.org/officeDocument/2006/relationships/customXml" Target="../ink/ink113.xml"/><Relationship Id="rId133" Type="http://schemas.openxmlformats.org/officeDocument/2006/relationships/image" Target="../media/image128.png"/><Relationship Id="rId154" Type="http://schemas.openxmlformats.org/officeDocument/2006/relationships/customXml" Target="../ink/ink134.xml"/><Relationship Id="rId175" Type="http://schemas.openxmlformats.org/officeDocument/2006/relationships/image" Target="../media/image149.png"/><Relationship Id="rId196" Type="http://schemas.openxmlformats.org/officeDocument/2006/relationships/customXml" Target="../ink/ink155.xml"/><Relationship Id="rId200" Type="http://schemas.openxmlformats.org/officeDocument/2006/relationships/customXml" Target="../ink/ink157.xml"/><Relationship Id="rId16" Type="http://schemas.openxmlformats.org/officeDocument/2006/relationships/customXml" Target="../ink/ink65.xml"/><Relationship Id="rId221" Type="http://schemas.openxmlformats.org/officeDocument/2006/relationships/image" Target="../media/image172.png"/><Relationship Id="rId242" Type="http://schemas.openxmlformats.org/officeDocument/2006/relationships/customXml" Target="../ink/ink178.xml"/><Relationship Id="rId37" Type="http://schemas.openxmlformats.org/officeDocument/2006/relationships/image" Target="../media/image80.png"/><Relationship Id="rId58" Type="http://schemas.openxmlformats.org/officeDocument/2006/relationships/customXml" Target="../ink/ink86.xml"/><Relationship Id="rId79" Type="http://schemas.openxmlformats.org/officeDocument/2006/relationships/image" Target="../media/image101.png"/><Relationship Id="rId102" Type="http://schemas.openxmlformats.org/officeDocument/2006/relationships/customXml" Target="../ink/ink108.xml"/><Relationship Id="rId123" Type="http://schemas.openxmlformats.org/officeDocument/2006/relationships/image" Target="../media/image123.png"/><Relationship Id="rId144" Type="http://schemas.openxmlformats.org/officeDocument/2006/relationships/customXml" Target="../ink/ink129.xml"/><Relationship Id="rId90" Type="http://schemas.openxmlformats.org/officeDocument/2006/relationships/customXml" Target="../ink/ink102.xml"/><Relationship Id="rId165" Type="http://schemas.openxmlformats.org/officeDocument/2006/relationships/image" Target="../media/image144.png"/><Relationship Id="rId186" Type="http://schemas.openxmlformats.org/officeDocument/2006/relationships/customXml" Target="../ink/ink150.xml"/><Relationship Id="rId211" Type="http://schemas.openxmlformats.org/officeDocument/2006/relationships/image" Target="../media/image167.png"/><Relationship Id="rId232" Type="http://schemas.openxmlformats.org/officeDocument/2006/relationships/customXml" Target="../ink/ink173.xml"/><Relationship Id="rId27" Type="http://schemas.openxmlformats.org/officeDocument/2006/relationships/image" Target="../media/image75.png"/><Relationship Id="rId48" Type="http://schemas.openxmlformats.org/officeDocument/2006/relationships/customXml" Target="../ink/ink81.xml"/><Relationship Id="rId69" Type="http://schemas.openxmlformats.org/officeDocument/2006/relationships/image" Target="../media/image96.png"/><Relationship Id="rId113" Type="http://schemas.openxmlformats.org/officeDocument/2006/relationships/image" Target="../media/image118.png"/><Relationship Id="rId134" Type="http://schemas.openxmlformats.org/officeDocument/2006/relationships/customXml" Target="../ink/ink124.xml"/><Relationship Id="rId80" Type="http://schemas.openxmlformats.org/officeDocument/2006/relationships/customXml" Target="../ink/ink97.xml"/><Relationship Id="rId155" Type="http://schemas.openxmlformats.org/officeDocument/2006/relationships/image" Target="../media/image139.png"/><Relationship Id="rId176" Type="http://schemas.openxmlformats.org/officeDocument/2006/relationships/customXml" Target="../ink/ink145.xml"/><Relationship Id="rId197" Type="http://schemas.openxmlformats.org/officeDocument/2006/relationships/image" Target="../media/image160.png"/><Relationship Id="rId201" Type="http://schemas.openxmlformats.org/officeDocument/2006/relationships/image" Target="../media/image162.png"/><Relationship Id="rId222" Type="http://schemas.openxmlformats.org/officeDocument/2006/relationships/customXml" Target="../ink/ink168.xml"/><Relationship Id="rId243" Type="http://schemas.openxmlformats.org/officeDocument/2006/relationships/image" Target="../media/image183.png"/><Relationship Id="rId17" Type="http://schemas.openxmlformats.org/officeDocument/2006/relationships/image" Target="../media/image70.png"/><Relationship Id="rId38" Type="http://schemas.openxmlformats.org/officeDocument/2006/relationships/customXml" Target="../ink/ink76.xml"/><Relationship Id="rId59" Type="http://schemas.openxmlformats.org/officeDocument/2006/relationships/image" Target="../media/image91.png"/><Relationship Id="rId103" Type="http://schemas.openxmlformats.org/officeDocument/2006/relationships/image" Target="../media/image113.png"/><Relationship Id="rId124" Type="http://schemas.openxmlformats.org/officeDocument/2006/relationships/customXml" Target="../ink/ink119.xml"/><Relationship Id="rId70" Type="http://schemas.openxmlformats.org/officeDocument/2006/relationships/customXml" Target="../ink/ink92.xml"/><Relationship Id="rId91" Type="http://schemas.openxmlformats.org/officeDocument/2006/relationships/image" Target="../media/image107.png"/><Relationship Id="rId145" Type="http://schemas.openxmlformats.org/officeDocument/2006/relationships/image" Target="../media/image134.png"/><Relationship Id="rId166" Type="http://schemas.openxmlformats.org/officeDocument/2006/relationships/customXml" Target="../ink/ink140.xml"/><Relationship Id="rId187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3.xml"/><Relationship Id="rId233" Type="http://schemas.openxmlformats.org/officeDocument/2006/relationships/image" Target="../media/image178.png"/><Relationship Id="rId28" Type="http://schemas.openxmlformats.org/officeDocument/2006/relationships/customXml" Target="../ink/ink71.xml"/><Relationship Id="rId49" Type="http://schemas.openxmlformats.org/officeDocument/2006/relationships/image" Target="../media/image86.png"/><Relationship Id="rId114" Type="http://schemas.openxmlformats.org/officeDocument/2006/relationships/customXml" Target="../ink/ink114.xml"/><Relationship Id="rId60" Type="http://schemas.openxmlformats.org/officeDocument/2006/relationships/customXml" Target="../ink/ink87.xml"/><Relationship Id="rId81" Type="http://schemas.openxmlformats.org/officeDocument/2006/relationships/image" Target="../media/image102.png"/><Relationship Id="rId135" Type="http://schemas.openxmlformats.org/officeDocument/2006/relationships/image" Target="../media/image129.png"/><Relationship Id="rId156" Type="http://schemas.openxmlformats.org/officeDocument/2006/relationships/customXml" Target="../ink/ink135.xml"/><Relationship Id="rId177" Type="http://schemas.openxmlformats.org/officeDocument/2006/relationships/image" Target="../media/image150.png"/><Relationship Id="rId198" Type="http://schemas.openxmlformats.org/officeDocument/2006/relationships/customXml" Target="../ink/ink156.xml"/><Relationship Id="rId202" Type="http://schemas.openxmlformats.org/officeDocument/2006/relationships/customXml" Target="../ink/ink158.xml"/><Relationship Id="rId223" Type="http://schemas.openxmlformats.org/officeDocument/2006/relationships/image" Target="../media/image173.png"/><Relationship Id="rId244" Type="http://schemas.openxmlformats.org/officeDocument/2006/relationships/customXml" Target="../ink/ink179.xml"/><Relationship Id="rId18" Type="http://schemas.openxmlformats.org/officeDocument/2006/relationships/customXml" Target="../ink/ink66.xml"/><Relationship Id="rId39" Type="http://schemas.openxmlformats.org/officeDocument/2006/relationships/image" Target="../media/image81.png"/><Relationship Id="rId50" Type="http://schemas.openxmlformats.org/officeDocument/2006/relationships/customXml" Target="../ink/ink82.xml"/><Relationship Id="rId104" Type="http://schemas.openxmlformats.org/officeDocument/2006/relationships/customXml" Target="../ink/ink109.xml"/><Relationship Id="rId125" Type="http://schemas.openxmlformats.org/officeDocument/2006/relationships/image" Target="../media/image124.png"/><Relationship Id="rId146" Type="http://schemas.openxmlformats.org/officeDocument/2006/relationships/customXml" Target="../ink/ink130.xml"/><Relationship Id="rId167" Type="http://schemas.openxmlformats.org/officeDocument/2006/relationships/image" Target="../media/image145.png"/><Relationship Id="rId188" Type="http://schemas.openxmlformats.org/officeDocument/2006/relationships/customXml" Target="../ink/ink151.xml"/><Relationship Id="rId71" Type="http://schemas.openxmlformats.org/officeDocument/2006/relationships/image" Target="../media/image97.png"/><Relationship Id="rId92" Type="http://schemas.openxmlformats.org/officeDocument/2006/relationships/customXml" Target="../ink/ink103.xml"/><Relationship Id="rId213" Type="http://schemas.openxmlformats.org/officeDocument/2006/relationships/image" Target="../media/image168.png"/><Relationship Id="rId234" Type="http://schemas.openxmlformats.org/officeDocument/2006/relationships/customXml" Target="../ink/ink174.xml"/><Relationship Id="rId2" Type="http://schemas.openxmlformats.org/officeDocument/2006/relationships/image" Target="../media/image62.png"/><Relationship Id="rId29" Type="http://schemas.openxmlformats.org/officeDocument/2006/relationships/image" Target="../media/image76.png"/><Relationship Id="rId40" Type="http://schemas.openxmlformats.org/officeDocument/2006/relationships/customXml" Target="../ink/ink77.xml"/><Relationship Id="rId115" Type="http://schemas.openxmlformats.org/officeDocument/2006/relationships/image" Target="../media/image119.png"/><Relationship Id="rId136" Type="http://schemas.openxmlformats.org/officeDocument/2006/relationships/customXml" Target="../ink/ink125.xml"/><Relationship Id="rId157" Type="http://schemas.openxmlformats.org/officeDocument/2006/relationships/image" Target="../media/image140.png"/><Relationship Id="rId178" Type="http://schemas.openxmlformats.org/officeDocument/2006/relationships/customXml" Target="../ink/ink146.xml"/><Relationship Id="rId61" Type="http://schemas.openxmlformats.org/officeDocument/2006/relationships/image" Target="../media/image92.png"/><Relationship Id="rId82" Type="http://schemas.openxmlformats.org/officeDocument/2006/relationships/customXml" Target="../ink/ink98.xml"/><Relationship Id="rId199" Type="http://schemas.openxmlformats.org/officeDocument/2006/relationships/image" Target="../media/image161.png"/><Relationship Id="rId203" Type="http://schemas.openxmlformats.org/officeDocument/2006/relationships/image" Target="../media/image163.png"/><Relationship Id="rId19" Type="http://schemas.openxmlformats.org/officeDocument/2006/relationships/image" Target="../media/image71.png"/><Relationship Id="rId224" Type="http://schemas.openxmlformats.org/officeDocument/2006/relationships/customXml" Target="../ink/ink169.xml"/><Relationship Id="rId245" Type="http://schemas.openxmlformats.org/officeDocument/2006/relationships/image" Target="../media/image184.png"/><Relationship Id="rId30" Type="http://schemas.openxmlformats.org/officeDocument/2006/relationships/customXml" Target="../ink/ink72.xml"/><Relationship Id="rId105" Type="http://schemas.openxmlformats.org/officeDocument/2006/relationships/image" Target="../media/image114.png"/><Relationship Id="rId126" Type="http://schemas.openxmlformats.org/officeDocument/2006/relationships/customXml" Target="../ink/ink120.xml"/><Relationship Id="rId147" Type="http://schemas.openxmlformats.org/officeDocument/2006/relationships/image" Target="../media/image135.png"/><Relationship Id="rId168" Type="http://schemas.openxmlformats.org/officeDocument/2006/relationships/customXml" Target="../ink/ink141.xml"/><Relationship Id="rId51" Type="http://schemas.openxmlformats.org/officeDocument/2006/relationships/image" Target="../media/image87.png"/><Relationship Id="rId72" Type="http://schemas.openxmlformats.org/officeDocument/2006/relationships/customXml" Target="../ink/ink93.xml"/><Relationship Id="rId93" Type="http://schemas.openxmlformats.org/officeDocument/2006/relationships/image" Target="../media/image108.png"/><Relationship Id="rId189" Type="http://schemas.openxmlformats.org/officeDocument/2006/relationships/image" Target="../media/image156.png"/><Relationship Id="rId3" Type="http://schemas.openxmlformats.org/officeDocument/2006/relationships/image" Target="../media/image63.png"/><Relationship Id="rId214" Type="http://schemas.openxmlformats.org/officeDocument/2006/relationships/customXml" Target="../ink/ink164.xml"/><Relationship Id="rId235" Type="http://schemas.openxmlformats.org/officeDocument/2006/relationships/image" Target="../media/image179.png"/><Relationship Id="rId116" Type="http://schemas.openxmlformats.org/officeDocument/2006/relationships/customXml" Target="../ink/ink115.xml"/><Relationship Id="rId137" Type="http://schemas.openxmlformats.org/officeDocument/2006/relationships/image" Target="../media/image130.png"/><Relationship Id="rId158" Type="http://schemas.openxmlformats.org/officeDocument/2006/relationships/customXml" Target="../ink/ink136.xml"/><Relationship Id="rId20" Type="http://schemas.openxmlformats.org/officeDocument/2006/relationships/customXml" Target="../ink/ink67.xml"/><Relationship Id="rId41" Type="http://schemas.openxmlformats.org/officeDocument/2006/relationships/image" Target="../media/image82.png"/><Relationship Id="rId62" Type="http://schemas.openxmlformats.org/officeDocument/2006/relationships/customXml" Target="../ink/ink88.xml"/><Relationship Id="rId83" Type="http://schemas.openxmlformats.org/officeDocument/2006/relationships/image" Target="../media/image103.png"/><Relationship Id="rId179" Type="http://schemas.openxmlformats.org/officeDocument/2006/relationships/image" Target="../media/image151.png"/><Relationship Id="rId190" Type="http://schemas.openxmlformats.org/officeDocument/2006/relationships/customXml" Target="../ink/ink152.xml"/><Relationship Id="rId204" Type="http://schemas.openxmlformats.org/officeDocument/2006/relationships/customXml" Target="../ink/ink159.xml"/><Relationship Id="rId225" Type="http://schemas.openxmlformats.org/officeDocument/2006/relationships/image" Target="../media/image174.png"/><Relationship Id="rId246" Type="http://schemas.openxmlformats.org/officeDocument/2006/relationships/customXml" Target="../ink/ink180.xml"/><Relationship Id="rId106" Type="http://schemas.openxmlformats.org/officeDocument/2006/relationships/customXml" Target="../ink/ink110.xml"/><Relationship Id="rId127" Type="http://schemas.openxmlformats.org/officeDocument/2006/relationships/image" Target="../media/image125.png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1.xml"/><Relationship Id="rId21" Type="http://schemas.openxmlformats.org/officeDocument/2006/relationships/image" Target="../media/image7620.png"/><Relationship Id="rId42" Type="http://schemas.openxmlformats.org/officeDocument/2006/relationships/customXml" Target="../ink/ink1329.xml"/><Relationship Id="rId47" Type="http://schemas.openxmlformats.org/officeDocument/2006/relationships/image" Target="../media/image7750.png"/><Relationship Id="rId63" Type="http://schemas.openxmlformats.org/officeDocument/2006/relationships/image" Target="../media/image814.png"/><Relationship Id="rId68" Type="http://schemas.openxmlformats.org/officeDocument/2006/relationships/customXml" Target="../ink/ink1342.xml"/><Relationship Id="rId84" Type="http://schemas.openxmlformats.org/officeDocument/2006/relationships/customXml" Target="../ink/ink1350.xml"/><Relationship Id="rId89" Type="http://schemas.openxmlformats.org/officeDocument/2006/relationships/image" Target="../media/image827.png"/><Relationship Id="rId16" Type="http://schemas.openxmlformats.org/officeDocument/2006/relationships/customXml" Target="../ink/ink1316.xml"/><Relationship Id="rId11" Type="http://schemas.openxmlformats.org/officeDocument/2006/relationships/image" Target="../media/image7570.png"/><Relationship Id="rId32" Type="http://schemas.openxmlformats.org/officeDocument/2006/relationships/customXml" Target="../ink/ink1324.xml"/><Relationship Id="rId37" Type="http://schemas.openxmlformats.org/officeDocument/2006/relationships/image" Target="../media/image7700.png"/><Relationship Id="rId53" Type="http://schemas.openxmlformats.org/officeDocument/2006/relationships/image" Target="../media/image7780.png"/><Relationship Id="rId58" Type="http://schemas.openxmlformats.org/officeDocument/2006/relationships/customXml" Target="../ink/ink1337.xml"/><Relationship Id="rId74" Type="http://schemas.openxmlformats.org/officeDocument/2006/relationships/customXml" Target="../ink/ink1345.xml"/><Relationship Id="rId79" Type="http://schemas.openxmlformats.org/officeDocument/2006/relationships/image" Target="../media/image822.png"/><Relationship Id="rId5" Type="http://schemas.openxmlformats.org/officeDocument/2006/relationships/image" Target="../media/image7540.png"/><Relationship Id="rId14" Type="http://schemas.openxmlformats.org/officeDocument/2006/relationships/customXml" Target="../ink/ink1315.xml"/><Relationship Id="rId22" Type="http://schemas.openxmlformats.org/officeDocument/2006/relationships/customXml" Target="../ink/ink1319.xml"/><Relationship Id="rId27" Type="http://schemas.openxmlformats.org/officeDocument/2006/relationships/image" Target="../media/image7650.png"/><Relationship Id="rId30" Type="http://schemas.openxmlformats.org/officeDocument/2006/relationships/customXml" Target="../ink/ink1323.xml"/><Relationship Id="rId35" Type="http://schemas.openxmlformats.org/officeDocument/2006/relationships/image" Target="../media/image7690.png"/><Relationship Id="rId43" Type="http://schemas.openxmlformats.org/officeDocument/2006/relationships/image" Target="../media/image7730.png"/><Relationship Id="rId48" Type="http://schemas.openxmlformats.org/officeDocument/2006/relationships/customXml" Target="../ink/ink1332.xml"/><Relationship Id="rId56" Type="http://schemas.openxmlformats.org/officeDocument/2006/relationships/customXml" Target="../ink/ink1336.xml"/><Relationship Id="rId64" Type="http://schemas.openxmlformats.org/officeDocument/2006/relationships/customXml" Target="../ink/ink1340.xml"/><Relationship Id="rId69" Type="http://schemas.openxmlformats.org/officeDocument/2006/relationships/image" Target="../media/image817.png"/><Relationship Id="rId77" Type="http://schemas.openxmlformats.org/officeDocument/2006/relationships/image" Target="../media/image821.png"/><Relationship Id="rId8" Type="http://schemas.openxmlformats.org/officeDocument/2006/relationships/customXml" Target="../ink/ink1312.xml"/><Relationship Id="rId51" Type="http://schemas.openxmlformats.org/officeDocument/2006/relationships/image" Target="../media/image7770.png"/><Relationship Id="rId72" Type="http://schemas.openxmlformats.org/officeDocument/2006/relationships/customXml" Target="../ink/ink1344.xml"/><Relationship Id="rId80" Type="http://schemas.openxmlformats.org/officeDocument/2006/relationships/customXml" Target="../ink/ink1348.xml"/><Relationship Id="rId85" Type="http://schemas.openxmlformats.org/officeDocument/2006/relationships/image" Target="../media/image825.png"/><Relationship Id="rId3" Type="http://schemas.openxmlformats.org/officeDocument/2006/relationships/image" Target="../media/image812.png"/><Relationship Id="rId12" Type="http://schemas.openxmlformats.org/officeDocument/2006/relationships/customXml" Target="../ink/ink1314.xml"/><Relationship Id="rId17" Type="http://schemas.openxmlformats.org/officeDocument/2006/relationships/image" Target="../media/image7600.png"/><Relationship Id="rId25" Type="http://schemas.openxmlformats.org/officeDocument/2006/relationships/image" Target="../media/image7640.png"/><Relationship Id="rId33" Type="http://schemas.openxmlformats.org/officeDocument/2006/relationships/image" Target="../media/image7680.png"/><Relationship Id="rId38" Type="http://schemas.openxmlformats.org/officeDocument/2006/relationships/customXml" Target="../ink/ink1327.xml"/><Relationship Id="rId46" Type="http://schemas.openxmlformats.org/officeDocument/2006/relationships/customXml" Target="../ink/ink1331.xml"/><Relationship Id="rId59" Type="http://schemas.openxmlformats.org/officeDocument/2006/relationships/image" Target="../media/image7810.png"/><Relationship Id="rId67" Type="http://schemas.openxmlformats.org/officeDocument/2006/relationships/image" Target="../media/image816.png"/><Relationship Id="rId20" Type="http://schemas.openxmlformats.org/officeDocument/2006/relationships/customXml" Target="../ink/ink1318.xml"/><Relationship Id="rId41" Type="http://schemas.openxmlformats.org/officeDocument/2006/relationships/image" Target="../media/image7720.png"/><Relationship Id="rId54" Type="http://schemas.openxmlformats.org/officeDocument/2006/relationships/customXml" Target="../ink/ink1335.xml"/><Relationship Id="rId62" Type="http://schemas.openxmlformats.org/officeDocument/2006/relationships/customXml" Target="../ink/ink1339.xml"/><Relationship Id="rId70" Type="http://schemas.openxmlformats.org/officeDocument/2006/relationships/customXml" Target="../ink/ink1343.xml"/><Relationship Id="rId75" Type="http://schemas.openxmlformats.org/officeDocument/2006/relationships/image" Target="../media/image820.png"/><Relationship Id="rId83" Type="http://schemas.openxmlformats.org/officeDocument/2006/relationships/image" Target="../media/image824.png"/><Relationship Id="rId88" Type="http://schemas.openxmlformats.org/officeDocument/2006/relationships/customXml" Target="../ink/ink135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11.xml"/><Relationship Id="rId15" Type="http://schemas.openxmlformats.org/officeDocument/2006/relationships/image" Target="../media/image7590.png"/><Relationship Id="rId23" Type="http://schemas.openxmlformats.org/officeDocument/2006/relationships/image" Target="../media/image7630.png"/><Relationship Id="rId28" Type="http://schemas.openxmlformats.org/officeDocument/2006/relationships/customXml" Target="../ink/ink1322.xml"/><Relationship Id="rId36" Type="http://schemas.openxmlformats.org/officeDocument/2006/relationships/customXml" Target="../ink/ink1326.xml"/><Relationship Id="rId49" Type="http://schemas.openxmlformats.org/officeDocument/2006/relationships/image" Target="../media/image7760.png"/><Relationship Id="rId57" Type="http://schemas.openxmlformats.org/officeDocument/2006/relationships/image" Target="../media/image7800.png"/><Relationship Id="rId10" Type="http://schemas.openxmlformats.org/officeDocument/2006/relationships/customXml" Target="../ink/ink1313.xml"/><Relationship Id="rId31" Type="http://schemas.openxmlformats.org/officeDocument/2006/relationships/image" Target="../media/image7670.png"/><Relationship Id="rId44" Type="http://schemas.openxmlformats.org/officeDocument/2006/relationships/customXml" Target="../ink/ink1330.xml"/><Relationship Id="rId52" Type="http://schemas.openxmlformats.org/officeDocument/2006/relationships/customXml" Target="../ink/ink1334.xml"/><Relationship Id="rId60" Type="http://schemas.openxmlformats.org/officeDocument/2006/relationships/customXml" Target="../ink/ink1338.xml"/><Relationship Id="rId65" Type="http://schemas.openxmlformats.org/officeDocument/2006/relationships/image" Target="../media/image815.png"/><Relationship Id="rId73" Type="http://schemas.openxmlformats.org/officeDocument/2006/relationships/image" Target="../media/image819.png"/><Relationship Id="rId78" Type="http://schemas.openxmlformats.org/officeDocument/2006/relationships/customXml" Target="../ink/ink1347.xml"/><Relationship Id="rId81" Type="http://schemas.openxmlformats.org/officeDocument/2006/relationships/image" Target="../media/image823.png"/><Relationship Id="rId86" Type="http://schemas.openxmlformats.org/officeDocument/2006/relationships/customXml" Target="../ink/ink1351.xml"/><Relationship Id="rId4" Type="http://schemas.openxmlformats.org/officeDocument/2006/relationships/customXml" Target="../ink/ink1310.xml"/><Relationship Id="rId9" Type="http://schemas.openxmlformats.org/officeDocument/2006/relationships/image" Target="../media/image7560.png"/><Relationship Id="rId13" Type="http://schemas.openxmlformats.org/officeDocument/2006/relationships/image" Target="../media/image7580.png"/><Relationship Id="rId18" Type="http://schemas.openxmlformats.org/officeDocument/2006/relationships/customXml" Target="../ink/ink1317.xml"/><Relationship Id="rId39" Type="http://schemas.openxmlformats.org/officeDocument/2006/relationships/image" Target="../media/image7710.png"/><Relationship Id="rId34" Type="http://schemas.openxmlformats.org/officeDocument/2006/relationships/customXml" Target="../ink/ink1325.xml"/><Relationship Id="rId50" Type="http://schemas.openxmlformats.org/officeDocument/2006/relationships/customXml" Target="../ink/ink1333.xml"/><Relationship Id="rId55" Type="http://schemas.openxmlformats.org/officeDocument/2006/relationships/image" Target="../media/image7790.png"/><Relationship Id="rId76" Type="http://schemas.openxmlformats.org/officeDocument/2006/relationships/customXml" Target="../ink/ink1346.xml"/><Relationship Id="rId7" Type="http://schemas.openxmlformats.org/officeDocument/2006/relationships/image" Target="../media/image7550.png"/><Relationship Id="rId71" Type="http://schemas.openxmlformats.org/officeDocument/2006/relationships/image" Target="../media/image818.png"/><Relationship Id="rId2" Type="http://schemas.openxmlformats.org/officeDocument/2006/relationships/image" Target="../media/image811.png"/><Relationship Id="rId29" Type="http://schemas.openxmlformats.org/officeDocument/2006/relationships/image" Target="../media/image7660.png"/><Relationship Id="rId24" Type="http://schemas.openxmlformats.org/officeDocument/2006/relationships/customXml" Target="../ink/ink1320.xml"/><Relationship Id="rId40" Type="http://schemas.openxmlformats.org/officeDocument/2006/relationships/customXml" Target="../ink/ink1328.xml"/><Relationship Id="rId45" Type="http://schemas.openxmlformats.org/officeDocument/2006/relationships/image" Target="../media/image7740.png"/><Relationship Id="rId66" Type="http://schemas.openxmlformats.org/officeDocument/2006/relationships/customXml" Target="../ink/ink1341.xml"/><Relationship Id="rId87" Type="http://schemas.openxmlformats.org/officeDocument/2006/relationships/image" Target="../media/image826.png"/><Relationship Id="rId61" Type="http://schemas.openxmlformats.org/officeDocument/2006/relationships/image" Target="../media/image813.png"/><Relationship Id="rId82" Type="http://schemas.openxmlformats.org/officeDocument/2006/relationships/customXml" Target="../ink/ink1349.xml"/><Relationship Id="rId19" Type="http://schemas.openxmlformats.org/officeDocument/2006/relationships/image" Target="../media/image7610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09.xml"/><Relationship Id="rId21" Type="http://schemas.openxmlformats.org/officeDocument/2006/relationships/customXml" Target="../ink/ink1361.xml"/><Relationship Id="rId63" Type="http://schemas.openxmlformats.org/officeDocument/2006/relationships/customXml" Target="../ink/ink1382.xml"/><Relationship Id="rId159" Type="http://schemas.openxmlformats.org/officeDocument/2006/relationships/customXml" Target="../ink/ink1430.xml"/><Relationship Id="rId170" Type="http://schemas.openxmlformats.org/officeDocument/2006/relationships/image" Target="../media/image881.png"/><Relationship Id="rId226" Type="http://schemas.openxmlformats.org/officeDocument/2006/relationships/image" Target="../media/image909.png"/><Relationship Id="rId268" Type="http://schemas.openxmlformats.org/officeDocument/2006/relationships/image" Target="../media/image930.png"/><Relationship Id="rId32" Type="http://schemas.openxmlformats.org/officeDocument/2006/relationships/image" Target="../media/image7960.png"/><Relationship Id="rId74" Type="http://schemas.openxmlformats.org/officeDocument/2006/relationships/image" Target="../media/image833.png"/><Relationship Id="rId128" Type="http://schemas.openxmlformats.org/officeDocument/2006/relationships/image" Target="../media/image860.png"/><Relationship Id="rId5" Type="http://schemas.openxmlformats.org/officeDocument/2006/relationships/customXml" Target="../ink/ink1353.xml"/><Relationship Id="rId181" Type="http://schemas.openxmlformats.org/officeDocument/2006/relationships/customXml" Target="../ink/ink1441.xml"/><Relationship Id="rId237" Type="http://schemas.openxmlformats.org/officeDocument/2006/relationships/customXml" Target="../ink/ink1469.xml"/><Relationship Id="rId279" Type="http://schemas.openxmlformats.org/officeDocument/2006/relationships/customXml" Target="../ink/ink1490.xml"/><Relationship Id="rId43" Type="http://schemas.openxmlformats.org/officeDocument/2006/relationships/customXml" Target="../ink/ink1372.xml"/><Relationship Id="rId139" Type="http://schemas.openxmlformats.org/officeDocument/2006/relationships/customXml" Target="../ink/ink1420.xml"/><Relationship Id="rId290" Type="http://schemas.openxmlformats.org/officeDocument/2006/relationships/image" Target="../media/image941.png"/><Relationship Id="rId85" Type="http://schemas.openxmlformats.org/officeDocument/2006/relationships/customXml" Target="../ink/ink1393.xml"/><Relationship Id="rId150" Type="http://schemas.openxmlformats.org/officeDocument/2006/relationships/image" Target="../media/image871.png"/><Relationship Id="rId192" Type="http://schemas.openxmlformats.org/officeDocument/2006/relationships/image" Target="../media/image892.png"/><Relationship Id="rId206" Type="http://schemas.openxmlformats.org/officeDocument/2006/relationships/image" Target="../media/image899.png"/><Relationship Id="rId248" Type="http://schemas.openxmlformats.org/officeDocument/2006/relationships/image" Target="../media/image920.png"/><Relationship Id="rId269" Type="http://schemas.openxmlformats.org/officeDocument/2006/relationships/customXml" Target="../ink/ink1485.xml"/><Relationship Id="rId12" Type="http://schemas.openxmlformats.org/officeDocument/2006/relationships/image" Target="../media/image7870.png"/><Relationship Id="rId33" Type="http://schemas.openxmlformats.org/officeDocument/2006/relationships/customXml" Target="../ink/ink1367.xml"/><Relationship Id="rId108" Type="http://schemas.openxmlformats.org/officeDocument/2006/relationships/image" Target="../media/image850.png"/><Relationship Id="rId129" Type="http://schemas.openxmlformats.org/officeDocument/2006/relationships/customXml" Target="../ink/ink1415.xml"/><Relationship Id="rId280" Type="http://schemas.openxmlformats.org/officeDocument/2006/relationships/image" Target="../media/image936.png"/><Relationship Id="rId54" Type="http://schemas.openxmlformats.org/officeDocument/2006/relationships/image" Target="../media/image8070.png"/><Relationship Id="rId75" Type="http://schemas.openxmlformats.org/officeDocument/2006/relationships/customXml" Target="../ink/ink1388.xml"/><Relationship Id="rId96" Type="http://schemas.openxmlformats.org/officeDocument/2006/relationships/image" Target="../media/image844.png"/><Relationship Id="rId140" Type="http://schemas.openxmlformats.org/officeDocument/2006/relationships/image" Target="../media/image866.png"/><Relationship Id="rId161" Type="http://schemas.openxmlformats.org/officeDocument/2006/relationships/customXml" Target="../ink/ink1431.xml"/><Relationship Id="rId182" Type="http://schemas.openxmlformats.org/officeDocument/2006/relationships/image" Target="../media/image887.png"/><Relationship Id="rId217" Type="http://schemas.openxmlformats.org/officeDocument/2006/relationships/customXml" Target="../ink/ink1459.xml"/><Relationship Id="rId6" Type="http://schemas.openxmlformats.org/officeDocument/2006/relationships/image" Target="../media/image7840.png"/><Relationship Id="rId238" Type="http://schemas.openxmlformats.org/officeDocument/2006/relationships/image" Target="../media/image915.png"/><Relationship Id="rId259" Type="http://schemas.openxmlformats.org/officeDocument/2006/relationships/customXml" Target="../ink/ink1480.xml"/><Relationship Id="rId23" Type="http://schemas.openxmlformats.org/officeDocument/2006/relationships/customXml" Target="../ink/ink1362.xml"/><Relationship Id="rId119" Type="http://schemas.openxmlformats.org/officeDocument/2006/relationships/customXml" Target="../ink/ink1410.xml"/><Relationship Id="rId270" Type="http://schemas.openxmlformats.org/officeDocument/2006/relationships/image" Target="../media/image931.png"/><Relationship Id="rId44" Type="http://schemas.openxmlformats.org/officeDocument/2006/relationships/image" Target="../media/image8020.png"/><Relationship Id="rId65" Type="http://schemas.openxmlformats.org/officeDocument/2006/relationships/customXml" Target="../ink/ink1383.xml"/><Relationship Id="rId86" Type="http://schemas.openxmlformats.org/officeDocument/2006/relationships/image" Target="../media/image839.png"/><Relationship Id="rId130" Type="http://schemas.openxmlformats.org/officeDocument/2006/relationships/image" Target="../media/image861.png"/><Relationship Id="rId151" Type="http://schemas.openxmlformats.org/officeDocument/2006/relationships/customXml" Target="../ink/ink1426.xml"/><Relationship Id="rId172" Type="http://schemas.openxmlformats.org/officeDocument/2006/relationships/image" Target="../media/image882.png"/><Relationship Id="rId193" Type="http://schemas.openxmlformats.org/officeDocument/2006/relationships/customXml" Target="../ink/ink1447.xml"/><Relationship Id="rId207" Type="http://schemas.openxmlformats.org/officeDocument/2006/relationships/customXml" Target="../ink/ink1454.xml"/><Relationship Id="rId228" Type="http://schemas.openxmlformats.org/officeDocument/2006/relationships/image" Target="../media/image910.png"/><Relationship Id="rId249" Type="http://schemas.openxmlformats.org/officeDocument/2006/relationships/customXml" Target="../ink/ink1475.xml"/><Relationship Id="rId13" Type="http://schemas.openxmlformats.org/officeDocument/2006/relationships/customXml" Target="../ink/ink1357.xml"/><Relationship Id="rId109" Type="http://schemas.openxmlformats.org/officeDocument/2006/relationships/customXml" Target="../ink/ink1405.xml"/><Relationship Id="rId260" Type="http://schemas.openxmlformats.org/officeDocument/2006/relationships/image" Target="../media/image926.png"/><Relationship Id="rId281" Type="http://schemas.openxmlformats.org/officeDocument/2006/relationships/customXml" Target="../ink/ink1491.xml"/><Relationship Id="rId34" Type="http://schemas.openxmlformats.org/officeDocument/2006/relationships/image" Target="../media/image7970.png"/><Relationship Id="rId55" Type="http://schemas.openxmlformats.org/officeDocument/2006/relationships/customXml" Target="../ink/ink1378.xml"/><Relationship Id="rId76" Type="http://schemas.openxmlformats.org/officeDocument/2006/relationships/image" Target="../media/image834.png"/><Relationship Id="rId97" Type="http://schemas.openxmlformats.org/officeDocument/2006/relationships/customXml" Target="../ink/ink1399.xml"/><Relationship Id="rId120" Type="http://schemas.openxmlformats.org/officeDocument/2006/relationships/image" Target="../media/image856.png"/><Relationship Id="rId141" Type="http://schemas.openxmlformats.org/officeDocument/2006/relationships/customXml" Target="../ink/ink1421.xml"/><Relationship Id="rId7" Type="http://schemas.openxmlformats.org/officeDocument/2006/relationships/customXml" Target="../ink/ink1354.xml"/><Relationship Id="rId162" Type="http://schemas.openxmlformats.org/officeDocument/2006/relationships/image" Target="../media/image877.png"/><Relationship Id="rId183" Type="http://schemas.openxmlformats.org/officeDocument/2006/relationships/customXml" Target="../ink/ink1442.xml"/><Relationship Id="rId218" Type="http://schemas.openxmlformats.org/officeDocument/2006/relationships/image" Target="../media/image905.png"/><Relationship Id="rId239" Type="http://schemas.openxmlformats.org/officeDocument/2006/relationships/customXml" Target="../ink/ink1470.xml"/><Relationship Id="rId250" Type="http://schemas.openxmlformats.org/officeDocument/2006/relationships/image" Target="../media/image921.png"/><Relationship Id="rId271" Type="http://schemas.openxmlformats.org/officeDocument/2006/relationships/customXml" Target="../ink/ink1486.xml"/><Relationship Id="rId24" Type="http://schemas.openxmlformats.org/officeDocument/2006/relationships/image" Target="../media/image7920.png"/><Relationship Id="rId45" Type="http://schemas.openxmlformats.org/officeDocument/2006/relationships/customXml" Target="../ink/ink1373.xml"/><Relationship Id="rId66" Type="http://schemas.openxmlformats.org/officeDocument/2006/relationships/image" Target="../media/image8130.png"/><Relationship Id="rId87" Type="http://schemas.openxmlformats.org/officeDocument/2006/relationships/customXml" Target="../ink/ink1394.xml"/><Relationship Id="rId110" Type="http://schemas.openxmlformats.org/officeDocument/2006/relationships/image" Target="../media/image851.png"/><Relationship Id="rId131" Type="http://schemas.openxmlformats.org/officeDocument/2006/relationships/customXml" Target="../ink/ink1416.xml"/><Relationship Id="rId152" Type="http://schemas.openxmlformats.org/officeDocument/2006/relationships/image" Target="../media/image872.png"/><Relationship Id="rId173" Type="http://schemas.openxmlformats.org/officeDocument/2006/relationships/customXml" Target="../ink/ink1437.xml"/><Relationship Id="rId194" Type="http://schemas.openxmlformats.org/officeDocument/2006/relationships/image" Target="../media/image893.png"/><Relationship Id="rId208" Type="http://schemas.openxmlformats.org/officeDocument/2006/relationships/image" Target="../media/image900.png"/><Relationship Id="rId229" Type="http://schemas.openxmlformats.org/officeDocument/2006/relationships/customXml" Target="../ink/ink1465.xml"/><Relationship Id="rId240" Type="http://schemas.openxmlformats.org/officeDocument/2006/relationships/image" Target="../media/image916.png"/><Relationship Id="rId261" Type="http://schemas.openxmlformats.org/officeDocument/2006/relationships/customXml" Target="../ink/ink1481.xml"/><Relationship Id="rId14" Type="http://schemas.openxmlformats.org/officeDocument/2006/relationships/image" Target="../media/image7880.png"/><Relationship Id="rId35" Type="http://schemas.openxmlformats.org/officeDocument/2006/relationships/customXml" Target="../ink/ink1368.xml"/><Relationship Id="rId56" Type="http://schemas.openxmlformats.org/officeDocument/2006/relationships/image" Target="../media/image8080.png"/><Relationship Id="rId77" Type="http://schemas.openxmlformats.org/officeDocument/2006/relationships/customXml" Target="../ink/ink1389.xml"/><Relationship Id="rId100" Type="http://schemas.openxmlformats.org/officeDocument/2006/relationships/image" Target="../media/image846.png"/><Relationship Id="rId282" Type="http://schemas.openxmlformats.org/officeDocument/2006/relationships/image" Target="../media/image937.png"/><Relationship Id="rId8" Type="http://schemas.openxmlformats.org/officeDocument/2006/relationships/image" Target="../media/image7850.png"/><Relationship Id="rId98" Type="http://schemas.openxmlformats.org/officeDocument/2006/relationships/image" Target="../media/image845.png"/><Relationship Id="rId121" Type="http://schemas.openxmlformats.org/officeDocument/2006/relationships/customXml" Target="../ink/ink1411.xml"/><Relationship Id="rId142" Type="http://schemas.openxmlformats.org/officeDocument/2006/relationships/image" Target="../media/image867.png"/><Relationship Id="rId163" Type="http://schemas.openxmlformats.org/officeDocument/2006/relationships/customXml" Target="../ink/ink1432.xml"/><Relationship Id="rId184" Type="http://schemas.openxmlformats.org/officeDocument/2006/relationships/image" Target="../media/image888.png"/><Relationship Id="rId219" Type="http://schemas.openxmlformats.org/officeDocument/2006/relationships/customXml" Target="../ink/ink1460.xml"/><Relationship Id="rId230" Type="http://schemas.openxmlformats.org/officeDocument/2006/relationships/image" Target="../media/image911.png"/><Relationship Id="rId251" Type="http://schemas.openxmlformats.org/officeDocument/2006/relationships/customXml" Target="../ink/ink1476.xml"/><Relationship Id="rId25" Type="http://schemas.openxmlformats.org/officeDocument/2006/relationships/customXml" Target="../ink/ink1363.xml"/><Relationship Id="rId46" Type="http://schemas.openxmlformats.org/officeDocument/2006/relationships/image" Target="../media/image8030.png"/><Relationship Id="rId67" Type="http://schemas.openxmlformats.org/officeDocument/2006/relationships/customXml" Target="../ink/ink1384.xml"/><Relationship Id="rId272" Type="http://schemas.openxmlformats.org/officeDocument/2006/relationships/image" Target="../media/image932.png"/><Relationship Id="rId88" Type="http://schemas.openxmlformats.org/officeDocument/2006/relationships/image" Target="../media/image840.png"/><Relationship Id="rId111" Type="http://schemas.openxmlformats.org/officeDocument/2006/relationships/customXml" Target="../ink/ink1406.xml"/><Relationship Id="rId132" Type="http://schemas.openxmlformats.org/officeDocument/2006/relationships/image" Target="../media/image862.png"/><Relationship Id="rId153" Type="http://schemas.openxmlformats.org/officeDocument/2006/relationships/customXml" Target="../ink/ink1427.xml"/><Relationship Id="rId174" Type="http://schemas.openxmlformats.org/officeDocument/2006/relationships/image" Target="../media/image883.png"/><Relationship Id="rId195" Type="http://schemas.openxmlformats.org/officeDocument/2006/relationships/customXml" Target="../ink/ink1448.xml"/><Relationship Id="rId209" Type="http://schemas.openxmlformats.org/officeDocument/2006/relationships/customXml" Target="../ink/ink1455.xml"/><Relationship Id="rId220" Type="http://schemas.openxmlformats.org/officeDocument/2006/relationships/image" Target="../media/image906.png"/><Relationship Id="rId241" Type="http://schemas.openxmlformats.org/officeDocument/2006/relationships/customXml" Target="../ink/ink1471.xml"/><Relationship Id="rId15" Type="http://schemas.openxmlformats.org/officeDocument/2006/relationships/customXml" Target="../ink/ink1358.xml"/><Relationship Id="rId36" Type="http://schemas.openxmlformats.org/officeDocument/2006/relationships/image" Target="../media/image7980.png"/><Relationship Id="rId57" Type="http://schemas.openxmlformats.org/officeDocument/2006/relationships/customXml" Target="../ink/ink1379.xml"/><Relationship Id="rId262" Type="http://schemas.openxmlformats.org/officeDocument/2006/relationships/image" Target="../media/image927.png"/><Relationship Id="rId283" Type="http://schemas.openxmlformats.org/officeDocument/2006/relationships/customXml" Target="../ink/ink1492.xml"/><Relationship Id="rId78" Type="http://schemas.openxmlformats.org/officeDocument/2006/relationships/image" Target="../media/image835.png"/><Relationship Id="rId99" Type="http://schemas.openxmlformats.org/officeDocument/2006/relationships/customXml" Target="../ink/ink1400.xml"/><Relationship Id="rId101" Type="http://schemas.openxmlformats.org/officeDocument/2006/relationships/customXml" Target="../ink/ink1401.xml"/><Relationship Id="rId122" Type="http://schemas.openxmlformats.org/officeDocument/2006/relationships/image" Target="../media/image857.png"/><Relationship Id="rId143" Type="http://schemas.openxmlformats.org/officeDocument/2006/relationships/customXml" Target="../ink/ink1422.xml"/><Relationship Id="rId164" Type="http://schemas.openxmlformats.org/officeDocument/2006/relationships/image" Target="../media/image878.png"/><Relationship Id="rId185" Type="http://schemas.openxmlformats.org/officeDocument/2006/relationships/customXml" Target="../ink/ink1443.xml"/><Relationship Id="rId9" Type="http://schemas.openxmlformats.org/officeDocument/2006/relationships/customXml" Target="../ink/ink1355.xml"/><Relationship Id="rId210" Type="http://schemas.openxmlformats.org/officeDocument/2006/relationships/image" Target="../media/image901.png"/><Relationship Id="rId26" Type="http://schemas.openxmlformats.org/officeDocument/2006/relationships/image" Target="../media/image7930.png"/><Relationship Id="rId231" Type="http://schemas.openxmlformats.org/officeDocument/2006/relationships/customXml" Target="../ink/ink1466.xml"/><Relationship Id="rId252" Type="http://schemas.openxmlformats.org/officeDocument/2006/relationships/image" Target="../media/image922.png"/><Relationship Id="rId273" Type="http://schemas.openxmlformats.org/officeDocument/2006/relationships/customXml" Target="../ink/ink1487.xml"/><Relationship Id="rId47" Type="http://schemas.openxmlformats.org/officeDocument/2006/relationships/customXml" Target="../ink/ink1374.xml"/><Relationship Id="rId68" Type="http://schemas.openxmlformats.org/officeDocument/2006/relationships/image" Target="../media/image830.png"/><Relationship Id="rId89" Type="http://schemas.openxmlformats.org/officeDocument/2006/relationships/customXml" Target="../ink/ink1395.xml"/><Relationship Id="rId112" Type="http://schemas.openxmlformats.org/officeDocument/2006/relationships/image" Target="../media/image852.png"/><Relationship Id="rId133" Type="http://schemas.openxmlformats.org/officeDocument/2006/relationships/customXml" Target="../ink/ink1417.xml"/><Relationship Id="rId154" Type="http://schemas.openxmlformats.org/officeDocument/2006/relationships/image" Target="../media/image873.png"/><Relationship Id="rId175" Type="http://schemas.openxmlformats.org/officeDocument/2006/relationships/customXml" Target="../ink/ink1438.xml"/><Relationship Id="rId196" Type="http://schemas.openxmlformats.org/officeDocument/2006/relationships/image" Target="../media/image894.png"/><Relationship Id="rId200" Type="http://schemas.openxmlformats.org/officeDocument/2006/relationships/image" Target="../media/image896.png"/><Relationship Id="rId16" Type="http://schemas.openxmlformats.org/officeDocument/2006/relationships/image" Target="../media/image6430.png"/><Relationship Id="rId221" Type="http://schemas.openxmlformats.org/officeDocument/2006/relationships/customXml" Target="../ink/ink1461.xml"/><Relationship Id="rId242" Type="http://schemas.openxmlformats.org/officeDocument/2006/relationships/image" Target="../media/image917.png"/><Relationship Id="rId263" Type="http://schemas.openxmlformats.org/officeDocument/2006/relationships/customXml" Target="../ink/ink1482.xml"/><Relationship Id="rId284" Type="http://schemas.openxmlformats.org/officeDocument/2006/relationships/image" Target="../media/image938.png"/><Relationship Id="rId37" Type="http://schemas.openxmlformats.org/officeDocument/2006/relationships/customXml" Target="../ink/ink1369.xml"/><Relationship Id="rId58" Type="http://schemas.openxmlformats.org/officeDocument/2006/relationships/image" Target="../media/image8090.png"/><Relationship Id="rId79" Type="http://schemas.openxmlformats.org/officeDocument/2006/relationships/customXml" Target="../ink/ink1390.xml"/><Relationship Id="rId102" Type="http://schemas.openxmlformats.org/officeDocument/2006/relationships/image" Target="../media/image847.png"/><Relationship Id="rId123" Type="http://schemas.openxmlformats.org/officeDocument/2006/relationships/customXml" Target="../ink/ink1412.xml"/><Relationship Id="rId144" Type="http://schemas.openxmlformats.org/officeDocument/2006/relationships/image" Target="../media/image868.png"/><Relationship Id="rId90" Type="http://schemas.openxmlformats.org/officeDocument/2006/relationships/image" Target="../media/image841.png"/><Relationship Id="rId165" Type="http://schemas.openxmlformats.org/officeDocument/2006/relationships/customXml" Target="../ink/ink1433.xml"/><Relationship Id="rId186" Type="http://schemas.openxmlformats.org/officeDocument/2006/relationships/image" Target="../media/image889.png"/><Relationship Id="rId211" Type="http://schemas.openxmlformats.org/officeDocument/2006/relationships/customXml" Target="../ink/ink1456.xml"/><Relationship Id="rId232" Type="http://schemas.openxmlformats.org/officeDocument/2006/relationships/image" Target="../media/image912.png"/><Relationship Id="rId253" Type="http://schemas.openxmlformats.org/officeDocument/2006/relationships/customXml" Target="../ink/ink1477.xml"/><Relationship Id="rId274" Type="http://schemas.openxmlformats.org/officeDocument/2006/relationships/image" Target="../media/image933.png"/><Relationship Id="rId27" Type="http://schemas.openxmlformats.org/officeDocument/2006/relationships/customXml" Target="../ink/ink1364.xml"/><Relationship Id="rId48" Type="http://schemas.openxmlformats.org/officeDocument/2006/relationships/image" Target="../media/image8040.png"/><Relationship Id="rId69" Type="http://schemas.openxmlformats.org/officeDocument/2006/relationships/customXml" Target="../ink/ink1385.xml"/><Relationship Id="rId113" Type="http://schemas.openxmlformats.org/officeDocument/2006/relationships/customXml" Target="../ink/ink1407.xml"/><Relationship Id="rId134" Type="http://schemas.openxmlformats.org/officeDocument/2006/relationships/image" Target="../media/image863.png"/><Relationship Id="rId80" Type="http://schemas.openxmlformats.org/officeDocument/2006/relationships/image" Target="../media/image836.png"/><Relationship Id="rId155" Type="http://schemas.openxmlformats.org/officeDocument/2006/relationships/customXml" Target="../ink/ink1428.xml"/><Relationship Id="rId176" Type="http://schemas.openxmlformats.org/officeDocument/2006/relationships/image" Target="../media/image884.png"/><Relationship Id="rId197" Type="http://schemas.openxmlformats.org/officeDocument/2006/relationships/customXml" Target="../ink/ink1449.xml"/><Relationship Id="rId201" Type="http://schemas.openxmlformats.org/officeDocument/2006/relationships/customXml" Target="../ink/ink1451.xml"/><Relationship Id="rId222" Type="http://schemas.openxmlformats.org/officeDocument/2006/relationships/image" Target="../media/image907.png"/><Relationship Id="rId243" Type="http://schemas.openxmlformats.org/officeDocument/2006/relationships/customXml" Target="../ink/ink1472.xml"/><Relationship Id="rId264" Type="http://schemas.openxmlformats.org/officeDocument/2006/relationships/image" Target="../media/image928.png"/><Relationship Id="rId285" Type="http://schemas.openxmlformats.org/officeDocument/2006/relationships/customXml" Target="../ink/ink1493.xml"/><Relationship Id="rId17" Type="http://schemas.openxmlformats.org/officeDocument/2006/relationships/customXml" Target="../ink/ink1359.xml"/><Relationship Id="rId38" Type="http://schemas.openxmlformats.org/officeDocument/2006/relationships/image" Target="../media/image7990.png"/><Relationship Id="rId59" Type="http://schemas.openxmlformats.org/officeDocument/2006/relationships/customXml" Target="../ink/ink1380.xml"/><Relationship Id="rId103" Type="http://schemas.openxmlformats.org/officeDocument/2006/relationships/customXml" Target="../ink/ink1402.xml"/><Relationship Id="rId124" Type="http://schemas.openxmlformats.org/officeDocument/2006/relationships/image" Target="../media/image858.png"/><Relationship Id="rId70" Type="http://schemas.openxmlformats.org/officeDocument/2006/relationships/image" Target="../media/image831.png"/><Relationship Id="rId91" Type="http://schemas.openxmlformats.org/officeDocument/2006/relationships/customXml" Target="../ink/ink1396.xml"/><Relationship Id="rId145" Type="http://schemas.openxmlformats.org/officeDocument/2006/relationships/customXml" Target="../ink/ink1423.xml"/><Relationship Id="rId166" Type="http://schemas.openxmlformats.org/officeDocument/2006/relationships/image" Target="../media/image879.png"/><Relationship Id="rId187" Type="http://schemas.openxmlformats.org/officeDocument/2006/relationships/customXml" Target="../ink/ink144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02.png"/><Relationship Id="rId233" Type="http://schemas.openxmlformats.org/officeDocument/2006/relationships/customXml" Target="../ink/ink1467.xml"/><Relationship Id="rId254" Type="http://schemas.openxmlformats.org/officeDocument/2006/relationships/image" Target="../media/image923.png"/><Relationship Id="rId28" Type="http://schemas.openxmlformats.org/officeDocument/2006/relationships/image" Target="../media/image7940.png"/><Relationship Id="rId49" Type="http://schemas.openxmlformats.org/officeDocument/2006/relationships/customXml" Target="../ink/ink1375.xml"/><Relationship Id="rId114" Type="http://schemas.openxmlformats.org/officeDocument/2006/relationships/image" Target="../media/image853.png"/><Relationship Id="rId275" Type="http://schemas.openxmlformats.org/officeDocument/2006/relationships/customXml" Target="../ink/ink1488.xml"/><Relationship Id="rId60" Type="http://schemas.openxmlformats.org/officeDocument/2006/relationships/image" Target="../media/image8100.png"/><Relationship Id="rId81" Type="http://schemas.openxmlformats.org/officeDocument/2006/relationships/customXml" Target="../ink/ink1391.xml"/><Relationship Id="rId135" Type="http://schemas.openxmlformats.org/officeDocument/2006/relationships/customXml" Target="../ink/ink1418.xml"/><Relationship Id="rId156" Type="http://schemas.openxmlformats.org/officeDocument/2006/relationships/image" Target="../media/image874.png"/><Relationship Id="rId177" Type="http://schemas.openxmlformats.org/officeDocument/2006/relationships/customXml" Target="../ink/ink1439.xml"/><Relationship Id="rId198" Type="http://schemas.openxmlformats.org/officeDocument/2006/relationships/image" Target="../media/image895.png"/><Relationship Id="rId202" Type="http://schemas.openxmlformats.org/officeDocument/2006/relationships/image" Target="../media/image897.png"/><Relationship Id="rId223" Type="http://schemas.openxmlformats.org/officeDocument/2006/relationships/customXml" Target="../ink/ink1462.xml"/><Relationship Id="rId244" Type="http://schemas.openxmlformats.org/officeDocument/2006/relationships/image" Target="../media/image918.png"/><Relationship Id="rId18" Type="http://schemas.openxmlformats.org/officeDocument/2006/relationships/image" Target="../media/image7890.png"/><Relationship Id="rId39" Type="http://schemas.openxmlformats.org/officeDocument/2006/relationships/customXml" Target="../ink/ink1370.xml"/><Relationship Id="rId265" Type="http://schemas.openxmlformats.org/officeDocument/2006/relationships/customXml" Target="../ink/ink1483.xml"/><Relationship Id="rId286" Type="http://schemas.openxmlformats.org/officeDocument/2006/relationships/image" Target="../media/image939.png"/><Relationship Id="rId50" Type="http://schemas.openxmlformats.org/officeDocument/2006/relationships/image" Target="../media/image8050.png"/><Relationship Id="rId104" Type="http://schemas.openxmlformats.org/officeDocument/2006/relationships/image" Target="../media/image848.png"/><Relationship Id="rId125" Type="http://schemas.openxmlformats.org/officeDocument/2006/relationships/customXml" Target="../ink/ink1413.xml"/><Relationship Id="rId146" Type="http://schemas.openxmlformats.org/officeDocument/2006/relationships/image" Target="../media/image869.png"/><Relationship Id="rId167" Type="http://schemas.openxmlformats.org/officeDocument/2006/relationships/customXml" Target="../ink/ink1434.xml"/><Relationship Id="rId188" Type="http://schemas.openxmlformats.org/officeDocument/2006/relationships/image" Target="../media/image890.png"/><Relationship Id="rId71" Type="http://schemas.openxmlformats.org/officeDocument/2006/relationships/customXml" Target="../ink/ink1386.xml"/><Relationship Id="rId92" Type="http://schemas.openxmlformats.org/officeDocument/2006/relationships/image" Target="../media/image842.png"/><Relationship Id="rId213" Type="http://schemas.openxmlformats.org/officeDocument/2006/relationships/customXml" Target="../ink/ink1457.xml"/><Relationship Id="rId234" Type="http://schemas.openxmlformats.org/officeDocument/2006/relationships/image" Target="../media/image913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365.xml"/><Relationship Id="rId255" Type="http://schemas.openxmlformats.org/officeDocument/2006/relationships/customXml" Target="../ink/ink1478.xml"/><Relationship Id="rId276" Type="http://schemas.openxmlformats.org/officeDocument/2006/relationships/image" Target="../media/image934.png"/><Relationship Id="rId40" Type="http://schemas.openxmlformats.org/officeDocument/2006/relationships/image" Target="../media/image8000.png"/><Relationship Id="rId115" Type="http://schemas.openxmlformats.org/officeDocument/2006/relationships/customXml" Target="../ink/ink1408.xml"/><Relationship Id="rId136" Type="http://schemas.openxmlformats.org/officeDocument/2006/relationships/image" Target="../media/image864.png"/><Relationship Id="rId157" Type="http://schemas.openxmlformats.org/officeDocument/2006/relationships/customXml" Target="../ink/ink1429.xml"/><Relationship Id="rId178" Type="http://schemas.openxmlformats.org/officeDocument/2006/relationships/image" Target="../media/image885.png"/><Relationship Id="rId61" Type="http://schemas.openxmlformats.org/officeDocument/2006/relationships/customXml" Target="../ink/ink1381.xml"/><Relationship Id="rId82" Type="http://schemas.openxmlformats.org/officeDocument/2006/relationships/image" Target="../media/image837.png"/><Relationship Id="rId199" Type="http://schemas.openxmlformats.org/officeDocument/2006/relationships/customXml" Target="../ink/ink1450.xml"/><Relationship Id="rId203" Type="http://schemas.openxmlformats.org/officeDocument/2006/relationships/customXml" Target="../ink/ink1452.xml"/><Relationship Id="rId19" Type="http://schemas.openxmlformats.org/officeDocument/2006/relationships/customXml" Target="../ink/ink1360.xml"/><Relationship Id="rId224" Type="http://schemas.openxmlformats.org/officeDocument/2006/relationships/image" Target="../media/image908.png"/><Relationship Id="rId245" Type="http://schemas.openxmlformats.org/officeDocument/2006/relationships/customXml" Target="../ink/ink1473.xml"/><Relationship Id="rId266" Type="http://schemas.openxmlformats.org/officeDocument/2006/relationships/image" Target="../media/image929.png"/><Relationship Id="rId287" Type="http://schemas.openxmlformats.org/officeDocument/2006/relationships/customXml" Target="../ink/ink1494.xml"/><Relationship Id="rId30" Type="http://schemas.openxmlformats.org/officeDocument/2006/relationships/image" Target="../media/image7950.png"/><Relationship Id="rId105" Type="http://schemas.openxmlformats.org/officeDocument/2006/relationships/customXml" Target="../ink/ink1403.xml"/><Relationship Id="rId126" Type="http://schemas.openxmlformats.org/officeDocument/2006/relationships/image" Target="../media/image859.png"/><Relationship Id="rId147" Type="http://schemas.openxmlformats.org/officeDocument/2006/relationships/customXml" Target="../ink/ink1424.xml"/><Relationship Id="rId168" Type="http://schemas.openxmlformats.org/officeDocument/2006/relationships/image" Target="../media/image880.png"/><Relationship Id="rId51" Type="http://schemas.openxmlformats.org/officeDocument/2006/relationships/customXml" Target="../ink/ink1376.xml"/><Relationship Id="rId72" Type="http://schemas.openxmlformats.org/officeDocument/2006/relationships/image" Target="../media/image832.png"/><Relationship Id="rId93" Type="http://schemas.openxmlformats.org/officeDocument/2006/relationships/customXml" Target="../ink/ink1397.xml"/><Relationship Id="rId189" Type="http://schemas.openxmlformats.org/officeDocument/2006/relationships/customXml" Target="../ink/ink1445.xml"/><Relationship Id="rId3" Type="http://schemas.openxmlformats.org/officeDocument/2006/relationships/image" Target="../media/image828.png"/><Relationship Id="rId214" Type="http://schemas.openxmlformats.org/officeDocument/2006/relationships/image" Target="../media/image903.png"/><Relationship Id="rId235" Type="http://schemas.openxmlformats.org/officeDocument/2006/relationships/customXml" Target="../ink/ink1468.xml"/><Relationship Id="rId256" Type="http://schemas.openxmlformats.org/officeDocument/2006/relationships/image" Target="../media/image924.png"/><Relationship Id="rId277" Type="http://schemas.openxmlformats.org/officeDocument/2006/relationships/customXml" Target="../ink/ink1489.xml"/><Relationship Id="rId116" Type="http://schemas.openxmlformats.org/officeDocument/2006/relationships/image" Target="../media/image854.png"/><Relationship Id="rId137" Type="http://schemas.openxmlformats.org/officeDocument/2006/relationships/customXml" Target="../ink/ink1419.xml"/><Relationship Id="rId158" Type="http://schemas.openxmlformats.org/officeDocument/2006/relationships/image" Target="../media/image875.png"/><Relationship Id="rId20" Type="http://schemas.openxmlformats.org/officeDocument/2006/relationships/image" Target="../media/image7900.png"/><Relationship Id="rId41" Type="http://schemas.openxmlformats.org/officeDocument/2006/relationships/customXml" Target="../ink/ink1371.xml"/><Relationship Id="rId62" Type="http://schemas.openxmlformats.org/officeDocument/2006/relationships/image" Target="../media/image8110.png"/><Relationship Id="rId83" Type="http://schemas.openxmlformats.org/officeDocument/2006/relationships/customXml" Target="../ink/ink1392.xml"/><Relationship Id="rId179" Type="http://schemas.openxmlformats.org/officeDocument/2006/relationships/customXml" Target="../ink/ink1440.xml"/><Relationship Id="rId190" Type="http://schemas.openxmlformats.org/officeDocument/2006/relationships/image" Target="../media/image891.png"/><Relationship Id="rId204" Type="http://schemas.openxmlformats.org/officeDocument/2006/relationships/image" Target="../media/image898.png"/><Relationship Id="rId225" Type="http://schemas.openxmlformats.org/officeDocument/2006/relationships/customXml" Target="../ink/ink1463.xml"/><Relationship Id="rId246" Type="http://schemas.openxmlformats.org/officeDocument/2006/relationships/image" Target="../media/image919.png"/><Relationship Id="rId267" Type="http://schemas.openxmlformats.org/officeDocument/2006/relationships/customXml" Target="../ink/ink1484.xml"/><Relationship Id="rId288" Type="http://schemas.openxmlformats.org/officeDocument/2006/relationships/image" Target="../media/image940.png"/><Relationship Id="rId106" Type="http://schemas.openxmlformats.org/officeDocument/2006/relationships/image" Target="../media/image849.png"/><Relationship Id="rId127" Type="http://schemas.openxmlformats.org/officeDocument/2006/relationships/customXml" Target="../ink/ink1414.xml"/><Relationship Id="rId10" Type="http://schemas.openxmlformats.org/officeDocument/2006/relationships/image" Target="../media/image7860.png"/><Relationship Id="rId31" Type="http://schemas.openxmlformats.org/officeDocument/2006/relationships/customXml" Target="../ink/ink1366.xml"/><Relationship Id="rId52" Type="http://schemas.openxmlformats.org/officeDocument/2006/relationships/image" Target="../media/image8060.png"/><Relationship Id="rId73" Type="http://schemas.openxmlformats.org/officeDocument/2006/relationships/customXml" Target="../ink/ink1387.xml"/><Relationship Id="rId94" Type="http://schemas.openxmlformats.org/officeDocument/2006/relationships/image" Target="../media/image843.png"/><Relationship Id="rId148" Type="http://schemas.openxmlformats.org/officeDocument/2006/relationships/image" Target="../media/image870.png"/><Relationship Id="rId169" Type="http://schemas.openxmlformats.org/officeDocument/2006/relationships/customXml" Target="../ink/ink1435.xml"/><Relationship Id="rId4" Type="http://schemas.openxmlformats.org/officeDocument/2006/relationships/image" Target="../media/image829.png"/><Relationship Id="rId180" Type="http://schemas.openxmlformats.org/officeDocument/2006/relationships/image" Target="../media/image886.png"/><Relationship Id="rId215" Type="http://schemas.openxmlformats.org/officeDocument/2006/relationships/customXml" Target="../ink/ink1458.xml"/><Relationship Id="rId236" Type="http://schemas.openxmlformats.org/officeDocument/2006/relationships/image" Target="../media/image914.png"/><Relationship Id="rId257" Type="http://schemas.openxmlformats.org/officeDocument/2006/relationships/customXml" Target="../ink/ink1479.xml"/><Relationship Id="rId278" Type="http://schemas.openxmlformats.org/officeDocument/2006/relationships/image" Target="../media/image935.png"/><Relationship Id="rId42" Type="http://schemas.openxmlformats.org/officeDocument/2006/relationships/image" Target="../media/image8010.png"/><Relationship Id="rId84" Type="http://schemas.openxmlformats.org/officeDocument/2006/relationships/image" Target="../media/image838.png"/><Relationship Id="rId138" Type="http://schemas.openxmlformats.org/officeDocument/2006/relationships/image" Target="../media/image865.png"/><Relationship Id="rId191" Type="http://schemas.openxmlformats.org/officeDocument/2006/relationships/customXml" Target="../ink/ink1446.xml"/><Relationship Id="rId205" Type="http://schemas.openxmlformats.org/officeDocument/2006/relationships/customXml" Target="../ink/ink1453.xml"/><Relationship Id="rId247" Type="http://schemas.openxmlformats.org/officeDocument/2006/relationships/customXml" Target="../ink/ink1474.xml"/><Relationship Id="rId107" Type="http://schemas.openxmlformats.org/officeDocument/2006/relationships/customXml" Target="../ink/ink1404.xml"/><Relationship Id="rId289" Type="http://schemas.openxmlformats.org/officeDocument/2006/relationships/customXml" Target="../ink/ink1495.xml"/><Relationship Id="rId11" Type="http://schemas.openxmlformats.org/officeDocument/2006/relationships/customXml" Target="../ink/ink1356.xml"/><Relationship Id="rId53" Type="http://schemas.openxmlformats.org/officeDocument/2006/relationships/customXml" Target="../ink/ink1377.xml"/><Relationship Id="rId149" Type="http://schemas.openxmlformats.org/officeDocument/2006/relationships/customXml" Target="../ink/ink1425.xml"/><Relationship Id="rId95" Type="http://schemas.openxmlformats.org/officeDocument/2006/relationships/customXml" Target="../ink/ink1398.xml"/><Relationship Id="rId160" Type="http://schemas.openxmlformats.org/officeDocument/2006/relationships/image" Target="../media/image876.png"/><Relationship Id="rId216" Type="http://schemas.openxmlformats.org/officeDocument/2006/relationships/image" Target="../media/image904.png"/><Relationship Id="rId258" Type="http://schemas.openxmlformats.org/officeDocument/2006/relationships/image" Target="../media/image925.png"/><Relationship Id="rId22" Type="http://schemas.openxmlformats.org/officeDocument/2006/relationships/image" Target="../media/image7910.png"/><Relationship Id="rId64" Type="http://schemas.openxmlformats.org/officeDocument/2006/relationships/image" Target="../media/image8120.png"/><Relationship Id="rId118" Type="http://schemas.openxmlformats.org/officeDocument/2006/relationships/image" Target="../media/image855.png"/><Relationship Id="rId171" Type="http://schemas.openxmlformats.org/officeDocument/2006/relationships/customXml" Target="../ink/ink1436.xml"/><Relationship Id="rId227" Type="http://schemas.openxmlformats.org/officeDocument/2006/relationships/customXml" Target="../ink/ink1464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00.png"/><Relationship Id="rId21" Type="http://schemas.openxmlformats.org/officeDocument/2006/relationships/image" Target="../media/image952.png"/><Relationship Id="rId42" Type="http://schemas.openxmlformats.org/officeDocument/2006/relationships/customXml" Target="../ink/ink1515.xml"/><Relationship Id="rId47" Type="http://schemas.openxmlformats.org/officeDocument/2006/relationships/image" Target="../media/image965.png"/><Relationship Id="rId63" Type="http://schemas.openxmlformats.org/officeDocument/2006/relationships/image" Target="../media/image973.png"/><Relationship Id="rId68" Type="http://schemas.openxmlformats.org/officeDocument/2006/relationships/customXml" Target="../ink/ink1528.xml"/><Relationship Id="rId84" Type="http://schemas.openxmlformats.org/officeDocument/2006/relationships/customXml" Target="../ink/ink1536.xml"/><Relationship Id="rId89" Type="http://schemas.openxmlformats.org/officeDocument/2006/relationships/image" Target="../media/image986.png"/><Relationship Id="rId112" Type="http://schemas.openxmlformats.org/officeDocument/2006/relationships/customXml" Target="../ink/ink1550.xml"/><Relationship Id="rId16" Type="http://schemas.openxmlformats.org/officeDocument/2006/relationships/customXml" Target="../ink/ink1502.xml"/><Relationship Id="rId107" Type="http://schemas.openxmlformats.org/officeDocument/2006/relationships/image" Target="../media/image995.png"/><Relationship Id="rId11" Type="http://schemas.openxmlformats.org/officeDocument/2006/relationships/image" Target="../media/image947.png"/><Relationship Id="rId32" Type="http://schemas.openxmlformats.org/officeDocument/2006/relationships/customXml" Target="../ink/ink1510.xml"/><Relationship Id="rId37" Type="http://schemas.openxmlformats.org/officeDocument/2006/relationships/image" Target="../media/image960.png"/><Relationship Id="rId53" Type="http://schemas.openxmlformats.org/officeDocument/2006/relationships/image" Target="../media/image968.png"/><Relationship Id="rId58" Type="http://schemas.openxmlformats.org/officeDocument/2006/relationships/customXml" Target="../ink/ink1523.xml"/><Relationship Id="rId74" Type="http://schemas.openxmlformats.org/officeDocument/2006/relationships/customXml" Target="../ink/ink1531.xml"/><Relationship Id="rId79" Type="http://schemas.openxmlformats.org/officeDocument/2006/relationships/image" Target="../media/image981.png"/><Relationship Id="rId102" Type="http://schemas.openxmlformats.org/officeDocument/2006/relationships/customXml" Target="../ink/ink1545.xml"/><Relationship Id="rId123" Type="http://schemas.openxmlformats.org/officeDocument/2006/relationships/image" Target="../media/image1003.png"/><Relationship Id="rId128" Type="http://schemas.openxmlformats.org/officeDocument/2006/relationships/customXml" Target="../ink/ink1558.xml"/><Relationship Id="rId5" Type="http://schemas.openxmlformats.org/officeDocument/2006/relationships/image" Target="../media/image944.png"/><Relationship Id="rId90" Type="http://schemas.openxmlformats.org/officeDocument/2006/relationships/customXml" Target="../ink/ink1539.xml"/><Relationship Id="rId95" Type="http://schemas.openxmlformats.org/officeDocument/2006/relationships/image" Target="../media/image989.png"/><Relationship Id="rId22" Type="http://schemas.openxmlformats.org/officeDocument/2006/relationships/customXml" Target="../ink/ink1505.xml"/><Relationship Id="rId27" Type="http://schemas.openxmlformats.org/officeDocument/2006/relationships/image" Target="../media/image955.png"/><Relationship Id="rId43" Type="http://schemas.openxmlformats.org/officeDocument/2006/relationships/image" Target="../media/image963.png"/><Relationship Id="rId48" Type="http://schemas.openxmlformats.org/officeDocument/2006/relationships/customXml" Target="../ink/ink1518.xml"/><Relationship Id="rId64" Type="http://schemas.openxmlformats.org/officeDocument/2006/relationships/customXml" Target="../ink/ink1526.xml"/><Relationship Id="rId69" Type="http://schemas.openxmlformats.org/officeDocument/2006/relationships/image" Target="../media/image976.png"/><Relationship Id="rId113" Type="http://schemas.openxmlformats.org/officeDocument/2006/relationships/image" Target="../media/image998.png"/><Relationship Id="rId118" Type="http://schemas.openxmlformats.org/officeDocument/2006/relationships/customXml" Target="../ink/ink1553.xml"/><Relationship Id="rId80" Type="http://schemas.openxmlformats.org/officeDocument/2006/relationships/customXml" Target="../ink/ink1534.xml"/><Relationship Id="rId85" Type="http://schemas.openxmlformats.org/officeDocument/2006/relationships/image" Target="../media/image984.png"/><Relationship Id="rId12" Type="http://schemas.openxmlformats.org/officeDocument/2006/relationships/customXml" Target="../ink/ink1500.xml"/><Relationship Id="rId17" Type="http://schemas.openxmlformats.org/officeDocument/2006/relationships/image" Target="../media/image950.png"/><Relationship Id="rId33" Type="http://schemas.openxmlformats.org/officeDocument/2006/relationships/image" Target="../media/image958.png"/><Relationship Id="rId38" Type="http://schemas.openxmlformats.org/officeDocument/2006/relationships/customXml" Target="../ink/ink1513.xml"/><Relationship Id="rId59" Type="http://schemas.openxmlformats.org/officeDocument/2006/relationships/image" Target="../media/image971.png"/><Relationship Id="rId103" Type="http://schemas.openxmlformats.org/officeDocument/2006/relationships/image" Target="../media/image993.png"/><Relationship Id="rId108" Type="http://schemas.openxmlformats.org/officeDocument/2006/relationships/customXml" Target="../ink/ink1548.xml"/><Relationship Id="rId124" Type="http://schemas.openxmlformats.org/officeDocument/2006/relationships/customXml" Target="../ink/ink1556.xml"/><Relationship Id="rId129" Type="http://schemas.openxmlformats.org/officeDocument/2006/relationships/image" Target="../media/image1006.png"/><Relationship Id="rId54" Type="http://schemas.openxmlformats.org/officeDocument/2006/relationships/customXml" Target="../ink/ink1521.xml"/><Relationship Id="rId70" Type="http://schemas.openxmlformats.org/officeDocument/2006/relationships/customXml" Target="../ink/ink1529.xml"/><Relationship Id="rId75" Type="http://schemas.openxmlformats.org/officeDocument/2006/relationships/image" Target="../media/image979.png"/><Relationship Id="rId91" Type="http://schemas.openxmlformats.org/officeDocument/2006/relationships/image" Target="../media/image987.png"/><Relationship Id="rId96" Type="http://schemas.openxmlformats.org/officeDocument/2006/relationships/customXml" Target="../ink/ink15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97.xml"/><Relationship Id="rId23" Type="http://schemas.openxmlformats.org/officeDocument/2006/relationships/image" Target="../media/image953.png"/><Relationship Id="rId28" Type="http://schemas.openxmlformats.org/officeDocument/2006/relationships/customXml" Target="../ink/ink1508.xml"/><Relationship Id="rId49" Type="http://schemas.openxmlformats.org/officeDocument/2006/relationships/image" Target="../media/image966.png"/><Relationship Id="rId114" Type="http://schemas.openxmlformats.org/officeDocument/2006/relationships/customXml" Target="../ink/ink1551.xml"/><Relationship Id="rId119" Type="http://schemas.openxmlformats.org/officeDocument/2006/relationships/image" Target="../media/image1001.png"/><Relationship Id="rId44" Type="http://schemas.openxmlformats.org/officeDocument/2006/relationships/customXml" Target="../ink/ink1516.xml"/><Relationship Id="rId60" Type="http://schemas.openxmlformats.org/officeDocument/2006/relationships/customXml" Target="../ink/ink1524.xml"/><Relationship Id="rId65" Type="http://schemas.openxmlformats.org/officeDocument/2006/relationships/image" Target="../media/image974.png"/><Relationship Id="rId81" Type="http://schemas.openxmlformats.org/officeDocument/2006/relationships/image" Target="../media/image982.png"/><Relationship Id="rId86" Type="http://schemas.openxmlformats.org/officeDocument/2006/relationships/customXml" Target="../ink/ink1537.xml"/><Relationship Id="rId13" Type="http://schemas.openxmlformats.org/officeDocument/2006/relationships/image" Target="../media/image948.png"/><Relationship Id="rId18" Type="http://schemas.openxmlformats.org/officeDocument/2006/relationships/customXml" Target="../ink/ink1503.xml"/><Relationship Id="rId39" Type="http://schemas.openxmlformats.org/officeDocument/2006/relationships/image" Target="../media/image961.png"/><Relationship Id="rId109" Type="http://schemas.openxmlformats.org/officeDocument/2006/relationships/image" Target="../media/image996.png"/><Relationship Id="rId34" Type="http://schemas.openxmlformats.org/officeDocument/2006/relationships/customXml" Target="../ink/ink1511.xml"/><Relationship Id="rId50" Type="http://schemas.openxmlformats.org/officeDocument/2006/relationships/customXml" Target="../ink/ink1519.xml"/><Relationship Id="rId55" Type="http://schemas.openxmlformats.org/officeDocument/2006/relationships/image" Target="../media/image969.png"/><Relationship Id="rId76" Type="http://schemas.openxmlformats.org/officeDocument/2006/relationships/customXml" Target="../ink/ink1532.xml"/><Relationship Id="rId97" Type="http://schemas.openxmlformats.org/officeDocument/2006/relationships/image" Target="../media/image990.png"/><Relationship Id="rId104" Type="http://schemas.openxmlformats.org/officeDocument/2006/relationships/customXml" Target="../ink/ink1546.xml"/><Relationship Id="rId120" Type="http://schemas.openxmlformats.org/officeDocument/2006/relationships/customXml" Target="../ink/ink1554.xml"/><Relationship Id="rId125" Type="http://schemas.openxmlformats.org/officeDocument/2006/relationships/image" Target="../media/image1004.png"/><Relationship Id="rId7" Type="http://schemas.openxmlformats.org/officeDocument/2006/relationships/image" Target="../media/image945.png"/><Relationship Id="rId71" Type="http://schemas.openxmlformats.org/officeDocument/2006/relationships/image" Target="../media/image977.png"/><Relationship Id="rId92" Type="http://schemas.openxmlformats.org/officeDocument/2006/relationships/customXml" Target="../ink/ink1540.xml"/><Relationship Id="rId2" Type="http://schemas.openxmlformats.org/officeDocument/2006/relationships/image" Target="../media/image942.png"/><Relationship Id="rId29" Type="http://schemas.openxmlformats.org/officeDocument/2006/relationships/image" Target="../media/image956.png"/><Relationship Id="rId24" Type="http://schemas.openxmlformats.org/officeDocument/2006/relationships/customXml" Target="../ink/ink1506.xml"/><Relationship Id="rId40" Type="http://schemas.openxmlformats.org/officeDocument/2006/relationships/customXml" Target="../ink/ink1514.xml"/><Relationship Id="rId45" Type="http://schemas.openxmlformats.org/officeDocument/2006/relationships/image" Target="../media/image964.png"/><Relationship Id="rId66" Type="http://schemas.openxmlformats.org/officeDocument/2006/relationships/customXml" Target="../ink/ink1527.xml"/><Relationship Id="rId87" Type="http://schemas.openxmlformats.org/officeDocument/2006/relationships/image" Target="../media/image985.png"/><Relationship Id="rId110" Type="http://schemas.openxmlformats.org/officeDocument/2006/relationships/customXml" Target="../ink/ink1549.xml"/><Relationship Id="rId115" Type="http://schemas.openxmlformats.org/officeDocument/2006/relationships/image" Target="../media/image999.png"/><Relationship Id="rId61" Type="http://schemas.openxmlformats.org/officeDocument/2006/relationships/image" Target="../media/image972.png"/><Relationship Id="rId82" Type="http://schemas.openxmlformats.org/officeDocument/2006/relationships/customXml" Target="../ink/ink1535.xml"/><Relationship Id="rId19" Type="http://schemas.openxmlformats.org/officeDocument/2006/relationships/image" Target="../media/image951.png"/><Relationship Id="rId14" Type="http://schemas.openxmlformats.org/officeDocument/2006/relationships/customXml" Target="../ink/ink1501.xml"/><Relationship Id="rId30" Type="http://schemas.openxmlformats.org/officeDocument/2006/relationships/customXml" Target="../ink/ink1509.xml"/><Relationship Id="rId35" Type="http://schemas.openxmlformats.org/officeDocument/2006/relationships/image" Target="../media/image959.png"/><Relationship Id="rId56" Type="http://schemas.openxmlformats.org/officeDocument/2006/relationships/customXml" Target="../ink/ink1522.xml"/><Relationship Id="rId77" Type="http://schemas.openxmlformats.org/officeDocument/2006/relationships/image" Target="../media/image980.png"/><Relationship Id="rId100" Type="http://schemas.openxmlformats.org/officeDocument/2006/relationships/customXml" Target="../ink/ink1544.xml"/><Relationship Id="rId105" Type="http://schemas.openxmlformats.org/officeDocument/2006/relationships/image" Target="../media/image994.png"/><Relationship Id="rId126" Type="http://schemas.openxmlformats.org/officeDocument/2006/relationships/customXml" Target="../ink/ink1557.xml"/><Relationship Id="rId8" Type="http://schemas.openxmlformats.org/officeDocument/2006/relationships/customXml" Target="../ink/ink1498.xml"/><Relationship Id="rId51" Type="http://schemas.openxmlformats.org/officeDocument/2006/relationships/image" Target="../media/image967.png"/><Relationship Id="rId72" Type="http://schemas.openxmlformats.org/officeDocument/2006/relationships/customXml" Target="../ink/ink1530.xml"/><Relationship Id="rId93" Type="http://schemas.openxmlformats.org/officeDocument/2006/relationships/image" Target="../media/image988.png"/><Relationship Id="rId98" Type="http://schemas.openxmlformats.org/officeDocument/2006/relationships/customXml" Target="../ink/ink1543.xml"/><Relationship Id="rId121" Type="http://schemas.openxmlformats.org/officeDocument/2006/relationships/image" Target="../media/image1002.png"/><Relationship Id="rId3" Type="http://schemas.openxmlformats.org/officeDocument/2006/relationships/image" Target="../media/image943.png"/><Relationship Id="rId25" Type="http://schemas.openxmlformats.org/officeDocument/2006/relationships/image" Target="../media/image954.png"/><Relationship Id="rId46" Type="http://schemas.openxmlformats.org/officeDocument/2006/relationships/customXml" Target="../ink/ink1517.xml"/><Relationship Id="rId67" Type="http://schemas.openxmlformats.org/officeDocument/2006/relationships/image" Target="../media/image975.png"/><Relationship Id="rId116" Type="http://schemas.openxmlformats.org/officeDocument/2006/relationships/customXml" Target="../ink/ink1552.xml"/><Relationship Id="rId20" Type="http://schemas.openxmlformats.org/officeDocument/2006/relationships/customXml" Target="../ink/ink1504.xml"/><Relationship Id="rId41" Type="http://schemas.openxmlformats.org/officeDocument/2006/relationships/image" Target="../media/image962.png"/><Relationship Id="rId62" Type="http://schemas.openxmlformats.org/officeDocument/2006/relationships/customXml" Target="../ink/ink1525.xml"/><Relationship Id="rId83" Type="http://schemas.openxmlformats.org/officeDocument/2006/relationships/image" Target="../media/image983.png"/><Relationship Id="rId88" Type="http://schemas.openxmlformats.org/officeDocument/2006/relationships/customXml" Target="../ink/ink1538.xml"/><Relationship Id="rId111" Type="http://schemas.openxmlformats.org/officeDocument/2006/relationships/image" Target="../media/image997.png"/><Relationship Id="rId15" Type="http://schemas.openxmlformats.org/officeDocument/2006/relationships/image" Target="../media/image949.png"/><Relationship Id="rId36" Type="http://schemas.openxmlformats.org/officeDocument/2006/relationships/customXml" Target="../ink/ink1512.xml"/><Relationship Id="rId57" Type="http://schemas.openxmlformats.org/officeDocument/2006/relationships/image" Target="../media/image970.png"/><Relationship Id="rId106" Type="http://schemas.openxmlformats.org/officeDocument/2006/relationships/customXml" Target="../ink/ink1547.xml"/><Relationship Id="rId127" Type="http://schemas.openxmlformats.org/officeDocument/2006/relationships/image" Target="../media/image1005.png"/><Relationship Id="rId10" Type="http://schemas.openxmlformats.org/officeDocument/2006/relationships/customXml" Target="../ink/ink1499.xml"/><Relationship Id="rId31" Type="http://schemas.openxmlformats.org/officeDocument/2006/relationships/image" Target="../media/image957.png"/><Relationship Id="rId52" Type="http://schemas.openxmlformats.org/officeDocument/2006/relationships/customXml" Target="../ink/ink1520.xml"/><Relationship Id="rId73" Type="http://schemas.openxmlformats.org/officeDocument/2006/relationships/image" Target="../media/image978.png"/><Relationship Id="rId78" Type="http://schemas.openxmlformats.org/officeDocument/2006/relationships/customXml" Target="../ink/ink1533.xml"/><Relationship Id="rId94" Type="http://schemas.openxmlformats.org/officeDocument/2006/relationships/customXml" Target="../ink/ink1541.xml"/><Relationship Id="rId99" Type="http://schemas.openxmlformats.org/officeDocument/2006/relationships/image" Target="../media/image991.png"/><Relationship Id="rId101" Type="http://schemas.openxmlformats.org/officeDocument/2006/relationships/image" Target="../media/image992.png"/><Relationship Id="rId122" Type="http://schemas.openxmlformats.org/officeDocument/2006/relationships/customXml" Target="../ink/ink1555.xml"/><Relationship Id="rId4" Type="http://schemas.openxmlformats.org/officeDocument/2006/relationships/customXml" Target="../ink/ink1496.xml"/><Relationship Id="rId9" Type="http://schemas.openxmlformats.org/officeDocument/2006/relationships/image" Target="../media/image946.png"/><Relationship Id="rId26" Type="http://schemas.openxmlformats.org/officeDocument/2006/relationships/customXml" Target="../ink/ink150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7" Type="http://schemas.openxmlformats.org/officeDocument/2006/relationships/image" Target="../media/image1009.png"/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60.xml"/><Relationship Id="rId5" Type="http://schemas.openxmlformats.org/officeDocument/2006/relationships/image" Target="../media/image1008.png"/><Relationship Id="rId4" Type="http://schemas.openxmlformats.org/officeDocument/2006/relationships/customXml" Target="../ink/ink155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5.png"/><Relationship Id="rId13" Type="http://schemas.openxmlformats.org/officeDocument/2006/relationships/customXml" Target="../ink/ink1566.xml"/><Relationship Id="rId18" Type="http://schemas.openxmlformats.org/officeDocument/2006/relationships/image" Target="../media/image1020.png"/><Relationship Id="rId26" Type="http://schemas.openxmlformats.org/officeDocument/2006/relationships/image" Target="../media/image1024.png"/><Relationship Id="rId3" Type="http://schemas.openxmlformats.org/officeDocument/2006/relationships/customXml" Target="../ink/ink1561.xml"/><Relationship Id="rId21" Type="http://schemas.openxmlformats.org/officeDocument/2006/relationships/customXml" Target="../ink/ink1570.xml"/><Relationship Id="rId7" Type="http://schemas.openxmlformats.org/officeDocument/2006/relationships/customXml" Target="../ink/ink1563.xml"/><Relationship Id="rId12" Type="http://schemas.openxmlformats.org/officeDocument/2006/relationships/image" Target="../media/image1017.png"/><Relationship Id="rId17" Type="http://schemas.openxmlformats.org/officeDocument/2006/relationships/customXml" Target="../ink/ink1568.xml"/><Relationship Id="rId25" Type="http://schemas.openxmlformats.org/officeDocument/2006/relationships/customXml" Target="../ink/ink1572.xml"/><Relationship Id="rId2" Type="http://schemas.openxmlformats.org/officeDocument/2006/relationships/image" Target="../media/image1012.png"/><Relationship Id="rId16" Type="http://schemas.openxmlformats.org/officeDocument/2006/relationships/image" Target="../media/image1019.png"/><Relationship Id="rId20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4.png"/><Relationship Id="rId11" Type="http://schemas.openxmlformats.org/officeDocument/2006/relationships/customXml" Target="../ink/ink1565.xml"/><Relationship Id="rId24" Type="http://schemas.openxmlformats.org/officeDocument/2006/relationships/image" Target="../media/image1023.png"/><Relationship Id="rId5" Type="http://schemas.openxmlformats.org/officeDocument/2006/relationships/customXml" Target="../ink/ink1562.xml"/><Relationship Id="rId15" Type="http://schemas.openxmlformats.org/officeDocument/2006/relationships/customXml" Target="../ink/ink1567.xml"/><Relationship Id="rId23" Type="http://schemas.openxmlformats.org/officeDocument/2006/relationships/customXml" Target="../ink/ink1571.xml"/><Relationship Id="rId28" Type="http://schemas.openxmlformats.org/officeDocument/2006/relationships/image" Target="../media/image1025.png"/><Relationship Id="rId10" Type="http://schemas.openxmlformats.org/officeDocument/2006/relationships/image" Target="../media/image1016.png"/><Relationship Id="rId19" Type="http://schemas.openxmlformats.org/officeDocument/2006/relationships/customXml" Target="../ink/ink1569.xml"/><Relationship Id="rId4" Type="http://schemas.openxmlformats.org/officeDocument/2006/relationships/image" Target="../media/image1013.png"/><Relationship Id="rId9" Type="http://schemas.openxmlformats.org/officeDocument/2006/relationships/customXml" Target="../ink/ink1564.xml"/><Relationship Id="rId14" Type="http://schemas.openxmlformats.org/officeDocument/2006/relationships/image" Target="../media/image1018.png"/><Relationship Id="rId22" Type="http://schemas.openxmlformats.org/officeDocument/2006/relationships/image" Target="../media/image1022.png"/><Relationship Id="rId27" Type="http://schemas.openxmlformats.org/officeDocument/2006/relationships/customXml" Target="../ink/ink157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image" Target="../media/image10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image" Target="../media/image10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9.png"/><Relationship Id="rId4" Type="http://schemas.openxmlformats.org/officeDocument/2006/relationships/image" Target="../media/image8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2.xml"/><Relationship Id="rId13" Type="http://schemas.openxmlformats.org/officeDocument/2006/relationships/image" Target="../media/image1310.png"/><Relationship Id="rId18" Type="http://schemas.openxmlformats.org/officeDocument/2006/relationships/customXml" Target="../ink/ink187.xml"/><Relationship Id="rId3" Type="http://schemas.openxmlformats.org/officeDocument/2006/relationships/image" Target="../media/image186.png"/><Relationship Id="rId21" Type="http://schemas.openxmlformats.org/officeDocument/2006/relationships/image" Target="../media/image1350.png"/><Relationship Id="rId7" Type="http://schemas.openxmlformats.org/officeDocument/2006/relationships/image" Target="../media/image1280.png"/><Relationship Id="rId12" Type="http://schemas.openxmlformats.org/officeDocument/2006/relationships/customXml" Target="../ink/ink184.xml"/><Relationship Id="rId17" Type="http://schemas.openxmlformats.org/officeDocument/2006/relationships/image" Target="../media/image1330.png"/><Relationship Id="rId2" Type="http://schemas.openxmlformats.org/officeDocument/2006/relationships/image" Target="../media/image63.png"/><Relationship Id="rId16" Type="http://schemas.openxmlformats.org/officeDocument/2006/relationships/customXml" Target="../ink/ink186.xml"/><Relationship Id="rId20" Type="http://schemas.openxmlformats.org/officeDocument/2006/relationships/customXml" Target="../ink/ink1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1.xml"/><Relationship Id="rId11" Type="http://schemas.openxmlformats.org/officeDocument/2006/relationships/image" Target="../media/image1300.png"/><Relationship Id="rId5" Type="http://schemas.openxmlformats.org/officeDocument/2006/relationships/image" Target="../media/image187.png"/><Relationship Id="rId15" Type="http://schemas.openxmlformats.org/officeDocument/2006/relationships/image" Target="../media/image1320.png"/><Relationship Id="rId23" Type="http://schemas.openxmlformats.org/officeDocument/2006/relationships/image" Target="../media/image1360.png"/><Relationship Id="rId10" Type="http://schemas.openxmlformats.org/officeDocument/2006/relationships/customXml" Target="../ink/ink183.xml"/><Relationship Id="rId19" Type="http://schemas.openxmlformats.org/officeDocument/2006/relationships/image" Target="../media/image1340.png"/><Relationship Id="rId4" Type="http://schemas.openxmlformats.org/officeDocument/2006/relationships/image" Target="../media/image62.png"/><Relationship Id="rId9" Type="http://schemas.openxmlformats.org/officeDocument/2006/relationships/image" Target="../media/image1290.png"/><Relationship Id="rId14" Type="http://schemas.openxmlformats.org/officeDocument/2006/relationships/customXml" Target="../ink/ink185.xml"/><Relationship Id="rId22" Type="http://schemas.openxmlformats.org/officeDocument/2006/relationships/customXml" Target="../ink/ink18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.xml"/><Relationship Id="rId5" Type="http://schemas.openxmlformats.org/officeDocument/2006/relationships/image" Target="../media/image187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8.xml"/><Relationship Id="rId21" Type="http://schemas.openxmlformats.org/officeDocument/2006/relationships/customXml" Target="../ink/ink200.xml"/><Relationship Id="rId42" Type="http://schemas.openxmlformats.org/officeDocument/2006/relationships/image" Target="../media/image208.png"/><Relationship Id="rId63" Type="http://schemas.openxmlformats.org/officeDocument/2006/relationships/customXml" Target="../ink/ink221.xml"/><Relationship Id="rId84" Type="http://schemas.openxmlformats.org/officeDocument/2006/relationships/image" Target="../media/image229.png"/><Relationship Id="rId138" Type="http://schemas.openxmlformats.org/officeDocument/2006/relationships/image" Target="../media/image256.png"/><Relationship Id="rId107" Type="http://schemas.openxmlformats.org/officeDocument/2006/relationships/customXml" Target="../ink/ink243.xml"/><Relationship Id="rId11" Type="http://schemas.openxmlformats.org/officeDocument/2006/relationships/customXml" Target="../ink/ink195.xml"/><Relationship Id="rId32" Type="http://schemas.openxmlformats.org/officeDocument/2006/relationships/image" Target="../media/image203.png"/><Relationship Id="rId53" Type="http://schemas.openxmlformats.org/officeDocument/2006/relationships/customXml" Target="../ink/ink216.xml"/><Relationship Id="rId74" Type="http://schemas.openxmlformats.org/officeDocument/2006/relationships/image" Target="../media/image224.png"/><Relationship Id="rId128" Type="http://schemas.openxmlformats.org/officeDocument/2006/relationships/image" Target="../media/image251.png"/><Relationship Id="rId149" Type="http://schemas.openxmlformats.org/officeDocument/2006/relationships/customXml" Target="../ink/ink264.xml"/><Relationship Id="rId5" Type="http://schemas.openxmlformats.org/officeDocument/2006/relationships/customXml" Target="../ink/ink192.xml"/><Relationship Id="rId95" Type="http://schemas.openxmlformats.org/officeDocument/2006/relationships/customXml" Target="../ink/ink237.xml"/><Relationship Id="rId22" Type="http://schemas.openxmlformats.org/officeDocument/2006/relationships/image" Target="../media/image198.png"/><Relationship Id="rId43" Type="http://schemas.openxmlformats.org/officeDocument/2006/relationships/customXml" Target="../ink/ink211.xml"/><Relationship Id="rId64" Type="http://schemas.openxmlformats.org/officeDocument/2006/relationships/image" Target="../media/image219.png"/><Relationship Id="rId118" Type="http://schemas.openxmlformats.org/officeDocument/2006/relationships/image" Target="../media/image246.png"/><Relationship Id="rId139" Type="http://schemas.openxmlformats.org/officeDocument/2006/relationships/customXml" Target="../ink/ink259.xml"/><Relationship Id="rId80" Type="http://schemas.openxmlformats.org/officeDocument/2006/relationships/image" Target="../media/image227.png"/><Relationship Id="rId85" Type="http://schemas.openxmlformats.org/officeDocument/2006/relationships/customXml" Target="../ink/ink232.xml"/><Relationship Id="rId150" Type="http://schemas.openxmlformats.org/officeDocument/2006/relationships/image" Target="../media/image262.png"/><Relationship Id="rId155" Type="http://schemas.openxmlformats.org/officeDocument/2006/relationships/customXml" Target="../ink/ink267.xml"/><Relationship Id="rId12" Type="http://schemas.openxmlformats.org/officeDocument/2006/relationships/image" Target="../media/image193.png"/><Relationship Id="rId17" Type="http://schemas.openxmlformats.org/officeDocument/2006/relationships/customXml" Target="../ink/ink198.xml"/><Relationship Id="rId33" Type="http://schemas.openxmlformats.org/officeDocument/2006/relationships/customXml" Target="../ink/ink206.xml"/><Relationship Id="rId38" Type="http://schemas.openxmlformats.org/officeDocument/2006/relationships/image" Target="../media/image206.png"/><Relationship Id="rId59" Type="http://schemas.openxmlformats.org/officeDocument/2006/relationships/customXml" Target="../ink/ink219.xml"/><Relationship Id="rId103" Type="http://schemas.openxmlformats.org/officeDocument/2006/relationships/customXml" Target="../ink/ink241.xml"/><Relationship Id="rId108" Type="http://schemas.openxmlformats.org/officeDocument/2006/relationships/image" Target="../media/image241.png"/><Relationship Id="rId124" Type="http://schemas.openxmlformats.org/officeDocument/2006/relationships/image" Target="../media/image249.png"/><Relationship Id="rId129" Type="http://schemas.openxmlformats.org/officeDocument/2006/relationships/customXml" Target="../ink/ink254.xml"/><Relationship Id="rId54" Type="http://schemas.openxmlformats.org/officeDocument/2006/relationships/image" Target="../media/image214.png"/><Relationship Id="rId70" Type="http://schemas.openxmlformats.org/officeDocument/2006/relationships/image" Target="../media/image222.png"/><Relationship Id="rId75" Type="http://schemas.openxmlformats.org/officeDocument/2006/relationships/customXml" Target="../ink/ink227.xml"/><Relationship Id="rId91" Type="http://schemas.openxmlformats.org/officeDocument/2006/relationships/customXml" Target="../ink/ink235.xml"/><Relationship Id="rId96" Type="http://schemas.openxmlformats.org/officeDocument/2006/relationships/image" Target="../media/image235.png"/><Relationship Id="rId140" Type="http://schemas.openxmlformats.org/officeDocument/2006/relationships/image" Target="../media/image257.png"/><Relationship Id="rId145" Type="http://schemas.openxmlformats.org/officeDocument/2006/relationships/customXml" Target="../ink/ink2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23" Type="http://schemas.openxmlformats.org/officeDocument/2006/relationships/customXml" Target="../ink/ink201.xml"/><Relationship Id="rId28" Type="http://schemas.openxmlformats.org/officeDocument/2006/relationships/image" Target="../media/image201.png"/><Relationship Id="rId49" Type="http://schemas.openxmlformats.org/officeDocument/2006/relationships/customXml" Target="../ink/ink214.xml"/><Relationship Id="rId114" Type="http://schemas.openxmlformats.org/officeDocument/2006/relationships/image" Target="../media/image244.png"/><Relationship Id="rId119" Type="http://schemas.openxmlformats.org/officeDocument/2006/relationships/customXml" Target="../ink/ink249.xml"/><Relationship Id="rId44" Type="http://schemas.openxmlformats.org/officeDocument/2006/relationships/image" Target="../media/image209.png"/><Relationship Id="rId60" Type="http://schemas.openxmlformats.org/officeDocument/2006/relationships/image" Target="../media/image217.png"/><Relationship Id="rId65" Type="http://schemas.openxmlformats.org/officeDocument/2006/relationships/customXml" Target="../ink/ink222.xml"/><Relationship Id="rId81" Type="http://schemas.openxmlformats.org/officeDocument/2006/relationships/customXml" Target="../ink/ink230.xml"/><Relationship Id="rId86" Type="http://schemas.openxmlformats.org/officeDocument/2006/relationships/image" Target="../media/image230.png"/><Relationship Id="rId130" Type="http://schemas.openxmlformats.org/officeDocument/2006/relationships/image" Target="../media/image252.png"/><Relationship Id="rId135" Type="http://schemas.openxmlformats.org/officeDocument/2006/relationships/customXml" Target="../ink/ink257.xml"/><Relationship Id="rId151" Type="http://schemas.openxmlformats.org/officeDocument/2006/relationships/customXml" Target="../ink/ink265.xml"/><Relationship Id="rId156" Type="http://schemas.openxmlformats.org/officeDocument/2006/relationships/image" Target="../media/image265.png"/><Relationship Id="rId13" Type="http://schemas.openxmlformats.org/officeDocument/2006/relationships/customXml" Target="../ink/ink196.xml"/><Relationship Id="rId18" Type="http://schemas.openxmlformats.org/officeDocument/2006/relationships/image" Target="../media/image196.png"/><Relationship Id="rId39" Type="http://schemas.openxmlformats.org/officeDocument/2006/relationships/customXml" Target="../ink/ink209.xml"/><Relationship Id="rId109" Type="http://schemas.openxmlformats.org/officeDocument/2006/relationships/customXml" Target="../ink/ink244.xml"/><Relationship Id="rId34" Type="http://schemas.openxmlformats.org/officeDocument/2006/relationships/image" Target="../media/image204.png"/><Relationship Id="rId50" Type="http://schemas.openxmlformats.org/officeDocument/2006/relationships/image" Target="../media/image212.png"/><Relationship Id="rId55" Type="http://schemas.openxmlformats.org/officeDocument/2006/relationships/customXml" Target="../ink/ink217.xml"/><Relationship Id="rId76" Type="http://schemas.openxmlformats.org/officeDocument/2006/relationships/image" Target="../media/image225.png"/><Relationship Id="rId97" Type="http://schemas.openxmlformats.org/officeDocument/2006/relationships/customXml" Target="../ink/ink238.xml"/><Relationship Id="rId104" Type="http://schemas.openxmlformats.org/officeDocument/2006/relationships/image" Target="../media/image239.png"/><Relationship Id="rId120" Type="http://schemas.openxmlformats.org/officeDocument/2006/relationships/image" Target="../media/image247.png"/><Relationship Id="rId125" Type="http://schemas.openxmlformats.org/officeDocument/2006/relationships/customXml" Target="../ink/ink252.xml"/><Relationship Id="rId141" Type="http://schemas.openxmlformats.org/officeDocument/2006/relationships/customXml" Target="../ink/ink260.xml"/><Relationship Id="rId146" Type="http://schemas.openxmlformats.org/officeDocument/2006/relationships/image" Target="../media/image260.png"/><Relationship Id="rId7" Type="http://schemas.openxmlformats.org/officeDocument/2006/relationships/customXml" Target="../ink/ink193.xml"/><Relationship Id="rId71" Type="http://schemas.openxmlformats.org/officeDocument/2006/relationships/customXml" Target="../ink/ink225.xml"/><Relationship Id="rId92" Type="http://schemas.openxmlformats.org/officeDocument/2006/relationships/image" Target="../media/image233.png"/><Relationship Id="rId2" Type="http://schemas.openxmlformats.org/officeDocument/2006/relationships/image" Target="../media/image6.png"/><Relationship Id="rId29" Type="http://schemas.openxmlformats.org/officeDocument/2006/relationships/customXml" Target="../ink/ink204.xml"/><Relationship Id="rId24" Type="http://schemas.openxmlformats.org/officeDocument/2006/relationships/image" Target="../media/image199.png"/><Relationship Id="rId40" Type="http://schemas.openxmlformats.org/officeDocument/2006/relationships/image" Target="../media/image207.png"/><Relationship Id="rId45" Type="http://schemas.openxmlformats.org/officeDocument/2006/relationships/customXml" Target="../ink/ink212.xml"/><Relationship Id="rId66" Type="http://schemas.openxmlformats.org/officeDocument/2006/relationships/image" Target="../media/image220.png"/><Relationship Id="rId87" Type="http://schemas.openxmlformats.org/officeDocument/2006/relationships/customXml" Target="../ink/ink233.xml"/><Relationship Id="rId110" Type="http://schemas.openxmlformats.org/officeDocument/2006/relationships/image" Target="../media/image242.png"/><Relationship Id="rId115" Type="http://schemas.openxmlformats.org/officeDocument/2006/relationships/customXml" Target="../ink/ink247.xml"/><Relationship Id="rId131" Type="http://schemas.openxmlformats.org/officeDocument/2006/relationships/customXml" Target="../ink/ink255.xml"/><Relationship Id="rId136" Type="http://schemas.openxmlformats.org/officeDocument/2006/relationships/image" Target="../media/image255.png"/><Relationship Id="rId157" Type="http://schemas.openxmlformats.org/officeDocument/2006/relationships/customXml" Target="../ink/ink268.xml"/><Relationship Id="rId61" Type="http://schemas.openxmlformats.org/officeDocument/2006/relationships/customXml" Target="../ink/ink220.xml"/><Relationship Id="rId82" Type="http://schemas.openxmlformats.org/officeDocument/2006/relationships/image" Target="../media/image228.png"/><Relationship Id="rId152" Type="http://schemas.openxmlformats.org/officeDocument/2006/relationships/image" Target="../media/image263.png"/><Relationship Id="rId19" Type="http://schemas.openxmlformats.org/officeDocument/2006/relationships/customXml" Target="../ink/ink199.xml"/><Relationship Id="rId14" Type="http://schemas.openxmlformats.org/officeDocument/2006/relationships/image" Target="../media/image194.png"/><Relationship Id="rId30" Type="http://schemas.openxmlformats.org/officeDocument/2006/relationships/image" Target="../media/image202.png"/><Relationship Id="rId35" Type="http://schemas.openxmlformats.org/officeDocument/2006/relationships/customXml" Target="../ink/ink207.xml"/><Relationship Id="rId56" Type="http://schemas.openxmlformats.org/officeDocument/2006/relationships/image" Target="../media/image215.png"/><Relationship Id="rId77" Type="http://schemas.openxmlformats.org/officeDocument/2006/relationships/customXml" Target="../ink/ink228.xml"/><Relationship Id="rId100" Type="http://schemas.openxmlformats.org/officeDocument/2006/relationships/image" Target="../media/image237.png"/><Relationship Id="rId105" Type="http://schemas.openxmlformats.org/officeDocument/2006/relationships/customXml" Target="../ink/ink242.xml"/><Relationship Id="rId126" Type="http://schemas.openxmlformats.org/officeDocument/2006/relationships/image" Target="../media/image250.png"/><Relationship Id="rId147" Type="http://schemas.openxmlformats.org/officeDocument/2006/relationships/customXml" Target="../ink/ink263.xml"/><Relationship Id="rId8" Type="http://schemas.openxmlformats.org/officeDocument/2006/relationships/image" Target="../media/image191.png"/><Relationship Id="rId51" Type="http://schemas.openxmlformats.org/officeDocument/2006/relationships/customXml" Target="../ink/ink215.xml"/><Relationship Id="rId72" Type="http://schemas.openxmlformats.org/officeDocument/2006/relationships/image" Target="../media/image223.png"/><Relationship Id="rId93" Type="http://schemas.openxmlformats.org/officeDocument/2006/relationships/customXml" Target="../ink/ink236.xml"/><Relationship Id="rId98" Type="http://schemas.openxmlformats.org/officeDocument/2006/relationships/image" Target="../media/image236.png"/><Relationship Id="rId121" Type="http://schemas.openxmlformats.org/officeDocument/2006/relationships/customXml" Target="../ink/ink250.xml"/><Relationship Id="rId142" Type="http://schemas.openxmlformats.org/officeDocument/2006/relationships/image" Target="../media/image258.png"/><Relationship Id="rId3" Type="http://schemas.openxmlformats.org/officeDocument/2006/relationships/customXml" Target="../ink/ink191.xml"/><Relationship Id="rId25" Type="http://schemas.openxmlformats.org/officeDocument/2006/relationships/customXml" Target="../ink/ink202.xml"/><Relationship Id="rId46" Type="http://schemas.openxmlformats.org/officeDocument/2006/relationships/image" Target="../media/image210.png"/><Relationship Id="rId67" Type="http://schemas.openxmlformats.org/officeDocument/2006/relationships/customXml" Target="../ink/ink223.xml"/><Relationship Id="rId116" Type="http://schemas.openxmlformats.org/officeDocument/2006/relationships/image" Target="../media/image245.png"/><Relationship Id="rId137" Type="http://schemas.openxmlformats.org/officeDocument/2006/relationships/customXml" Target="../ink/ink258.xml"/><Relationship Id="rId158" Type="http://schemas.openxmlformats.org/officeDocument/2006/relationships/image" Target="../media/image266.png"/><Relationship Id="rId20" Type="http://schemas.openxmlformats.org/officeDocument/2006/relationships/image" Target="../media/image197.png"/><Relationship Id="rId41" Type="http://schemas.openxmlformats.org/officeDocument/2006/relationships/customXml" Target="../ink/ink210.xml"/><Relationship Id="rId62" Type="http://schemas.openxmlformats.org/officeDocument/2006/relationships/image" Target="../media/image218.png"/><Relationship Id="rId83" Type="http://schemas.openxmlformats.org/officeDocument/2006/relationships/customXml" Target="../ink/ink231.xml"/><Relationship Id="rId88" Type="http://schemas.openxmlformats.org/officeDocument/2006/relationships/image" Target="../media/image231.png"/><Relationship Id="rId111" Type="http://schemas.openxmlformats.org/officeDocument/2006/relationships/customXml" Target="../ink/ink245.xml"/><Relationship Id="rId132" Type="http://schemas.openxmlformats.org/officeDocument/2006/relationships/image" Target="../media/image253.png"/><Relationship Id="rId153" Type="http://schemas.openxmlformats.org/officeDocument/2006/relationships/customXml" Target="../ink/ink266.xml"/><Relationship Id="rId15" Type="http://schemas.openxmlformats.org/officeDocument/2006/relationships/customXml" Target="../ink/ink197.xml"/><Relationship Id="rId36" Type="http://schemas.openxmlformats.org/officeDocument/2006/relationships/image" Target="../media/image205.png"/><Relationship Id="rId57" Type="http://schemas.openxmlformats.org/officeDocument/2006/relationships/customXml" Target="../ink/ink218.xml"/><Relationship Id="rId106" Type="http://schemas.openxmlformats.org/officeDocument/2006/relationships/image" Target="../media/image240.png"/><Relationship Id="rId127" Type="http://schemas.openxmlformats.org/officeDocument/2006/relationships/customXml" Target="../ink/ink253.xml"/><Relationship Id="rId10" Type="http://schemas.openxmlformats.org/officeDocument/2006/relationships/image" Target="../media/image192.png"/><Relationship Id="rId31" Type="http://schemas.openxmlformats.org/officeDocument/2006/relationships/customXml" Target="../ink/ink205.xml"/><Relationship Id="rId52" Type="http://schemas.openxmlformats.org/officeDocument/2006/relationships/image" Target="../media/image213.png"/><Relationship Id="rId73" Type="http://schemas.openxmlformats.org/officeDocument/2006/relationships/customXml" Target="../ink/ink226.xml"/><Relationship Id="rId78" Type="http://schemas.openxmlformats.org/officeDocument/2006/relationships/image" Target="../media/image226.png"/><Relationship Id="rId94" Type="http://schemas.openxmlformats.org/officeDocument/2006/relationships/image" Target="../media/image234.png"/><Relationship Id="rId99" Type="http://schemas.openxmlformats.org/officeDocument/2006/relationships/customXml" Target="../ink/ink239.xml"/><Relationship Id="rId101" Type="http://schemas.openxmlformats.org/officeDocument/2006/relationships/customXml" Target="../ink/ink240.xml"/><Relationship Id="rId122" Type="http://schemas.openxmlformats.org/officeDocument/2006/relationships/image" Target="../media/image248.png"/><Relationship Id="rId143" Type="http://schemas.openxmlformats.org/officeDocument/2006/relationships/customXml" Target="../ink/ink261.xml"/><Relationship Id="rId148" Type="http://schemas.openxmlformats.org/officeDocument/2006/relationships/image" Target="../media/image261.png"/><Relationship Id="rId4" Type="http://schemas.openxmlformats.org/officeDocument/2006/relationships/image" Target="../media/image189.png"/><Relationship Id="rId9" Type="http://schemas.openxmlformats.org/officeDocument/2006/relationships/customXml" Target="../ink/ink194.xml"/><Relationship Id="rId26" Type="http://schemas.openxmlformats.org/officeDocument/2006/relationships/image" Target="../media/image200.png"/><Relationship Id="rId47" Type="http://schemas.openxmlformats.org/officeDocument/2006/relationships/customXml" Target="../ink/ink213.xml"/><Relationship Id="rId68" Type="http://schemas.openxmlformats.org/officeDocument/2006/relationships/image" Target="../media/image221.png"/><Relationship Id="rId89" Type="http://schemas.openxmlformats.org/officeDocument/2006/relationships/customXml" Target="../ink/ink234.xml"/><Relationship Id="rId112" Type="http://schemas.openxmlformats.org/officeDocument/2006/relationships/image" Target="../media/image243.png"/><Relationship Id="rId133" Type="http://schemas.openxmlformats.org/officeDocument/2006/relationships/customXml" Target="../ink/ink256.xml"/><Relationship Id="rId154" Type="http://schemas.openxmlformats.org/officeDocument/2006/relationships/image" Target="../media/image264.png"/><Relationship Id="rId16" Type="http://schemas.openxmlformats.org/officeDocument/2006/relationships/image" Target="../media/image195.png"/><Relationship Id="rId37" Type="http://schemas.openxmlformats.org/officeDocument/2006/relationships/customXml" Target="../ink/ink208.xml"/><Relationship Id="rId58" Type="http://schemas.openxmlformats.org/officeDocument/2006/relationships/image" Target="../media/image216.png"/><Relationship Id="rId79" Type="http://schemas.openxmlformats.org/officeDocument/2006/relationships/customXml" Target="../ink/ink229.xml"/><Relationship Id="rId102" Type="http://schemas.openxmlformats.org/officeDocument/2006/relationships/image" Target="../media/image238.png"/><Relationship Id="rId123" Type="http://schemas.openxmlformats.org/officeDocument/2006/relationships/customXml" Target="../ink/ink251.xml"/><Relationship Id="rId144" Type="http://schemas.openxmlformats.org/officeDocument/2006/relationships/image" Target="../media/image259.png"/><Relationship Id="rId90" Type="http://schemas.openxmlformats.org/officeDocument/2006/relationships/image" Target="../media/image232.png"/><Relationship Id="rId27" Type="http://schemas.openxmlformats.org/officeDocument/2006/relationships/customXml" Target="../ink/ink203.xml"/><Relationship Id="rId48" Type="http://schemas.openxmlformats.org/officeDocument/2006/relationships/image" Target="../media/image211.png"/><Relationship Id="rId69" Type="http://schemas.openxmlformats.org/officeDocument/2006/relationships/customXml" Target="../ink/ink224.xml"/><Relationship Id="rId113" Type="http://schemas.openxmlformats.org/officeDocument/2006/relationships/customXml" Target="../ink/ink246.xml"/><Relationship Id="rId134" Type="http://schemas.openxmlformats.org/officeDocument/2006/relationships/image" Target="../media/image2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7.xml"/><Relationship Id="rId21" Type="http://schemas.openxmlformats.org/officeDocument/2006/relationships/customXml" Target="../ink/ink278.xml"/><Relationship Id="rId112" Type="http://schemas.openxmlformats.org/officeDocument/2006/relationships/image" Target="../media/image1930.png"/><Relationship Id="rId133" Type="http://schemas.openxmlformats.org/officeDocument/2006/relationships/customXml" Target="../ink/ink305.xml"/><Relationship Id="rId138" Type="http://schemas.openxmlformats.org/officeDocument/2006/relationships/image" Target="../media/image1730.png"/><Relationship Id="rId154" Type="http://schemas.openxmlformats.org/officeDocument/2006/relationships/image" Target="../media/image1810.png"/><Relationship Id="rId159" Type="http://schemas.openxmlformats.org/officeDocument/2006/relationships/customXml" Target="../ink/ink318.xml"/><Relationship Id="rId175" Type="http://schemas.openxmlformats.org/officeDocument/2006/relationships/customXml" Target="../ink/ink326.xml"/><Relationship Id="rId170" Type="http://schemas.openxmlformats.org/officeDocument/2006/relationships/image" Target="../media/image2030.png"/><Relationship Id="rId16" Type="http://schemas.openxmlformats.org/officeDocument/2006/relationships/image" Target="../media/image1450.png"/><Relationship Id="rId107" Type="http://schemas.openxmlformats.org/officeDocument/2006/relationships/customXml" Target="../ink/ink292.xml"/><Relationship Id="rId11" Type="http://schemas.openxmlformats.org/officeDocument/2006/relationships/customXml" Target="../ink/ink273.xml"/><Relationship Id="rId32" Type="http://schemas.openxmlformats.org/officeDocument/2006/relationships/image" Target="../media/image1630.png"/><Relationship Id="rId102" Type="http://schemas.openxmlformats.org/officeDocument/2006/relationships/image" Target="../media/image1880.png"/><Relationship Id="rId123" Type="http://schemas.openxmlformats.org/officeDocument/2006/relationships/customXml" Target="../ink/ink300.xml"/><Relationship Id="rId128" Type="http://schemas.openxmlformats.org/officeDocument/2006/relationships/image" Target="../media/image1680.png"/><Relationship Id="rId144" Type="http://schemas.openxmlformats.org/officeDocument/2006/relationships/image" Target="../media/image1760.png"/><Relationship Id="rId149" Type="http://schemas.openxmlformats.org/officeDocument/2006/relationships/customXml" Target="../ink/ink313.xml"/><Relationship Id="rId5" Type="http://schemas.openxmlformats.org/officeDocument/2006/relationships/customXml" Target="../ink/ink270.xml"/><Relationship Id="rId95" Type="http://schemas.openxmlformats.org/officeDocument/2006/relationships/customXml" Target="../ink/ink286.xml"/><Relationship Id="rId160" Type="http://schemas.openxmlformats.org/officeDocument/2006/relationships/image" Target="../media/image1980.png"/><Relationship Id="rId165" Type="http://schemas.openxmlformats.org/officeDocument/2006/relationships/customXml" Target="../ink/ink321.xml"/><Relationship Id="rId181" Type="http://schemas.openxmlformats.org/officeDocument/2006/relationships/customXml" Target="../ink/ink329.xml"/><Relationship Id="rId186" Type="http://schemas.openxmlformats.org/officeDocument/2006/relationships/image" Target="../media/image2111.png"/><Relationship Id="rId22" Type="http://schemas.openxmlformats.org/officeDocument/2006/relationships/image" Target="../media/image1480.png"/><Relationship Id="rId27" Type="http://schemas.openxmlformats.org/officeDocument/2006/relationships/customXml" Target="../ink/ink281.xml"/><Relationship Id="rId113" Type="http://schemas.openxmlformats.org/officeDocument/2006/relationships/customXml" Target="../ink/ink295.xml"/><Relationship Id="rId118" Type="http://schemas.openxmlformats.org/officeDocument/2006/relationships/image" Target="../media/image1960.png"/><Relationship Id="rId134" Type="http://schemas.openxmlformats.org/officeDocument/2006/relationships/image" Target="../media/image1710.png"/><Relationship Id="rId139" Type="http://schemas.openxmlformats.org/officeDocument/2006/relationships/customXml" Target="../ink/ink308.xml"/><Relationship Id="rId150" Type="http://schemas.openxmlformats.org/officeDocument/2006/relationships/image" Target="../media/image1790.png"/><Relationship Id="rId155" Type="http://schemas.openxmlformats.org/officeDocument/2006/relationships/customXml" Target="../ink/ink316.xml"/><Relationship Id="rId171" Type="http://schemas.openxmlformats.org/officeDocument/2006/relationships/customXml" Target="../ink/ink324.xml"/><Relationship Id="rId176" Type="http://schemas.openxmlformats.org/officeDocument/2006/relationships/image" Target="../media/image2060.png"/><Relationship Id="rId12" Type="http://schemas.openxmlformats.org/officeDocument/2006/relationships/image" Target="../media/image1430.png"/><Relationship Id="rId17" Type="http://schemas.openxmlformats.org/officeDocument/2006/relationships/customXml" Target="../ink/ink276.xml"/><Relationship Id="rId33" Type="http://schemas.openxmlformats.org/officeDocument/2006/relationships/customXml" Target="../ink/ink284.xml"/><Relationship Id="rId103" Type="http://schemas.openxmlformats.org/officeDocument/2006/relationships/customXml" Target="../ink/ink290.xml"/><Relationship Id="rId108" Type="http://schemas.openxmlformats.org/officeDocument/2006/relationships/image" Target="../media/image1910.png"/><Relationship Id="rId124" Type="http://schemas.openxmlformats.org/officeDocument/2006/relationships/image" Target="../media/image1660.png"/><Relationship Id="rId129" Type="http://schemas.openxmlformats.org/officeDocument/2006/relationships/customXml" Target="../ink/ink303.xml"/><Relationship Id="rId96" Type="http://schemas.openxmlformats.org/officeDocument/2006/relationships/image" Target="../media/image1850.png"/><Relationship Id="rId140" Type="http://schemas.openxmlformats.org/officeDocument/2006/relationships/image" Target="../media/image1740.png"/><Relationship Id="rId145" Type="http://schemas.openxmlformats.org/officeDocument/2006/relationships/customXml" Target="../ink/ink311.xml"/><Relationship Id="rId161" Type="http://schemas.openxmlformats.org/officeDocument/2006/relationships/customXml" Target="../ink/ink319.xml"/><Relationship Id="rId166" Type="http://schemas.openxmlformats.org/officeDocument/2006/relationships/image" Target="../media/image2010.png"/><Relationship Id="rId182" Type="http://schemas.openxmlformats.org/officeDocument/2006/relationships/image" Target="../media/image2091.png"/><Relationship Id="rId187" Type="http://schemas.openxmlformats.org/officeDocument/2006/relationships/customXml" Target="../ink/ink3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23" Type="http://schemas.openxmlformats.org/officeDocument/2006/relationships/customXml" Target="../ink/ink279.xml"/><Relationship Id="rId28" Type="http://schemas.openxmlformats.org/officeDocument/2006/relationships/image" Target="../media/image1510.png"/><Relationship Id="rId114" Type="http://schemas.openxmlformats.org/officeDocument/2006/relationships/image" Target="../media/image1940.png"/><Relationship Id="rId119" Type="http://schemas.openxmlformats.org/officeDocument/2006/relationships/customXml" Target="../ink/ink298.xml"/><Relationship Id="rId130" Type="http://schemas.openxmlformats.org/officeDocument/2006/relationships/image" Target="../media/image1690.png"/><Relationship Id="rId135" Type="http://schemas.openxmlformats.org/officeDocument/2006/relationships/customXml" Target="../ink/ink306.xml"/><Relationship Id="rId151" Type="http://schemas.openxmlformats.org/officeDocument/2006/relationships/customXml" Target="../ink/ink314.xml"/><Relationship Id="rId156" Type="http://schemas.openxmlformats.org/officeDocument/2006/relationships/image" Target="../media/image1820.png"/><Relationship Id="rId177" Type="http://schemas.openxmlformats.org/officeDocument/2006/relationships/customXml" Target="../ink/ink327.xml"/><Relationship Id="rId172" Type="http://schemas.openxmlformats.org/officeDocument/2006/relationships/image" Target="../media/image2040.png"/><Relationship Id="rId13" Type="http://schemas.openxmlformats.org/officeDocument/2006/relationships/customXml" Target="../ink/ink274.xml"/><Relationship Id="rId18" Type="http://schemas.openxmlformats.org/officeDocument/2006/relationships/image" Target="../media/image1460.png"/><Relationship Id="rId109" Type="http://schemas.openxmlformats.org/officeDocument/2006/relationships/customXml" Target="../ink/ink293.xml"/><Relationship Id="rId97" Type="http://schemas.openxmlformats.org/officeDocument/2006/relationships/customXml" Target="../ink/ink287.xml"/><Relationship Id="rId104" Type="http://schemas.openxmlformats.org/officeDocument/2006/relationships/image" Target="../media/image1890.png"/><Relationship Id="rId120" Type="http://schemas.openxmlformats.org/officeDocument/2006/relationships/image" Target="../media/image1640.png"/><Relationship Id="rId125" Type="http://schemas.openxmlformats.org/officeDocument/2006/relationships/customXml" Target="../ink/ink301.xml"/><Relationship Id="rId141" Type="http://schemas.openxmlformats.org/officeDocument/2006/relationships/customXml" Target="../ink/ink309.xml"/><Relationship Id="rId146" Type="http://schemas.openxmlformats.org/officeDocument/2006/relationships/image" Target="../media/image1770.png"/><Relationship Id="rId167" Type="http://schemas.openxmlformats.org/officeDocument/2006/relationships/customXml" Target="../ink/ink322.xml"/><Relationship Id="rId188" Type="http://schemas.openxmlformats.org/officeDocument/2006/relationships/image" Target="../media/image2121.png"/><Relationship Id="rId7" Type="http://schemas.openxmlformats.org/officeDocument/2006/relationships/customXml" Target="../ink/ink271.xml"/><Relationship Id="rId92" Type="http://schemas.openxmlformats.org/officeDocument/2006/relationships/image" Target="../media/image1830.png"/><Relationship Id="rId162" Type="http://schemas.openxmlformats.org/officeDocument/2006/relationships/image" Target="../media/image1990.png"/><Relationship Id="rId183" Type="http://schemas.openxmlformats.org/officeDocument/2006/relationships/customXml" Target="../ink/ink330.xml"/><Relationship Id="rId2" Type="http://schemas.openxmlformats.org/officeDocument/2006/relationships/image" Target="../media/image268.png"/><Relationship Id="rId29" Type="http://schemas.openxmlformats.org/officeDocument/2006/relationships/customXml" Target="../ink/ink282.xml"/><Relationship Id="rId24" Type="http://schemas.openxmlformats.org/officeDocument/2006/relationships/image" Target="../media/image1490.png"/><Relationship Id="rId110" Type="http://schemas.openxmlformats.org/officeDocument/2006/relationships/image" Target="../media/image1920.png"/><Relationship Id="rId115" Type="http://schemas.openxmlformats.org/officeDocument/2006/relationships/customXml" Target="../ink/ink296.xml"/><Relationship Id="rId131" Type="http://schemas.openxmlformats.org/officeDocument/2006/relationships/customXml" Target="../ink/ink304.xml"/><Relationship Id="rId136" Type="http://schemas.openxmlformats.org/officeDocument/2006/relationships/image" Target="../media/image1720.png"/><Relationship Id="rId157" Type="http://schemas.openxmlformats.org/officeDocument/2006/relationships/customXml" Target="../ink/ink317.xml"/><Relationship Id="rId178" Type="http://schemas.openxmlformats.org/officeDocument/2006/relationships/image" Target="../media/image2071.png"/><Relationship Id="rId152" Type="http://schemas.openxmlformats.org/officeDocument/2006/relationships/image" Target="../media/image1800.png"/><Relationship Id="rId173" Type="http://schemas.openxmlformats.org/officeDocument/2006/relationships/customXml" Target="../ink/ink325.xml"/><Relationship Id="rId19" Type="http://schemas.openxmlformats.org/officeDocument/2006/relationships/customXml" Target="../ink/ink277.xml"/><Relationship Id="rId14" Type="http://schemas.openxmlformats.org/officeDocument/2006/relationships/image" Target="../media/image1440.png"/><Relationship Id="rId30" Type="http://schemas.openxmlformats.org/officeDocument/2006/relationships/image" Target="../media/image1520.png"/><Relationship Id="rId100" Type="http://schemas.openxmlformats.org/officeDocument/2006/relationships/image" Target="../media/image1870.png"/><Relationship Id="rId105" Type="http://schemas.openxmlformats.org/officeDocument/2006/relationships/customXml" Target="../ink/ink291.xml"/><Relationship Id="rId126" Type="http://schemas.openxmlformats.org/officeDocument/2006/relationships/image" Target="../media/image1670.png"/><Relationship Id="rId147" Type="http://schemas.openxmlformats.org/officeDocument/2006/relationships/customXml" Target="../ink/ink312.xml"/><Relationship Id="rId168" Type="http://schemas.openxmlformats.org/officeDocument/2006/relationships/image" Target="../media/image2020.png"/><Relationship Id="rId8" Type="http://schemas.openxmlformats.org/officeDocument/2006/relationships/image" Target="../media/image1410.png"/><Relationship Id="rId93" Type="http://schemas.openxmlformats.org/officeDocument/2006/relationships/customXml" Target="../ink/ink285.xml"/><Relationship Id="rId98" Type="http://schemas.openxmlformats.org/officeDocument/2006/relationships/image" Target="../media/image1860.png"/><Relationship Id="rId121" Type="http://schemas.openxmlformats.org/officeDocument/2006/relationships/customXml" Target="../ink/ink299.xml"/><Relationship Id="rId142" Type="http://schemas.openxmlformats.org/officeDocument/2006/relationships/image" Target="../media/image1750.png"/><Relationship Id="rId163" Type="http://schemas.openxmlformats.org/officeDocument/2006/relationships/customXml" Target="../ink/ink320.xml"/><Relationship Id="rId184" Type="http://schemas.openxmlformats.org/officeDocument/2006/relationships/image" Target="../media/image2101.png"/><Relationship Id="rId3" Type="http://schemas.openxmlformats.org/officeDocument/2006/relationships/customXml" Target="../ink/ink269.xml"/><Relationship Id="rId25" Type="http://schemas.openxmlformats.org/officeDocument/2006/relationships/customXml" Target="../ink/ink280.xml"/><Relationship Id="rId116" Type="http://schemas.openxmlformats.org/officeDocument/2006/relationships/image" Target="../media/image1950.png"/><Relationship Id="rId137" Type="http://schemas.openxmlformats.org/officeDocument/2006/relationships/customXml" Target="../ink/ink307.xml"/><Relationship Id="rId158" Type="http://schemas.openxmlformats.org/officeDocument/2006/relationships/image" Target="../media/image1970.png"/><Relationship Id="rId20" Type="http://schemas.openxmlformats.org/officeDocument/2006/relationships/image" Target="../media/image1470.png"/><Relationship Id="rId111" Type="http://schemas.openxmlformats.org/officeDocument/2006/relationships/customXml" Target="../ink/ink294.xml"/><Relationship Id="rId132" Type="http://schemas.openxmlformats.org/officeDocument/2006/relationships/image" Target="../media/image1700.png"/><Relationship Id="rId153" Type="http://schemas.openxmlformats.org/officeDocument/2006/relationships/customXml" Target="../ink/ink315.xml"/><Relationship Id="rId174" Type="http://schemas.openxmlformats.org/officeDocument/2006/relationships/image" Target="../media/image2050.png"/><Relationship Id="rId179" Type="http://schemas.openxmlformats.org/officeDocument/2006/relationships/customXml" Target="../ink/ink328.xml"/><Relationship Id="rId15" Type="http://schemas.openxmlformats.org/officeDocument/2006/relationships/customXml" Target="../ink/ink275.xml"/><Relationship Id="rId106" Type="http://schemas.openxmlformats.org/officeDocument/2006/relationships/image" Target="../media/image1900.png"/><Relationship Id="rId127" Type="http://schemas.openxmlformats.org/officeDocument/2006/relationships/customXml" Target="../ink/ink302.xml"/><Relationship Id="rId10" Type="http://schemas.openxmlformats.org/officeDocument/2006/relationships/image" Target="../media/image1420.png"/><Relationship Id="rId31" Type="http://schemas.openxmlformats.org/officeDocument/2006/relationships/customXml" Target="../ink/ink283.xml"/><Relationship Id="rId94" Type="http://schemas.openxmlformats.org/officeDocument/2006/relationships/image" Target="../media/image1840.png"/><Relationship Id="rId99" Type="http://schemas.openxmlformats.org/officeDocument/2006/relationships/customXml" Target="../ink/ink288.xml"/><Relationship Id="rId101" Type="http://schemas.openxmlformats.org/officeDocument/2006/relationships/customXml" Target="../ink/ink289.xml"/><Relationship Id="rId122" Type="http://schemas.openxmlformats.org/officeDocument/2006/relationships/image" Target="../media/image1650.png"/><Relationship Id="rId143" Type="http://schemas.openxmlformats.org/officeDocument/2006/relationships/customXml" Target="../ink/ink310.xml"/><Relationship Id="rId148" Type="http://schemas.openxmlformats.org/officeDocument/2006/relationships/image" Target="../media/image1780.png"/><Relationship Id="rId164" Type="http://schemas.openxmlformats.org/officeDocument/2006/relationships/image" Target="../media/image2000.png"/><Relationship Id="rId169" Type="http://schemas.openxmlformats.org/officeDocument/2006/relationships/customXml" Target="../ink/ink323.xml"/><Relationship Id="rId185" Type="http://schemas.openxmlformats.org/officeDocument/2006/relationships/customXml" Target="../ink/ink331.xml"/><Relationship Id="rId4" Type="http://schemas.openxmlformats.org/officeDocument/2006/relationships/image" Target="../media/image1390.png"/><Relationship Id="rId9" Type="http://schemas.openxmlformats.org/officeDocument/2006/relationships/customXml" Target="../ink/ink272.xml"/><Relationship Id="rId180" Type="http://schemas.openxmlformats.org/officeDocument/2006/relationships/image" Target="../media/image2081.png"/><Relationship Id="rId26" Type="http://schemas.openxmlformats.org/officeDocument/2006/relationships/image" Target="../media/image15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4 </a:t>
            </a:r>
          </a:p>
          <a:p>
            <a:r>
              <a:rPr lang="en-CA" dirty="0"/>
              <a:t>Fitting Probability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Predictive densities for 3 methods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068960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Maximum a posteriori:</a:t>
            </a:r>
          </a:p>
          <a:p>
            <a:endParaRPr lang="en-CA" sz="800" dirty="0"/>
          </a:p>
          <a:p>
            <a:r>
              <a:rPr lang="en-CA" sz="2400" dirty="0"/>
              <a:t>Evaluate new data point      under probability distribution </a:t>
            </a:r>
          </a:p>
          <a:p>
            <a:r>
              <a:rPr lang="en-CA" sz="2400" dirty="0"/>
              <a:t>with MAP parameters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0588" y="3965921"/>
            <a:ext cx="1141412" cy="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41894" r="31884"/>
          <a:stretch>
            <a:fillRect/>
          </a:stretch>
        </p:blipFill>
        <p:spPr bwMode="auto">
          <a:xfrm>
            <a:off x="3707904" y="3573016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9552" y="1556792"/>
            <a:ext cx="8208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2400" b="1" dirty="0">
                <a:solidFill>
                  <a:prstClr val="black"/>
                </a:solidFill>
              </a:rPr>
              <a:t>Maximum likelihood:</a:t>
            </a:r>
          </a:p>
          <a:p>
            <a:pPr lvl="0"/>
            <a:endParaRPr lang="en-CA" sz="800" dirty="0">
              <a:solidFill>
                <a:prstClr val="black"/>
              </a:solidFill>
            </a:endParaRPr>
          </a:p>
          <a:p>
            <a:pPr lvl="0"/>
            <a:r>
              <a:rPr lang="en-CA" sz="2400" dirty="0">
                <a:solidFill>
                  <a:prstClr val="black"/>
                </a:solidFill>
              </a:rPr>
              <a:t>Evaluate new data point      under probability distribution </a:t>
            </a:r>
          </a:p>
          <a:p>
            <a:pPr lvl="0"/>
            <a:r>
              <a:rPr lang="en-CA" sz="2400" dirty="0">
                <a:solidFill>
                  <a:prstClr val="black"/>
                </a:solidFill>
              </a:rPr>
              <a:t>with ML parameters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446256"/>
            <a:ext cx="1141412" cy="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41894" r="31884"/>
          <a:stretch>
            <a:fillRect/>
          </a:stretch>
        </p:blipFill>
        <p:spPr bwMode="auto">
          <a:xfrm>
            <a:off x="3693463" y="2073525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4553833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Bayesian:</a:t>
            </a:r>
          </a:p>
          <a:p>
            <a:endParaRPr lang="en-CA" sz="800" dirty="0"/>
          </a:p>
          <a:p>
            <a:r>
              <a:rPr lang="en-CA" sz="2400" dirty="0"/>
              <a:t>Calculate weighted sum of predictions from all possible values of parameters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661248"/>
            <a:ext cx="5564832" cy="77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65F8F4-DAF1-14E2-623B-8D00213D3EEF}"/>
              </a:ext>
            </a:extLst>
          </p:cNvPr>
          <p:cNvGrpSpPr/>
          <p:nvPr/>
        </p:nvGrpSpPr>
        <p:grpSpPr>
          <a:xfrm>
            <a:off x="1842880" y="5372721"/>
            <a:ext cx="4977360" cy="447120"/>
            <a:chOff x="1842880" y="5372721"/>
            <a:chExt cx="497736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7F971B1-AA75-D9A3-C2FE-D830138EEDE4}"/>
                    </a:ext>
                  </a:extLst>
                </p14:cNvPr>
                <p14:cNvContentPartPr/>
                <p14:nvPr/>
              </p14:nvContentPartPr>
              <p14:xfrm>
                <a:off x="3677800" y="5372721"/>
                <a:ext cx="1729080" cy="155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7F971B1-AA75-D9A3-C2FE-D830138EED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69160" y="5364081"/>
                  <a:ext cx="1746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F7C5B65-F960-BF4A-550A-2A2CC33FF2C8}"/>
                    </a:ext>
                  </a:extLst>
                </p14:cNvPr>
                <p14:cNvContentPartPr/>
                <p14:nvPr/>
              </p14:nvContentPartPr>
              <p14:xfrm>
                <a:off x="5046160" y="5535081"/>
                <a:ext cx="208800" cy="246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F7C5B65-F960-BF4A-550A-2A2CC33FF2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7520" y="5526441"/>
                  <a:ext cx="226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E7FD02B-2957-7136-2621-FBF7596BD6D6}"/>
                    </a:ext>
                  </a:extLst>
                </p14:cNvPr>
                <p14:cNvContentPartPr/>
                <p14:nvPr/>
              </p14:nvContentPartPr>
              <p14:xfrm>
                <a:off x="1842880" y="5417721"/>
                <a:ext cx="1248840" cy="784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E7FD02B-2957-7136-2621-FBF7596BD6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33880" y="5409081"/>
                  <a:ext cx="1266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6EED5A3-2382-2D43-AEE2-01981FE3A588}"/>
                    </a:ext>
                  </a:extLst>
                </p14:cNvPr>
                <p14:cNvContentPartPr/>
                <p14:nvPr/>
              </p14:nvContentPartPr>
              <p14:xfrm>
                <a:off x="2834320" y="5508441"/>
                <a:ext cx="3985920" cy="3114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6EED5A3-2382-2D43-AEE2-01981FE3A5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5680" y="5499801"/>
                  <a:ext cx="4003560" cy="329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800" dirty="0"/>
              <a:t>How to rationalize different forms? </a:t>
            </a:r>
          </a:p>
          <a:p>
            <a:pPr>
              <a:buNone/>
            </a:pPr>
            <a:endParaRPr lang="en-CA" sz="700" dirty="0"/>
          </a:p>
          <a:p>
            <a:pPr marL="0" indent="0">
              <a:buNone/>
            </a:pPr>
            <a:r>
              <a:rPr lang="en-CA" sz="2800" dirty="0"/>
              <a:t>Consider ML and MAP estimates as probability distributions with zero probability everywhere except at estimate (i.e. delta functions)</a:t>
            </a:r>
          </a:p>
          <a:p>
            <a:pPr>
              <a:buNone/>
            </a:pPr>
            <a:endParaRPr lang="en-CA" sz="2800" dirty="0"/>
          </a:p>
          <a:p>
            <a:pPr>
              <a:buNone/>
            </a:pPr>
            <a:endParaRPr lang="en-CA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Predictive densities for 3 methods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293096"/>
            <a:ext cx="667710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638A46B-DC9B-0BFF-2C02-BE11038CCBE5}"/>
              </a:ext>
            </a:extLst>
          </p:cNvPr>
          <p:cNvGrpSpPr/>
          <p:nvPr/>
        </p:nvGrpSpPr>
        <p:grpSpPr>
          <a:xfrm>
            <a:off x="2834680" y="3832641"/>
            <a:ext cx="3410280" cy="696600"/>
            <a:chOff x="2834680" y="3832641"/>
            <a:chExt cx="3410280" cy="69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43D2EDF-5FD9-FA61-404F-B09E849395C5}"/>
                    </a:ext>
                  </a:extLst>
                </p14:cNvPr>
                <p14:cNvContentPartPr/>
                <p14:nvPr/>
              </p14:nvContentPartPr>
              <p14:xfrm>
                <a:off x="2834680" y="3832641"/>
                <a:ext cx="2106000" cy="1854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43D2EDF-5FD9-FA61-404F-B09E849395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25680" y="3823641"/>
                  <a:ext cx="2123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01E128F-B4F5-3697-EED2-1DCDA45419F5}"/>
                    </a:ext>
                  </a:extLst>
                </p14:cNvPr>
                <p14:cNvContentPartPr/>
                <p14:nvPr/>
              </p14:nvContentPartPr>
              <p14:xfrm>
                <a:off x="4614520" y="3901401"/>
                <a:ext cx="1630440" cy="627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01E128F-B4F5-3697-EED2-1DCDA45419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5520" y="3892401"/>
                  <a:ext cx="1648080" cy="64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94618D4-7F9F-67B3-AB9E-13ED869FF506}"/>
                  </a:ext>
                </a:extLst>
              </p14:cNvPr>
              <p14:cNvContentPartPr/>
              <p14:nvPr/>
            </p14:nvContentPartPr>
            <p14:xfrm>
              <a:off x="6171520" y="4963401"/>
              <a:ext cx="1215360" cy="507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94618D4-7F9F-67B3-AB9E-13ED869FF5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2880" y="4954401"/>
                <a:ext cx="12330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7C2100C1-B144-C5AD-FE8B-8C7465FFA301}"/>
              </a:ext>
            </a:extLst>
          </p:cNvPr>
          <p:cNvGrpSpPr/>
          <p:nvPr/>
        </p:nvGrpSpPr>
        <p:grpSpPr>
          <a:xfrm>
            <a:off x="6644920" y="1491921"/>
            <a:ext cx="2046240" cy="2878560"/>
            <a:chOff x="6644920" y="1491921"/>
            <a:chExt cx="2046240" cy="28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A8C9976-D6D6-0481-6A94-2AA42A0BF822}"/>
                    </a:ext>
                  </a:extLst>
                </p14:cNvPr>
                <p14:cNvContentPartPr/>
                <p14:nvPr/>
              </p14:nvContentPartPr>
              <p14:xfrm>
                <a:off x="6691000" y="1606041"/>
                <a:ext cx="666360" cy="27644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A8C9976-D6D6-0481-6A94-2AA42A0BF8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82000" y="1597401"/>
                  <a:ext cx="684000" cy="27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7E54B75-CFFF-DE50-9240-E781B3EB124F}"/>
                    </a:ext>
                  </a:extLst>
                </p14:cNvPr>
                <p14:cNvContentPartPr/>
                <p14:nvPr/>
              </p14:nvContentPartPr>
              <p14:xfrm>
                <a:off x="6759760" y="1656801"/>
                <a:ext cx="183960" cy="108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7E54B75-CFFF-DE50-9240-E781B3EB12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50760" y="1648161"/>
                  <a:ext cx="201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D47A09F-C43C-6666-8BD6-9216C465C549}"/>
                    </a:ext>
                  </a:extLst>
                </p14:cNvPr>
                <p14:cNvContentPartPr/>
                <p14:nvPr/>
              </p14:nvContentPartPr>
              <p14:xfrm>
                <a:off x="6830680" y="1634841"/>
                <a:ext cx="115200" cy="377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D47A09F-C43C-6666-8BD6-9216C465C54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21680" y="1626201"/>
                  <a:ext cx="132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1773E00-E4C1-8380-BC3F-CF0B361743CD}"/>
                    </a:ext>
                  </a:extLst>
                </p14:cNvPr>
                <p14:cNvContentPartPr/>
                <p14:nvPr/>
              </p14:nvContentPartPr>
              <p14:xfrm>
                <a:off x="6644920" y="1736721"/>
                <a:ext cx="307080" cy="2847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1773E00-E4C1-8380-BC3F-CF0B361743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35920" y="1727721"/>
                  <a:ext cx="324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77CCCE5-8B28-C557-2AB9-3456E7526EF6}"/>
                    </a:ext>
                  </a:extLst>
                </p14:cNvPr>
                <p14:cNvContentPartPr/>
                <p14:nvPr/>
              </p14:nvContentPartPr>
              <p14:xfrm>
                <a:off x="6798640" y="1900881"/>
                <a:ext cx="148680" cy="586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77CCCE5-8B28-C557-2AB9-3456E7526E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89640" y="1892241"/>
                  <a:ext cx="166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40C65DA-1E7A-EEB0-1B73-EC731EED4F54}"/>
                    </a:ext>
                  </a:extLst>
                </p14:cNvPr>
                <p14:cNvContentPartPr/>
                <p14:nvPr/>
              </p14:nvContentPartPr>
              <p14:xfrm>
                <a:off x="7035160" y="1573641"/>
                <a:ext cx="78480" cy="48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40C65DA-1E7A-EEB0-1B73-EC731EED4F5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26160" y="1565001"/>
                  <a:ext cx="96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455CA8B-FE0F-6A68-7190-6CD028A902F1}"/>
                    </a:ext>
                  </a:extLst>
                </p14:cNvPr>
                <p14:cNvContentPartPr/>
                <p14:nvPr/>
              </p14:nvContentPartPr>
              <p14:xfrm>
                <a:off x="6956320" y="1590561"/>
                <a:ext cx="253800" cy="229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455CA8B-FE0F-6A68-7190-6CD028A902F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47320" y="1581561"/>
                  <a:ext cx="271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5FB105C-1D43-971C-454F-2349EB64A9F0}"/>
                    </a:ext>
                  </a:extLst>
                </p14:cNvPr>
                <p14:cNvContentPartPr/>
                <p14:nvPr/>
              </p14:nvContentPartPr>
              <p14:xfrm>
                <a:off x="7072960" y="1508841"/>
                <a:ext cx="91800" cy="3762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5FB105C-1D43-971C-454F-2349EB64A9F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63960" y="1499841"/>
                  <a:ext cx="1094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8CB2977-9CAF-342B-AC0E-0FE83103EB63}"/>
                    </a:ext>
                  </a:extLst>
                </p14:cNvPr>
                <p14:cNvContentPartPr/>
                <p14:nvPr/>
              </p14:nvContentPartPr>
              <p14:xfrm>
                <a:off x="6974680" y="1539801"/>
                <a:ext cx="325800" cy="329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8CB2977-9CAF-342B-AC0E-0FE83103EB6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66040" y="1530801"/>
                  <a:ext cx="3434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148AE15-287B-2298-D38A-1989340C99F1}"/>
                    </a:ext>
                  </a:extLst>
                </p14:cNvPr>
                <p14:cNvContentPartPr/>
                <p14:nvPr/>
              </p14:nvContentPartPr>
              <p14:xfrm>
                <a:off x="7213000" y="1494441"/>
                <a:ext cx="149760" cy="280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148AE15-287B-2298-D38A-1989340C99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04000" y="1485801"/>
                  <a:ext cx="167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FFD164D-CB85-A5F4-26A3-C8F245635F99}"/>
                    </a:ext>
                  </a:extLst>
                </p14:cNvPr>
                <p14:cNvContentPartPr/>
                <p14:nvPr/>
              </p14:nvContentPartPr>
              <p14:xfrm>
                <a:off x="7177720" y="1777761"/>
                <a:ext cx="443880" cy="38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FFD164D-CB85-A5F4-26A3-C8F245635F9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69080" y="1769121"/>
                  <a:ext cx="461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5CC6D51-290E-BB96-6BB2-E883A555E174}"/>
                    </a:ext>
                  </a:extLst>
                </p14:cNvPr>
                <p14:cNvContentPartPr/>
                <p14:nvPr/>
              </p14:nvContentPartPr>
              <p14:xfrm>
                <a:off x="7200040" y="1986921"/>
                <a:ext cx="60840" cy="258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5CC6D51-290E-BB96-6BB2-E883A555E17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91400" y="1978281"/>
                  <a:ext cx="78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7CBF980-9808-C37D-741C-7929E5F61510}"/>
                    </a:ext>
                  </a:extLst>
                </p14:cNvPr>
                <p14:cNvContentPartPr/>
                <p14:nvPr/>
              </p14:nvContentPartPr>
              <p14:xfrm>
                <a:off x="7232440" y="1913841"/>
                <a:ext cx="114840" cy="170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7CBF980-9808-C37D-741C-7929E5F615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23800" y="1905201"/>
                  <a:ext cx="132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DA56C8C-21A9-7F19-467A-0AE2A70FD642}"/>
                    </a:ext>
                  </a:extLst>
                </p14:cNvPr>
                <p14:cNvContentPartPr/>
                <p14:nvPr/>
              </p14:nvContentPartPr>
              <p14:xfrm>
                <a:off x="7355200" y="1977921"/>
                <a:ext cx="86760" cy="1825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DA56C8C-21A9-7F19-467A-0AE2A70FD64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46560" y="1968921"/>
                  <a:ext cx="104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4728738-6EE6-B421-6A5E-89CC389A4E56}"/>
                    </a:ext>
                  </a:extLst>
                </p14:cNvPr>
                <p14:cNvContentPartPr/>
                <p14:nvPr/>
              </p14:nvContentPartPr>
              <p14:xfrm>
                <a:off x="7509280" y="1869201"/>
                <a:ext cx="98640" cy="209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4728738-6EE6-B421-6A5E-89CC389A4E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00280" y="1860201"/>
                  <a:ext cx="116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9321861-838D-D7E8-A160-BD9646CFD031}"/>
                    </a:ext>
                  </a:extLst>
                </p14:cNvPr>
                <p14:cNvContentPartPr/>
                <p14:nvPr/>
              </p14:nvContentPartPr>
              <p14:xfrm>
                <a:off x="7637800" y="1773441"/>
                <a:ext cx="148680" cy="296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9321861-838D-D7E8-A160-BD9646CFD0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28800" y="1764441"/>
                  <a:ext cx="166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AC62F31-2852-4CC6-4BA4-D3496D4797EC}"/>
                    </a:ext>
                  </a:extLst>
                </p14:cNvPr>
                <p14:cNvContentPartPr/>
                <p14:nvPr/>
              </p14:nvContentPartPr>
              <p14:xfrm>
                <a:off x="7798000" y="1626201"/>
                <a:ext cx="102600" cy="387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AC62F31-2852-4CC6-4BA4-D3496D4797E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89000" y="1617561"/>
                  <a:ext cx="1202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C7740BB-1850-21A6-B8BE-D0925E3210C9}"/>
                    </a:ext>
                  </a:extLst>
                </p14:cNvPr>
                <p14:cNvContentPartPr/>
                <p14:nvPr/>
              </p14:nvContentPartPr>
              <p14:xfrm>
                <a:off x="7899160" y="1687761"/>
                <a:ext cx="185400" cy="228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C7740BB-1850-21A6-B8BE-D0925E3210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90160" y="1678761"/>
                  <a:ext cx="203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FD47833-4C0A-45F5-CF93-C92D4D93CB78}"/>
                    </a:ext>
                  </a:extLst>
                </p14:cNvPr>
                <p14:cNvContentPartPr/>
                <p14:nvPr/>
              </p14:nvContentPartPr>
              <p14:xfrm>
                <a:off x="7909240" y="1607841"/>
                <a:ext cx="132840" cy="3747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FD47833-4C0A-45F5-CF93-C92D4D93CB7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00600" y="1598841"/>
                  <a:ext cx="1504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3ABB738-0EC1-4F77-C79B-80CEF5B7435A}"/>
                    </a:ext>
                  </a:extLst>
                </p14:cNvPr>
                <p14:cNvContentPartPr/>
                <p14:nvPr/>
              </p14:nvContentPartPr>
              <p14:xfrm>
                <a:off x="8089960" y="1714761"/>
                <a:ext cx="156240" cy="2311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3ABB738-0EC1-4F77-C79B-80CEF5B7435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81320" y="1706121"/>
                  <a:ext cx="173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9D4A2ED-8A8D-B36B-B9E7-BB0DFF845409}"/>
                    </a:ext>
                  </a:extLst>
                </p14:cNvPr>
                <p14:cNvContentPartPr/>
                <p14:nvPr/>
              </p14:nvContentPartPr>
              <p14:xfrm>
                <a:off x="8267440" y="1706121"/>
                <a:ext cx="21960" cy="4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9D4A2ED-8A8D-B36B-B9E7-BB0DFF84540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58800" y="1697481"/>
                  <a:ext cx="396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F7BCDFF-2FED-DBFA-82F1-FD589F260CCF}"/>
                    </a:ext>
                  </a:extLst>
                </p14:cNvPr>
                <p14:cNvContentPartPr/>
                <p14:nvPr/>
              </p14:nvContentPartPr>
              <p14:xfrm>
                <a:off x="8307400" y="1568241"/>
                <a:ext cx="164160" cy="329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F7BCDFF-2FED-DBFA-82F1-FD589F260CC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98760" y="1559601"/>
                  <a:ext cx="1818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BF4121C-FFA0-5C96-96C2-2B363AF0A899}"/>
                    </a:ext>
                  </a:extLst>
                </p14:cNvPr>
                <p14:cNvContentPartPr/>
                <p14:nvPr/>
              </p14:nvContentPartPr>
              <p14:xfrm>
                <a:off x="8449240" y="1691361"/>
                <a:ext cx="124200" cy="96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BF4121C-FFA0-5C96-96C2-2B363AF0A89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40600" y="1682361"/>
                  <a:ext cx="141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A4F0FC4-E2F0-EA3B-5145-188819FEDE96}"/>
                    </a:ext>
                  </a:extLst>
                </p14:cNvPr>
                <p14:cNvContentPartPr/>
                <p14:nvPr/>
              </p14:nvContentPartPr>
              <p14:xfrm>
                <a:off x="8614480" y="1491921"/>
                <a:ext cx="76680" cy="3391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A4F0FC4-E2F0-EA3B-5145-188819FEDE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05480" y="1483281"/>
                  <a:ext cx="9432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5" name="组合 7194">
            <a:extLst>
              <a:ext uri="{FF2B5EF4-FFF2-40B4-BE49-F238E27FC236}">
                <a16:creationId xmlns:a16="http://schemas.microsoft.com/office/drawing/2014/main" id="{C26D242D-1F54-5E4F-F36F-E386CBC03977}"/>
              </a:ext>
            </a:extLst>
          </p:cNvPr>
          <p:cNvGrpSpPr/>
          <p:nvPr/>
        </p:nvGrpSpPr>
        <p:grpSpPr>
          <a:xfrm>
            <a:off x="5199880" y="3263841"/>
            <a:ext cx="3907080" cy="657360"/>
            <a:chOff x="5199880" y="3263841"/>
            <a:chExt cx="3907080" cy="65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54B9DF6-E526-5AB3-370A-64DFC6AE4C34}"/>
                    </a:ext>
                  </a:extLst>
                </p14:cNvPr>
                <p14:cNvContentPartPr/>
                <p14:nvPr/>
              </p14:nvContentPartPr>
              <p14:xfrm>
                <a:off x="5199880" y="3543921"/>
                <a:ext cx="167760" cy="316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54B9DF6-E526-5AB3-370A-64DFC6AE4C3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90880" y="3535281"/>
                  <a:ext cx="185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44C7EE8-EB47-C9EA-ABDA-B067848912F7}"/>
                    </a:ext>
                  </a:extLst>
                </p14:cNvPr>
                <p14:cNvContentPartPr/>
                <p14:nvPr/>
              </p14:nvContentPartPr>
              <p14:xfrm>
                <a:off x="5215720" y="3600441"/>
                <a:ext cx="137880" cy="3160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44C7EE8-EB47-C9EA-ABDA-B067848912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06720" y="3591441"/>
                  <a:ext cx="155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34025F8-D1E9-87D7-7E3A-B15D37FD75F8}"/>
                    </a:ext>
                  </a:extLst>
                </p14:cNvPr>
                <p14:cNvContentPartPr/>
                <p14:nvPr/>
              </p14:nvContentPartPr>
              <p14:xfrm>
                <a:off x="5301040" y="3614121"/>
                <a:ext cx="92520" cy="77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34025F8-D1E9-87D7-7E3A-B15D37FD75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92400" y="3605121"/>
                  <a:ext cx="110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0031BF6-83F0-A7D2-7C63-2C9DC308CB54}"/>
                    </a:ext>
                  </a:extLst>
                </p14:cNvPr>
                <p14:cNvContentPartPr/>
                <p14:nvPr/>
              </p14:nvContentPartPr>
              <p14:xfrm>
                <a:off x="5283400" y="3574521"/>
                <a:ext cx="138600" cy="3466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0031BF6-83F0-A7D2-7C63-2C9DC308CB5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74400" y="3565521"/>
                  <a:ext cx="156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E24A958-732F-E030-1D21-A96AAB5F5CCC}"/>
                    </a:ext>
                  </a:extLst>
                </p14:cNvPr>
                <p14:cNvContentPartPr/>
                <p14:nvPr/>
              </p14:nvContentPartPr>
              <p14:xfrm>
                <a:off x="5391400" y="3587841"/>
                <a:ext cx="90360" cy="111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E24A958-732F-E030-1D21-A96AAB5F5CC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82400" y="3579201"/>
                  <a:ext cx="108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988921D-DE07-6222-0C5A-0A11D94E1CD0}"/>
                    </a:ext>
                  </a:extLst>
                </p14:cNvPr>
                <p14:cNvContentPartPr/>
                <p14:nvPr/>
              </p14:nvContentPartPr>
              <p14:xfrm>
                <a:off x="5368720" y="3636801"/>
                <a:ext cx="124200" cy="248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988921D-DE07-6222-0C5A-0A11D94E1CD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60080" y="3628161"/>
                  <a:ext cx="141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9545BE7-3854-2F9A-3F7F-EC2759C63C8A}"/>
                    </a:ext>
                  </a:extLst>
                </p14:cNvPr>
                <p14:cNvContentPartPr/>
                <p14:nvPr/>
              </p14:nvContentPartPr>
              <p14:xfrm>
                <a:off x="5503360" y="3600801"/>
                <a:ext cx="34920" cy="12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9545BE7-3854-2F9A-3F7F-EC2759C63C8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94720" y="3592161"/>
                  <a:ext cx="52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8AA5C5D-86A2-9506-F4FA-7BCDBF73A241}"/>
                    </a:ext>
                  </a:extLst>
                </p14:cNvPr>
                <p14:cNvContentPartPr/>
                <p14:nvPr/>
              </p14:nvContentPartPr>
              <p14:xfrm>
                <a:off x="5464120" y="3645801"/>
                <a:ext cx="73800" cy="125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8AA5C5D-86A2-9506-F4FA-7BCDBF73A24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455120" y="3637161"/>
                  <a:ext cx="91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963AF3B-FDAE-B2F6-95CE-298E7E9E9D21}"/>
                    </a:ext>
                  </a:extLst>
                </p14:cNvPr>
                <p14:cNvContentPartPr/>
                <p14:nvPr/>
              </p14:nvContentPartPr>
              <p14:xfrm>
                <a:off x="5458360" y="3664161"/>
                <a:ext cx="59040" cy="183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963AF3B-FDAE-B2F6-95CE-298E7E9E9D2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49360" y="3655521"/>
                  <a:ext cx="76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E16B4A5-4E10-E434-0E69-7A8020E34066}"/>
                    </a:ext>
                  </a:extLst>
                </p14:cNvPr>
                <p14:cNvContentPartPr/>
                <p14:nvPr/>
              </p14:nvContentPartPr>
              <p14:xfrm>
                <a:off x="5512000" y="3772881"/>
                <a:ext cx="132840" cy="648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E16B4A5-4E10-E434-0E69-7A8020E3406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03360" y="3764241"/>
                  <a:ext cx="150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603B074-7721-E00B-CE0B-D679A7D69FFA}"/>
                    </a:ext>
                  </a:extLst>
                </p14:cNvPr>
                <p14:cNvContentPartPr/>
                <p14:nvPr/>
              </p14:nvContentPartPr>
              <p14:xfrm>
                <a:off x="5641960" y="3514401"/>
                <a:ext cx="126720" cy="954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603B074-7721-E00B-CE0B-D679A7D69F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32960" y="3505401"/>
                  <a:ext cx="144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14D92B6-DE52-FEA6-ABF8-FE611B45CB19}"/>
                    </a:ext>
                  </a:extLst>
                </p14:cNvPr>
                <p14:cNvContentPartPr/>
                <p14:nvPr/>
              </p14:nvContentPartPr>
              <p14:xfrm>
                <a:off x="5568160" y="3605841"/>
                <a:ext cx="200880" cy="160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14D92B6-DE52-FEA6-ABF8-FE611B45CB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59520" y="3596841"/>
                  <a:ext cx="218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E1635C4-2168-0359-20F0-81A87A2187E4}"/>
                    </a:ext>
                  </a:extLst>
                </p14:cNvPr>
                <p14:cNvContentPartPr/>
                <p14:nvPr/>
              </p14:nvContentPartPr>
              <p14:xfrm>
                <a:off x="5718640" y="3684681"/>
                <a:ext cx="45360" cy="219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E1635C4-2168-0359-20F0-81A87A2187E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10000" y="3676041"/>
                  <a:ext cx="630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7E33013-EB3B-16B0-A020-8E343701F578}"/>
                    </a:ext>
                  </a:extLst>
                </p14:cNvPr>
                <p14:cNvContentPartPr/>
                <p14:nvPr/>
              </p14:nvContentPartPr>
              <p14:xfrm>
                <a:off x="5811520" y="3540321"/>
                <a:ext cx="200160" cy="217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7E33013-EB3B-16B0-A020-8E343701F5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02880" y="3531681"/>
                  <a:ext cx="217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8DADEF0-E03E-6390-13B9-F77A6963FF77}"/>
                    </a:ext>
                  </a:extLst>
                </p14:cNvPr>
                <p14:cNvContentPartPr/>
                <p14:nvPr/>
              </p14:nvContentPartPr>
              <p14:xfrm>
                <a:off x="5879560" y="3715641"/>
                <a:ext cx="94320" cy="691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8DADEF0-E03E-6390-13B9-F77A6963FF7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70560" y="3707001"/>
                  <a:ext cx="111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74CF509-660B-1C91-78F6-18D858E046E2}"/>
                    </a:ext>
                  </a:extLst>
                </p14:cNvPr>
                <p14:cNvContentPartPr/>
                <p14:nvPr/>
              </p14:nvContentPartPr>
              <p14:xfrm>
                <a:off x="5874880" y="3765321"/>
                <a:ext cx="196200" cy="96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74CF509-660B-1C91-78F6-18D858E046E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65880" y="3756681"/>
                  <a:ext cx="213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7AE1F0F-9688-D2B9-3E45-8CDB13C5E7B1}"/>
                    </a:ext>
                  </a:extLst>
                </p14:cNvPr>
                <p14:cNvContentPartPr/>
                <p14:nvPr/>
              </p14:nvContentPartPr>
              <p14:xfrm>
                <a:off x="6116800" y="3583521"/>
                <a:ext cx="34560" cy="128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7AE1F0F-9688-D2B9-3E45-8CDB13C5E7B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08160" y="3574881"/>
                  <a:ext cx="52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75FED13-CA74-C442-036D-D42C1B6FE8E6}"/>
                    </a:ext>
                  </a:extLst>
                </p14:cNvPr>
                <p14:cNvContentPartPr/>
                <p14:nvPr/>
              </p14:nvContentPartPr>
              <p14:xfrm>
                <a:off x="6067840" y="3570201"/>
                <a:ext cx="171360" cy="201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75FED13-CA74-C442-036D-D42C1B6FE8E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58840" y="3561201"/>
                  <a:ext cx="189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DAABC45-50F5-B45C-791D-0A680E8C5527}"/>
                    </a:ext>
                  </a:extLst>
                </p14:cNvPr>
                <p14:cNvContentPartPr/>
                <p14:nvPr/>
              </p14:nvContentPartPr>
              <p14:xfrm>
                <a:off x="6184120" y="3682161"/>
                <a:ext cx="21600" cy="1904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DAABC45-50F5-B45C-791D-0A680E8C552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75120" y="3673161"/>
                  <a:ext cx="39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1DCDDC9-7D9D-8ED6-C153-613131454D27}"/>
                    </a:ext>
                  </a:extLst>
                </p14:cNvPr>
                <p14:cNvContentPartPr/>
                <p14:nvPr/>
              </p14:nvContentPartPr>
              <p14:xfrm>
                <a:off x="6055960" y="3800601"/>
                <a:ext cx="185760" cy="95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1DCDDC9-7D9D-8ED6-C153-613131454D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47320" y="3791601"/>
                  <a:ext cx="203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8D1C6ED-D155-9E59-B5FA-5020D719C60B}"/>
                    </a:ext>
                  </a:extLst>
                </p14:cNvPr>
                <p14:cNvContentPartPr/>
                <p14:nvPr/>
              </p14:nvContentPartPr>
              <p14:xfrm>
                <a:off x="6266560" y="3627081"/>
                <a:ext cx="115560" cy="1508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8D1C6ED-D155-9E59-B5FA-5020D719C60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57920" y="3618081"/>
                  <a:ext cx="133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69259FE-744C-8203-1E7D-0C40D37F04D3}"/>
                    </a:ext>
                  </a:extLst>
                </p14:cNvPr>
                <p14:cNvContentPartPr/>
                <p14:nvPr/>
              </p14:nvContentPartPr>
              <p14:xfrm>
                <a:off x="6324160" y="3593241"/>
                <a:ext cx="25920" cy="299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69259FE-744C-8203-1E7D-0C40D37F04D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15160" y="3584601"/>
                  <a:ext cx="43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1DF8820-856D-D69D-F6E2-4824DB733919}"/>
                    </a:ext>
                  </a:extLst>
                </p14:cNvPr>
                <p14:cNvContentPartPr/>
                <p14:nvPr/>
              </p14:nvContentPartPr>
              <p14:xfrm>
                <a:off x="6476080" y="3572721"/>
                <a:ext cx="157680" cy="435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1DF8820-856D-D69D-F6E2-4824DB73391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67440" y="3564081"/>
                  <a:ext cx="175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4CF22FF-AAF3-FFDC-2B18-6CC7A6723907}"/>
                    </a:ext>
                  </a:extLst>
                </p14:cNvPr>
                <p14:cNvContentPartPr/>
                <p14:nvPr/>
              </p14:nvContentPartPr>
              <p14:xfrm>
                <a:off x="6479320" y="3543561"/>
                <a:ext cx="213840" cy="3265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4CF22FF-AAF3-FFDC-2B18-6CC7A672390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70680" y="3534921"/>
                  <a:ext cx="2314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41C64BA-C00D-0B2E-38DD-9084B758A51A}"/>
                    </a:ext>
                  </a:extLst>
                </p14:cNvPr>
                <p14:cNvContentPartPr/>
                <p14:nvPr/>
              </p14:nvContentPartPr>
              <p14:xfrm>
                <a:off x="6729160" y="3561921"/>
                <a:ext cx="81000" cy="338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41C64BA-C00D-0B2E-38DD-9084B758A5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20520" y="3553281"/>
                  <a:ext cx="986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4D26AF8-0603-10AC-3645-2192E67ADB5B}"/>
                    </a:ext>
                  </a:extLst>
                </p14:cNvPr>
                <p14:cNvContentPartPr/>
                <p14:nvPr/>
              </p14:nvContentPartPr>
              <p14:xfrm>
                <a:off x="6779560" y="3604041"/>
                <a:ext cx="135720" cy="78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4D26AF8-0603-10AC-3645-2192E67ADB5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70920" y="3595401"/>
                  <a:ext cx="153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C3BB779-E94F-FF63-B9EA-571D1A22EF81}"/>
                    </a:ext>
                  </a:extLst>
                </p14:cNvPr>
                <p14:cNvContentPartPr/>
                <p14:nvPr/>
              </p14:nvContentPartPr>
              <p14:xfrm>
                <a:off x="6830320" y="3583521"/>
                <a:ext cx="96120" cy="281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C3BB779-E94F-FF63-B9EA-571D1A22EF8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21320" y="3574881"/>
                  <a:ext cx="1137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68" name="墨迹 7167">
                  <a:extLst>
                    <a:ext uri="{FF2B5EF4-FFF2-40B4-BE49-F238E27FC236}">
                      <a16:creationId xmlns:a16="http://schemas.microsoft.com/office/drawing/2014/main" id="{8C362372-3726-96A0-4AC1-C550BB91C953}"/>
                    </a:ext>
                  </a:extLst>
                </p14:cNvPr>
                <p14:cNvContentPartPr/>
                <p14:nvPr/>
              </p14:nvContentPartPr>
              <p14:xfrm>
                <a:off x="6982960" y="3549681"/>
                <a:ext cx="56160" cy="129600"/>
              </p14:xfrm>
            </p:contentPart>
          </mc:Choice>
          <mc:Fallback>
            <p:pic>
              <p:nvPicPr>
                <p:cNvPr id="7168" name="墨迹 7167">
                  <a:extLst>
                    <a:ext uri="{FF2B5EF4-FFF2-40B4-BE49-F238E27FC236}">
                      <a16:creationId xmlns:a16="http://schemas.microsoft.com/office/drawing/2014/main" id="{8C362372-3726-96A0-4AC1-C550BB91C95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74320" y="3540681"/>
                  <a:ext cx="73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169" name="墨迹 7168">
                  <a:extLst>
                    <a:ext uri="{FF2B5EF4-FFF2-40B4-BE49-F238E27FC236}">
                      <a16:creationId xmlns:a16="http://schemas.microsoft.com/office/drawing/2014/main" id="{FDE9D9BB-2542-11DA-0593-FD19107CFCB2}"/>
                    </a:ext>
                  </a:extLst>
                </p14:cNvPr>
                <p14:cNvContentPartPr/>
                <p14:nvPr/>
              </p14:nvContentPartPr>
              <p14:xfrm>
                <a:off x="6934000" y="3613041"/>
                <a:ext cx="219240" cy="190800"/>
              </p14:xfrm>
            </p:contentPart>
          </mc:Choice>
          <mc:Fallback>
            <p:pic>
              <p:nvPicPr>
                <p:cNvPr id="7169" name="墨迹 7168">
                  <a:extLst>
                    <a:ext uri="{FF2B5EF4-FFF2-40B4-BE49-F238E27FC236}">
                      <a16:creationId xmlns:a16="http://schemas.microsoft.com/office/drawing/2014/main" id="{FDE9D9BB-2542-11DA-0593-FD19107CFCB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25000" y="3604401"/>
                  <a:ext cx="236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171" name="墨迹 7170">
                  <a:extLst>
                    <a:ext uri="{FF2B5EF4-FFF2-40B4-BE49-F238E27FC236}">
                      <a16:creationId xmlns:a16="http://schemas.microsoft.com/office/drawing/2014/main" id="{35DF2536-CF90-63EB-EEEA-FC87AC83F81B}"/>
                    </a:ext>
                  </a:extLst>
                </p14:cNvPr>
                <p14:cNvContentPartPr/>
                <p14:nvPr/>
              </p14:nvContentPartPr>
              <p14:xfrm>
                <a:off x="7083760" y="3570561"/>
                <a:ext cx="28080" cy="269280"/>
              </p14:xfrm>
            </p:contentPart>
          </mc:Choice>
          <mc:Fallback>
            <p:pic>
              <p:nvPicPr>
                <p:cNvPr id="7171" name="墨迹 7170">
                  <a:extLst>
                    <a:ext uri="{FF2B5EF4-FFF2-40B4-BE49-F238E27FC236}">
                      <a16:creationId xmlns:a16="http://schemas.microsoft.com/office/drawing/2014/main" id="{35DF2536-CF90-63EB-EEEA-FC87AC83F8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74760" y="3561921"/>
                  <a:ext cx="45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72" name="墨迹 7171">
                  <a:extLst>
                    <a:ext uri="{FF2B5EF4-FFF2-40B4-BE49-F238E27FC236}">
                      <a16:creationId xmlns:a16="http://schemas.microsoft.com/office/drawing/2014/main" id="{3038A742-DC78-33EE-93BA-9F99A6EDCF11}"/>
                    </a:ext>
                  </a:extLst>
                </p14:cNvPr>
                <p14:cNvContentPartPr/>
                <p14:nvPr/>
              </p14:nvContentPartPr>
              <p14:xfrm>
                <a:off x="7248280" y="3531681"/>
                <a:ext cx="21240" cy="233640"/>
              </p14:xfrm>
            </p:contentPart>
          </mc:Choice>
          <mc:Fallback>
            <p:pic>
              <p:nvPicPr>
                <p:cNvPr id="7172" name="墨迹 7171">
                  <a:extLst>
                    <a:ext uri="{FF2B5EF4-FFF2-40B4-BE49-F238E27FC236}">
                      <a16:creationId xmlns:a16="http://schemas.microsoft.com/office/drawing/2014/main" id="{3038A742-DC78-33EE-93BA-9F99A6EDCF1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39640" y="3523041"/>
                  <a:ext cx="38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73" name="墨迹 7172">
                  <a:extLst>
                    <a:ext uri="{FF2B5EF4-FFF2-40B4-BE49-F238E27FC236}">
                      <a16:creationId xmlns:a16="http://schemas.microsoft.com/office/drawing/2014/main" id="{6F3D5B2D-23E1-8883-FDA6-69B44E4102AE}"/>
                    </a:ext>
                  </a:extLst>
                </p14:cNvPr>
                <p14:cNvContentPartPr/>
                <p14:nvPr/>
              </p14:nvContentPartPr>
              <p14:xfrm>
                <a:off x="7250440" y="3550041"/>
                <a:ext cx="111600" cy="61560"/>
              </p14:xfrm>
            </p:contentPart>
          </mc:Choice>
          <mc:Fallback>
            <p:pic>
              <p:nvPicPr>
                <p:cNvPr id="7173" name="墨迹 7172">
                  <a:extLst>
                    <a:ext uri="{FF2B5EF4-FFF2-40B4-BE49-F238E27FC236}">
                      <a16:creationId xmlns:a16="http://schemas.microsoft.com/office/drawing/2014/main" id="{6F3D5B2D-23E1-8883-FDA6-69B44E4102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41440" y="3541401"/>
                  <a:ext cx="129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75" name="墨迹 7174">
                  <a:extLst>
                    <a:ext uri="{FF2B5EF4-FFF2-40B4-BE49-F238E27FC236}">
                      <a16:creationId xmlns:a16="http://schemas.microsoft.com/office/drawing/2014/main" id="{6D0DDE15-6B2D-2DF0-4FE5-C0BE07AD1D29}"/>
                    </a:ext>
                  </a:extLst>
                </p14:cNvPr>
                <p14:cNvContentPartPr/>
                <p14:nvPr/>
              </p14:nvContentPartPr>
              <p14:xfrm>
                <a:off x="7242160" y="3525201"/>
                <a:ext cx="249120" cy="266400"/>
              </p14:xfrm>
            </p:contentPart>
          </mc:Choice>
          <mc:Fallback>
            <p:pic>
              <p:nvPicPr>
                <p:cNvPr id="7175" name="墨迹 7174">
                  <a:extLst>
                    <a:ext uri="{FF2B5EF4-FFF2-40B4-BE49-F238E27FC236}">
                      <a16:creationId xmlns:a16="http://schemas.microsoft.com/office/drawing/2014/main" id="{6D0DDE15-6B2D-2DF0-4FE5-C0BE07AD1D2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33520" y="3516561"/>
                  <a:ext cx="266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76" name="墨迹 7175">
                  <a:extLst>
                    <a:ext uri="{FF2B5EF4-FFF2-40B4-BE49-F238E27FC236}">
                      <a16:creationId xmlns:a16="http://schemas.microsoft.com/office/drawing/2014/main" id="{E20780C4-5C90-F546-460E-9F9E4874A9DB}"/>
                    </a:ext>
                  </a:extLst>
                </p14:cNvPr>
                <p14:cNvContentPartPr/>
                <p14:nvPr/>
              </p14:nvContentPartPr>
              <p14:xfrm>
                <a:off x="7413880" y="3513681"/>
                <a:ext cx="199440" cy="294480"/>
              </p14:xfrm>
            </p:contentPart>
          </mc:Choice>
          <mc:Fallback>
            <p:pic>
              <p:nvPicPr>
                <p:cNvPr id="7176" name="墨迹 7175">
                  <a:extLst>
                    <a:ext uri="{FF2B5EF4-FFF2-40B4-BE49-F238E27FC236}">
                      <a16:creationId xmlns:a16="http://schemas.microsoft.com/office/drawing/2014/main" id="{E20780C4-5C90-F546-460E-9F9E4874A9D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04880" y="3505041"/>
                  <a:ext cx="2170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177" name="墨迹 7176">
                  <a:extLst>
                    <a:ext uri="{FF2B5EF4-FFF2-40B4-BE49-F238E27FC236}">
                      <a16:creationId xmlns:a16="http://schemas.microsoft.com/office/drawing/2014/main" id="{6722776D-04FE-1ED1-AEFE-7D506DB25A53}"/>
                    </a:ext>
                  </a:extLst>
                </p14:cNvPr>
                <p14:cNvContentPartPr/>
                <p14:nvPr/>
              </p14:nvContentPartPr>
              <p14:xfrm>
                <a:off x="7457080" y="3691161"/>
                <a:ext cx="254880" cy="84600"/>
              </p14:xfrm>
            </p:contentPart>
          </mc:Choice>
          <mc:Fallback>
            <p:pic>
              <p:nvPicPr>
                <p:cNvPr id="7177" name="墨迹 7176">
                  <a:extLst>
                    <a:ext uri="{FF2B5EF4-FFF2-40B4-BE49-F238E27FC236}">
                      <a16:creationId xmlns:a16="http://schemas.microsoft.com/office/drawing/2014/main" id="{6722776D-04FE-1ED1-AEFE-7D506DB25A5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48080" y="3682521"/>
                  <a:ext cx="272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178" name="墨迹 7177">
                  <a:extLst>
                    <a:ext uri="{FF2B5EF4-FFF2-40B4-BE49-F238E27FC236}">
                      <a16:creationId xmlns:a16="http://schemas.microsoft.com/office/drawing/2014/main" id="{D0BFE2E6-55C4-5E37-EE91-DA120BC37C07}"/>
                    </a:ext>
                  </a:extLst>
                </p14:cNvPr>
                <p14:cNvContentPartPr/>
                <p14:nvPr/>
              </p14:nvContentPartPr>
              <p14:xfrm>
                <a:off x="7629160" y="3558681"/>
                <a:ext cx="63000" cy="185040"/>
              </p14:xfrm>
            </p:contentPart>
          </mc:Choice>
          <mc:Fallback>
            <p:pic>
              <p:nvPicPr>
                <p:cNvPr id="7178" name="墨迹 7177">
                  <a:extLst>
                    <a:ext uri="{FF2B5EF4-FFF2-40B4-BE49-F238E27FC236}">
                      <a16:creationId xmlns:a16="http://schemas.microsoft.com/office/drawing/2014/main" id="{D0BFE2E6-55C4-5E37-EE91-DA120BC37C0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620520" y="3550041"/>
                  <a:ext cx="80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179" name="墨迹 7178">
                  <a:extLst>
                    <a:ext uri="{FF2B5EF4-FFF2-40B4-BE49-F238E27FC236}">
                      <a16:creationId xmlns:a16="http://schemas.microsoft.com/office/drawing/2014/main" id="{8D94D546-AC5A-03F8-7882-1FE847839CFD}"/>
                    </a:ext>
                  </a:extLst>
                </p14:cNvPr>
                <p14:cNvContentPartPr/>
                <p14:nvPr/>
              </p14:nvContentPartPr>
              <p14:xfrm>
                <a:off x="7787560" y="3502521"/>
                <a:ext cx="239760" cy="166320"/>
              </p14:xfrm>
            </p:contentPart>
          </mc:Choice>
          <mc:Fallback>
            <p:pic>
              <p:nvPicPr>
                <p:cNvPr id="7179" name="墨迹 7178">
                  <a:extLst>
                    <a:ext uri="{FF2B5EF4-FFF2-40B4-BE49-F238E27FC236}">
                      <a16:creationId xmlns:a16="http://schemas.microsoft.com/office/drawing/2014/main" id="{8D94D546-AC5A-03F8-7882-1FE847839CF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78560" y="3493521"/>
                  <a:ext cx="257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180" name="墨迹 7179">
                  <a:extLst>
                    <a:ext uri="{FF2B5EF4-FFF2-40B4-BE49-F238E27FC236}">
                      <a16:creationId xmlns:a16="http://schemas.microsoft.com/office/drawing/2014/main" id="{210A8F27-9261-7DE1-A780-8DB5FA764936}"/>
                    </a:ext>
                  </a:extLst>
                </p14:cNvPr>
                <p14:cNvContentPartPr/>
                <p14:nvPr/>
              </p14:nvContentPartPr>
              <p14:xfrm>
                <a:off x="8032360" y="3466161"/>
                <a:ext cx="105840" cy="47520"/>
              </p14:xfrm>
            </p:contentPart>
          </mc:Choice>
          <mc:Fallback>
            <p:pic>
              <p:nvPicPr>
                <p:cNvPr id="7180" name="墨迹 7179">
                  <a:extLst>
                    <a:ext uri="{FF2B5EF4-FFF2-40B4-BE49-F238E27FC236}">
                      <a16:creationId xmlns:a16="http://schemas.microsoft.com/office/drawing/2014/main" id="{210A8F27-9261-7DE1-A780-8DB5FA76493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23360" y="3457161"/>
                  <a:ext cx="123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181" name="墨迹 7180">
                  <a:extLst>
                    <a:ext uri="{FF2B5EF4-FFF2-40B4-BE49-F238E27FC236}">
                      <a16:creationId xmlns:a16="http://schemas.microsoft.com/office/drawing/2014/main" id="{7F0DF702-594E-C464-B44F-45F505B5D225}"/>
                    </a:ext>
                  </a:extLst>
                </p14:cNvPr>
                <p14:cNvContentPartPr/>
                <p14:nvPr/>
              </p14:nvContentPartPr>
              <p14:xfrm>
                <a:off x="8084200" y="3456081"/>
                <a:ext cx="21240" cy="280440"/>
              </p14:xfrm>
            </p:contentPart>
          </mc:Choice>
          <mc:Fallback>
            <p:pic>
              <p:nvPicPr>
                <p:cNvPr id="7181" name="墨迹 7180">
                  <a:extLst>
                    <a:ext uri="{FF2B5EF4-FFF2-40B4-BE49-F238E27FC236}">
                      <a16:creationId xmlns:a16="http://schemas.microsoft.com/office/drawing/2014/main" id="{7F0DF702-594E-C464-B44F-45F505B5D22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75200" y="3447081"/>
                  <a:ext cx="388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182" name="墨迹 7181">
                  <a:extLst>
                    <a:ext uri="{FF2B5EF4-FFF2-40B4-BE49-F238E27FC236}">
                      <a16:creationId xmlns:a16="http://schemas.microsoft.com/office/drawing/2014/main" id="{057D79EC-0961-FD73-D3A1-449F3CF5BB99}"/>
                    </a:ext>
                  </a:extLst>
                </p14:cNvPr>
                <p14:cNvContentPartPr/>
                <p14:nvPr/>
              </p14:nvContentPartPr>
              <p14:xfrm>
                <a:off x="8032360" y="3571641"/>
                <a:ext cx="124200" cy="98280"/>
              </p14:xfrm>
            </p:contentPart>
          </mc:Choice>
          <mc:Fallback>
            <p:pic>
              <p:nvPicPr>
                <p:cNvPr id="7182" name="墨迹 7181">
                  <a:extLst>
                    <a:ext uri="{FF2B5EF4-FFF2-40B4-BE49-F238E27FC236}">
                      <a16:creationId xmlns:a16="http://schemas.microsoft.com/office/drawing/2014/main" id="{057D79EC-0961-FD73-D3A1-449F3CF5BB9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023360" y="3563001"/>
                  <a:ext cx="141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183" name="墨迹 7182">
                  <a:extLst>
                    <a:ext uri="{FF2B5EF4-FFF2-40B4-BE49-F238E27FC236}">
                      <a16:creationId xmlns:a16="http://schemas.microsoft.com/office/drawing/2014/main" id="{F473ACF9-F00C-7DBC-967A-9D743387ECC5}"/>
                    </a:ext>
                  </a:extLst>
                </p14:cNvPr>
                <p14:cNvContentPartPr/>
                <p14:nvPr/>
              </p14:nvContentPartPr>
              <p14:xfrm>
                <a:off x="8150800" y="3471201"/>
                <a:ext cx="122760" cy="106560"/>
              </p14:xfrm>
            </p:contentPart>
          </mc:Choice>
          <mc:Fallback>
            <p:pic>
              <p:nvPicPr>
                <p:cNvPr id="7183" name="墨迹 7182">
                  <a:extLst>
                    <a:ext uri="{FF2B5EF4-FFF2-40B4-BE49-F238E27FC236}">
                      <a16:creationId xmlns:a16="http://schemas.microsoft.com/office/drawing/2014/main" id="{F473ACF9-F00C-7DBC-967A-9D743387ECC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41800" y="3462201"/>
                  <a:ext cx="140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184" name="墨迹 7183">
                  <a:extLst>
                    <a:ext uri="{FF2B5EF4-FFF2-40B4-BE49-F238E27FC236}">
                      <a16:creationId xmlns:a16="http://schemas.microsoft.com/office/drawing/2014/main" id="{4FFB8824-4674-AC04-7AEE-762E41625FEF}"/>
                    </a:ext>
                  </a:extLst>
                </p14:cNvPr>
                <p14:cNvContentPartPr/>
                <p14:nvPr/>
              </p14:nvContentPartPr>
              <p14:xfrm>
                <a:off x="8174560" y="3513321"/>
                <a:ext cx="87480" cy="165960"/>
              </p14:xfrm>
            </p:contentPart>
          </mc:Choice>
          <mc:Fallback>
            <p:pic>
              <p:nvPicPr>
                <p:cNvPr id="7184" name="墨迹 7183">
                  <a:extLst>
                    <a:ext uri="{FF2B5EF4-FFF2-40B4-BE49-F238E27FC236}">
                      <a16:creationId xmlns:a16="http://schemas.microsoft.com/office/drawing/2014/main" id="{4FFB8824-4674-AC04-7AEE-762E41625FE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65920" y="3504321"/>
                  <a:ext cx="105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185" name="墨迹 7184">
                  <a:extLst>
                    <a:ext uri="{FF2B5EF4-FFF2-40B4-BE49-F238E27FC236}">
                      <a16:creationId xmlns:a16="http://schemas.microsoft.com/office/drawing/2014/main" id="{1640474B-3BBD-4023-7481-261CFEB86A81}"/>
                    </a:ext>
                  </a:extLst>
                </p14:cNvPr>
                <p14:cNvContentPartPr/>
                <p14:nvPr/>
              </p14:nvContentPartPr>
              <p14:xfrm>
                <a:off x="8273560" y="3439161"/>
                <a:ext cx="44280" cy="19800"/>
              </p14:xfrm>
            </p:contentPart>
          </mc:Choice>
          <mc:Fallback>
            <p:pic>
              <p:nvPicPr>
                <p:cNvPr id="7185" name="墨迹 7184">
                  <a:extLst>
                    <a:ext uri="{FF2B5EF4-FFF2-40B4-BE49-F238E27FC236}">
                      <a16:creationId xmlns:a16="http://schemas.microsoft.com/office/drawing/2014/main" id="{1640474B-3BBD-4023-7481-261CFEB86A8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64560" y="3430521"/>
                  <a:ext cx="61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186" name="墨迹 7185">
                  <a:extLst>
                    <a:ext uri="{FF2B5EF4-FFF2-40B4-BE49-F238E27FC236}">
                      <a16:creationId xmlns:a16="http://schemas.microsoft.com/office/drawing/2014/main" id="{C177D6CF-3184-0023-B056-43695D95F599}"/>
                    </a:ext>
                  </a:extLst>
                </p14:cNvPr>
                <p14:cNvContentPartPr/>
                <p14:nvPr/>
              </p14:nvContentPartPr>
              <p14:xfrm>
                <a:off x="8250880" y="3482001"/>
                <a:ext cx="64800" cy="96840"/>
              </p14:xfrm>
            </p:contentPart>
          </mc:Choice>
          <mc:Fallback>
            <p:pic>
              <p:nvPicPr>
                <p:cNvPr id="7186" name="墨迹 7185">
                  <a:extLst>
                    <a:ext uri="{FF2B5EF4-FFF2-40B4-BE49-F238E27FC236}">
                      <a16:creationId xmlns:a16="http://schemas.microsoft.com/office/drawing/2014/main" id="{C177D6CF-3184-0023-B056-43695D95F59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242240" y="3473001"/>
                  <a:ext cx="82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7187" name="墨迹 7186">
                  <a:extLst>
                    <a:ext uri="{FF2B5EF4-FFF2-40B4-BE49-F238E27FC236}">
                      <a16:creationId xmlns:a16="http://schemas.microsoft.com/office/drawing/2014/main" id="{530DE0A3-3B8E-A8D4-BB19-6168E135DE4F}"/>
                    </a:ext>
                  </a:extLst>
                </p14:cNvPr>
                <p14:cNvContentPartPr/>
                <p14:nvPr/>
              </p14:nvContentPartPr>
              <p14:xfrm>
                <a:off x="8241160" y="3458241"/>
                <a:ext cx="210960" cy="170640"/>
              </p14:xfrm>
            </p:contentPart>
          </mc:Choice>
          <mc:Fallback>
            <p:pic>
              <p:nvPicPr>
                <p:cNvPr id="7187" name="墨迹 7186">
                  <a:extLst>
                    <a:ext uri="{FF2B5EF4-FFF2-40B4-BE49-F238E27FC236}">
                      <a16:creationId xmlns:a16="http://schemas.microsoft.com/office/drawing/2014/main" id="{530DE0A3-3B8E-A8D4-BB19-6168E135DE4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232160" y="3449241"/>
                  <a:ext cx="228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7188" name="墨迹 7187">
                  <a:extLst>
                    <a:ext uri="{FF2B5EF4-FFF2-40B4-BE49-F238E27FC236}">
                      <a16:creationId xmlns:a16="http://schemas.microsoft.com/office/drawing/2014/main" id="{16DD4890-C140-218D-EFED-8E8AD6179102}"/>
                    </a:ext>
                  </a:extLst>
                </p14:cNvPr>
                <p14:cNvContentPartPr/>
                <p14:nvPr/>
              </p14:nvContentPartPr>
              <p14:xfrm>
                <a:off x="8425480" y="3376521"/>
                <a:ext cx="109440" cy="165600"/>
              </p14:xfrm>
            </p:contentPart>
          </mc:Choice>
          <mc:Fallback>
            <p:pic>
              <p:nvPicPr>
                <p:cNvPr id="7188" name="墨迹 7187">
                  <a:extLst>
                    <a:ext uri="{FF2B5EF4-FFF2-40B4-BE49-F238E27FC236}">
                      <a16:creationId xmlns:a16="http://schemas.microsoft.com/office/drawing/2014/main" id="{16DD4890-C140-218D-EFED-8E8AD617910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416840" y="3367521"/>
                  <a:ext cx="127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7189" name="墨迹 7188">
                  <a:extLst>
                    <a:ext uri="{FF2B5EF4-FFF2-40B4-BE49-F238E27FC236}">
                      <a16:creationId xmlns:a16="http://schemas.microsoft.com/office/drawing/2014/main" id="{351C6A65-05C0-CA4E-E35E-ED47CF62EA84}"/>
                    </a:ext>
                  </a:extLst>
                </p14:cNvPr>
                <p14:cNvContentPartPr/>
                <p14:nvPr/>
              </p14:nvContentPartPr>
              <p14:xfrm>
                <a:off x="8495320" y="3503601"/>
                <a:ext cx="14400" cy="164160"/>
              </p14:xfrm>
            </p:contentPart>
          </mc:Choice>
          <mc:Fallback>
            <p:pic>
              <p:nvPicPr>
                <p:cNvPr id="7189" name="墨迹 7188">
                  <a:extLst>
                    <a:ext uri="{FF2B5EF4-FFF2-40B4-BE49-F238E27FC236}">
                      <a16:creationId xmlns:a16="http://schemas.microsoft.com/office/drawing/2014/main" id="{351C6A65-05C0-CA4E-E35E-ED47CF62EA8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86680" y="3494601"/>
                  <a:ext cx="32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190" name="墨迹 7189">
                  <a:extLst>
                    <a:ext uri="{FF2B5EF4-FFF2-40B4-BE49-F238E27FC236}">
                      <a16:creationId xmlns:a16="http://schemas.microsoft.com/office/drawing/2014/main" id="{6199A8C4-7213-E72C-ECDB-EAA8E1F0E4FA}"/>
                    </a:ext>
                  </a:extLst>
                </p14:cNvPr>
                <p14:cNvContentPartPr/>
                <p14:nvPr/>
              </p14:nvContentPartPr>
              <p14:xfrm>
                <a:off x="8590000" y="3362121"/>
                <a:ext cx="119160" cy="236520"/>
              </p14:xfrm>
            </p:contentPart>
          </mc:Choice>
          <mc:Fallback>
            <p:pic>
              <p:nvPicPr>
                <p:cNvPr id="7190" name="墨迹 7189">
                  <a:extLst>
                    <a:ext uri="{FF2B5EF4-FFF2-40B4-BE49-F238E27FC236}">
                      <a16:creationId xmlns:a16="http://schemas.microsoft.com/office/drawing/2014/main" id="{6199A8C4-7213-E72C-ECDB-EAA8E1F0E4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81360" y="3353481"/>
                  <a:ext cx="136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191" name="墨迹 7190">
                  <a:extLst>
                    <a:ext uri="{FF2B5EF4-FFF2-40B4-BE49-F238E27FC236}">
                      <a16:creationId xmlns:a16="http://schemas.microsoft.com/office/drawing/2014/main" id="{840B13BD-C7C9-FC6A-E4FC-C246412B6869}"/>
                    </a:ext>
                  </a:extLst>
                </p14:cNvPr>
                <p14:cNvContentPartPr/>
                <p14:nvPr/>
              </p14:nvContentPartPr>
              <p14:xfrm>
                <a:off x="8728960" y="3379041"/>
                <a:ext cx="66240" cy="64080"/>
              </p14:xfrm>
            </p:contentPart>
          </mc:Choice>
          <mc:Fallback>
            <p:pic>
              <p:nvPicPr>
                <p:cNvPr id="7191" name="墨迹 7190">
                  <a:extLst>
                    <a:ext uri="{FF2B5EF4-FFF2-40B4-BE49-F238E27FC236}">
                      <a16:creationId xmlns:a16="http://schemas.microsoft.com/office/drawing/2014/main" id="{840B13BD-C7C9-FC6A-E4FC-C246412B686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720320" y="3370401"/>
                  <a:ext cx="83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192" name="墨迹 7191">
                  <a:extLst>
                    <a:ext uri="{FF2B5EF4-FFF2-40B4-BE49-F238E27FC236}">
                      <a16:creationId xmlns:a16="http://schemas.microsoft.com/office/drawing/2014/main" id="{6B00F1D0-A9B3-5701-EEB1-75E1F93A68A5}"/>
                    </a:ext>
                  </a:extLst>
                </p14:cNvPr>
                <p14:cNvContentPartPr/>
                <p14:nvPr/>
              </p14:nvContentPartPr>
              <p14:xfrm>
                <a:off x="8731120" y="3370041"/>
                <a:ext cx="151200" cy="217080"/>
              </p14:xfrm>
            </p:contentPart>
          </mc:Choice>
          <mc:Fallback>
            <p:pic>
              <p:nvPicPr>
                <p:cNvPr id="7192" name="墨迹 7191">
                  <a:extLst>
                    <a:ext uri="{FF2B5EF4-FFF2-40B4-BE49-F238E27FC236}">
                      <a16:creationId xmlns:a16="http://schemas.microsoft.com/office/drawing/2014/main" id="{6B00F1D0-A9B3-5701-EEB1-75E1F93A68A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22480" y="3361041"/>
                  <a:ext cx="168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7193" name="墨迹 7192">
                  <a:extLst>
                    <a:ext uri="{FF2B5EF4-FFF2-40B4-BE49-F238E27FC236}">
                      <a16:creationId xmlns:a16="http://schemas.microsoft.com/office/drawing/2014/main" id="{84B15A98-1079-21FC-B045-613154A46DA7}"/>
                    </a:ext>
                  </a:extLst>
                </p14:cNvPr>
                <p14:cNvContentPartPr/>
                <p14:nvPr/>
              </p14:nvContentPartPr>
              <p14:xfrm>
                <a:off x="8799880" y="3482361"/>
                <a:ext cx="20880" cy="337320"/>
              </p14:xfrm>
            </p:contentPart>
          </mc:Choice>
          <mc:Fallback>
            <p:pic>
              <p:nvPicPr>
                <p:cNvPr id="7193" name="墨迹 7192">
                  <a:extLst>
                    <a:ext uri="{FF2B5EF4-FFF2-40B4-BE49-F238E27FC236}">
                      <a16:creationId xmlns:a16="http://schemas.microsoft.com/office/drawing/2014/main" id="{84B15A98-1079-21FC-B045-613154A46DA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91240" y="3473721"/>
                  <a:ext cx="385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194" name="墨迹 7193">
                  <a:extLst>
                    <a:ext uri="{FF2B5EF4-FFF2-40B4-BE49-F238E27FC236}">
                      <a16:creationId xmlns:a16="http://schemas.microsoft.com/office/drawing/2014/main" id="{E25DDB7C-BF10-BC45-FD63-A4748F270E33}"/>
                    </a:ext>
                  </a:extLst>
                </p14:cNvPr>
                <p14:cNvContentPartPr/>
                <p14:nvPr/>
              </p14:nvContentPartPr>
              <p14:xfrm>
                <a:off x="8917240" y="3263841"/>
                <a:ext cx="189720" cy="512640"/>
              </p14:xfrm>
            </p:contentPart>
          </mc:Choice>
          <mc:Fallback>
            <p:pic>
              <p:nvPicPr>
                <p:cNvPr id="7194" name="墨迹 7193">
                  <a:extLst>
                    <a:ext uri="{FF2B5EF4-FFF2-40B4-BE49-F238E27FC236}">
                      <a16:creationId xmlns:a16="http://schemas.microsoft.com/office/drawing/2014/main" id="{E25DDB7C-BF10-BC45-FD63-A4748F270E3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908600" y="3254841"/>
                  <a:ext cx="207360" cy="53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99" name="组合 7198">
            <a:extLst>
              <a:ext uri="{FF2B5EF4-FFF2-40B4-BE49-F238E27FC236}">
                <a16:creationId xmlns:a16="http://schemas.microsoft.com/office/drawing/2014/main" id="{1EB7DC57-180E-4143-A7E1-B5930F78D2A9}"/>
              </a:ext>
            </a:extLst>
          </p:cNvPr>
          <p:cNvGrpSpPr/>
          <p:nvPr/>
        </p:nvGrpSpPr>
        <p:grpSpPr>
          <a:xfrm>
            <a:off x="1728040" y="-31599"/>
            <a:ext cx="1228680" cy="1694880"/>
            <a:chOff x="1728040" y="-31599"/>
            <a:chExt cx="1228680" cy="169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196" name="墨迹 7195">
                  <a:extLst>
                    <a:ext uri="{FF2B5EF4-FFF2-40B4-BE49-F238E27FC236}">
                      <a16:creationId xmlns:a16="http://schemas.microsoft.com/office/drawing/2014/main" id="{F541ABED-ABED-F726-EE66-53778C45B37F}"/>
                    </a:ext>
                  </a:extLst>
                </p14:cNvPr>
                <p14:cNvContentPartPr/>
                <p14:nvPr/>
              </p14:nvContentPartPr>
              <p14:xfrm>
                <a:off x="2047000" y="341721"/>
                <a:ext cx="495720" cy="684720"/>
              </p14:xfrm>
            </p:contentPart>
          </mc:Choice>
          <mc:Fallback>
            <p:pic>
              <p:nvPicPr>
                <p:cNvPr id="7196" name="墨迹 7195">
                  <a:extLst>
                    <a:ext uri="{FF2B5EF4-FFF2-40B4-BE49-F238E27FC236}">
                      <a16:creationId xmlns:a16="http://schemas.microsoft.com/office/drawing/2014/main" id="{F541ABED-ABED-F726-EE66-53778C45B37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38360" y="333081"/>
                  <a:ext cx="5133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197" name="墨迹 7196">
                  <a:extLst>
                    <a:ext uri="{FF2B5EF4-FFF2-40B4-BE49-F238E27FC236}">
                      <a16:creationId xmlns:a16="http://schemas.microsoft.com/office/drawing/2014/main" id="{C7F34E7F-AB4A-A3D8-CDBF-3C769185C238}"/>
                    </a:ext>
                  </a:extLst>
                </p14:cNvPr>
                <p14:cNvContentPartPr/>
                <p14:nvPr/>
              </p14:nvContentPartPr>
              <p14:xfrm>
                <a:off x="2577640" y="1275561"/>
                <a:ext cx="111960" cy="81720"/>
              </p14:xfrm>
            </p:contentPart>
          </mc:Choice>
          <mc:Fallback>
            <p:pic>
              <p:nvPicPr>
                <p:cNvPr id="7197" name="墨迹 7196">
                  <a:extLst>
                    <a:ext uri="{FF2B5EF4-FFF2-40B4-BE49-F238E27FC236}">
                      <a16:creationId xmlns:a16="http://schemas.microsoft.com/office/drawing/2014/main" id="{C7F34E7F-AB4A-A3D8-CDBF-3C769185C23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68640" y="1266921"/>
                  <a:ext cx="129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198" name="墨迹 7197">
                  <a:extLst>
                    <a:ext uri="{FF2B5EF4-FFF2-40B4-BE49-F238E27FC236}">
                      <a16:creationId xmlns:a16="http://schemas.microsoft.com/office/drawing/2014/main" id="{6F96C99D-A6D4-55F3-806C-34FD602EA961}"/>
                    </a:ext>
                  </a:extLst>
                </p14:cNvPr>
                <p14:cNvContentPartPr/>
                <p14:nvPr/>
              </p14:nvContentPartPr>
              <p14:xfrm>
                <a:off x="1728040" y="-31599"/>
                <a:ext cx="1228680" cy="1694880"/>
              </p14:xfrm>
            </p:contentPart>
          </mc:Choice>
          <mc:Fallback>
            <p:pic>
              <p:nvPicPr>
                <p:cNvPr id="7198" name="墨迹 7197">
                  <a:extLst>
                    <a:ext uri="{FF2B5EF4-FFF2-40B4-BE49-F238E27FC236}">
                      <a16:creationId xmlns:a16="http://schemas.microsoft.com/office/drawing/2014/main" id="{6F96C99D-A6D4-55F3-806C-34FD602EA96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19400" y="-40239"/>
                  <a:ext cx="1246320" cy="1712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Fitting probability distributions</a:t>
            </a:r>
          </a:p>
          <a:p>
            <a:pPr lvl="1"/>
            <a:r>
              <a:rPr lang="en-CA" dirty="0"/>
              <a:t>Maximum likelihood</a:t>
            </a:r>
          </a:p>
          <a:p>
            <a:pPr lvl="1"/>
            <a:r>
              <a:rPr lang="en-CA" dirty="0"/>
              <a:t>Maximum a posteriori</a:t>
            </a:r>
          </a:p>
          <a:p>
            <a:pPr lvl="1"/>
            <a:r>
              <a:rPr lang="en-CA" dirty="0"/>
              <a:t>Bayesian approach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1:  Normal distribution</a:t>
            </a:r>
          </a:p>
          <a:p>
            <a:r>
              <a:rPr lang="en-CA" dirty="0"/>
              <a:t>Worked example 2:  Categorical distribution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Univariate</a:t>
            </a:r>
            <a:r>
              <a:rPr lang="en-GB" dirty="0"/>
              <a:t> Normal 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274" y="2627620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6314" y="4429132"/>
            <a:ext cx="4214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Univariate</a:t>
            </a:r>
            <a:r>
              <a:rPr lang="en-GB" sz="2400" dirty="0"/>
              <a:t> normal distribution describes single continuous variable.</a:t>
            </a:r>
          </a:p>
          <a:p>
            <a:endParaRPr lang="en-GB" sz="2400" dirty="0"/>
          </a:p>
          <a:p>
            <a:r>
              <a:rPr lang="en-GB" sz="2400" dirty="0"/>
              <a:t>Takes 2 parameters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3" y="3861048"/>
            <a:ext cx="3763898" cy="249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484784"/>
            <a:ext cx="6351390" cy="109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10" y="3123798"/>
            <a:ext cx="3456382" cy="61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313" y="3933056"/>
            <a:ext cx="7613103" cy="261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 Inverse Gamma Distribution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142873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Defined on  2 variables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8596" y="285749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or for short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3571876"/>
            <a:ext cx="429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Four parameters</a:t>
            </a:r>
            <a:r>
              <a:rPr lang="en-GB" sz="2400" dirty="0">
                <a:latin typeface="Symbol" pitchFamily="18" charset="2"/>
              </a:rPr>
              <a:t> </a:t>
            </a:r>
            <a:r>
              <a:rPr lang="en-GB" sz="2400" dirty="0" err="1">
                <a:latin typeface="Symbol" pitchFamily="18" charset="2"/>
              </a:rPr>
              <a:t>a,b,g</a:t>
            </a:r>
            <a:r>
              <a:rPr lang="en-GB" sz="2400" dirty="0">
                <a:latin typeface="Symbol" pitchFamily="18" charset="2"/>
              </a:rPr>
              <a:t> &gt; 0 </a:t>
            </a:r>
            <a:r>
              <a:rPr lang="en-GB" sz="2400" dirty="0"/>
              <a:t>and </a:t>
            </a:r>
            <a:r>
              <a:rPr lang="en-GB" sz="2400" dirty="0">
                <a:latin typeface="Symbol" pitchFamily="18" charset="2"/>
              </a:rPr>
              <a:t>d.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7376470" cy="87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2996952"/>
            <a:ext cx="5696844" cy="51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the same problem 3 different ways: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ML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MAP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Bayesian distribution </a:t>
            </a:r>
            <a:r>
              <a:rPr lang="en-US" dirty="0"/>
              <a:t>of parameters</a:t>
            </a:r>
          </a:p>
          <a:p>
            <a:pPr lvl="1"/>
            <a:endParaRPr lang="en-US" dirty="0"/>
          </a:p>
          <a:p>
            <a:r>
              <a:rPr lang="en-US" dirty="0"/>
              <a:t>Will we get the same results?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60614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As the name suggests we find the parameters under which the data              is most likely.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Fitting normal distribution: ML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35322" t="39026" r="55191" b="33799"/>
          <a:stretch>
            <a:fillRect/>
          </a:stretch>
        </p:blipFill>
        <p:spPr bwMode="auto">
          <a:xfrm>
            <a:off x="1274884" y="2102315"/>
            <a:ext cx="776836" cy="372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5157192"/>
            <a:ext cx="7550776" cy="93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2492896"/>
            <a:ext cx="4640644" cy="210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5514" y="4526092"/>
            <a:ext cx="304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 given by </a:t>
            </a:r>
            <a:r>
              <a:rPr lang="en-CA" sz="2400" dirty="0" err="1"/>
              <a:t>pdf</a:t>
            </a:r>
            <a:endParaRPr lang="en-CA" sz="2400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304538D-2D7E-99AF-31E1-26342E71A0A5}"/>
              </a:ext>
            </a:extLst>
          </p:cNvPr>
          <p:cNvGrpSpPr/>
          <p:nvPr/>
        </p:nvGrpSpPr>
        <p:grpSpPr>
          <a:xfrm>
            <a:off x="4944831" y="1884780"/>
            <a:ext cx="3733560" cy="1479960"/>
            <a:chOff x="4944831" y="1884780"/>
            <a:chExt cx="3733560" cy="14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B0A69F5-FC43-7992-6B5F-0919EBAA2096}"/>
                    </a:ext>
                  </a:extLst>
                </p14:cNvPr>
                <p14:cNvContentPartPr/>
                <p14:nvPr/>
              </p14:nvContentPartPr>
              <p14:xfrm>
                <a:off x="4944831" y="2448900"/>
                <a:ext cx="2123280" cy="9158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B0A69F5-FC43-7992-6B5F-0919EBAA20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5831" y="2439900"/>
                  <a:ext cx="214092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E5D3037-59CA-71FE-E1AF-E26812DC3026}"/>
                    </a:ext>
                  </a:extLst>
                </p14:cNvPr>
                <p14:cNvContentPartPr/>
                <p14:nvPr/>
              </p14:nvContentPartPr>
              <p14:xfrm>
                <a:off x="6609831" y="2056500"/>
                <a:ext cx="229680" cy="350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E5D3037-59CA-71FE-E1AF-E26812DC30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00831" y="2047500"/>
                  <a:ext cx="2473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47DB4B7-AE40-D34B-11E4-50E0E3627084}"/>
                    </a:ext>
                  </a:extLst>
                </p14:cNvPr>
                <p14:cNvContentPartPr/>
                <p14:nvPr/>
              </p14:nvContentPartPr>
              <p14:xfrm>
                <a:off x="6874431" y="2017980"/>
                <a:ext cx="43200" cy="311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47DB4B7-AE40-D34B-11E4-50E0E36270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65791" y="2008980"/>
                  <a:ext cx="60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4268FC2-1AA4-BD0E-CA0D-B628CCB8BB65}"/>
                    </a:ext>
                  </a:extLst>
                </p14:cNvPr>
                <p14:cNvContentPartPr/>
                <p14:nvPr/>
              </p14:nvContentPartPr>
              <p14:xfrm>
                <a:off x="6969831" y="2039220"/>
                <a:ext cx="42120" cy="290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4268FC2-1AA4-BD0E-CA0D-B628CCB8BB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60831" y="2030220"/>
                  <a:ext cx="59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67AE839-83CA-2A56-A187-E977F7C72E3A}"/>
                    </a:ext>
                  </a:extLst>
                </p14:cNvPr>
                <p14:cNvContentPartPr/>
                <p14:nvPr/>
              </p14:nvContentPartPr>
              <p14:xfrm>
                <a:off x="7000071" y="2144340"/>
                <a:ext cx="210240" cy="186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67AE839-83CA-2A56-A187-E977F7C72E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91431" y="2135340"/>
                  <a:ext cx="227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02BA5BF-3954-ADEF-6A31-3E21E92BC9C6}"/>
                    </a:ext>
                  </a:extLst>
                </p14:cNvPr>
                <p14:cNvContentPartPr/>
                <p14:nvPr/>
              </p14:nvContentPartPr>
              <p14:xfrm>
                <a:off x="7232991" y="1938420"/>
                <a:ext cx="159120" cy="3567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02BA5BF-3954-ADEF-6A31-3E21E92BC9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3991" y="1929420"/>
                  <a:ext cx="176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365DB5C-5ACD-712C-0ACA-708C5D811A60}"/>
                    </a:ext>
                  </a:extLst>
                </p14:cNvPr>
                <p14:cNvContentPartPr/>
                <p14:nvPr/>
              </p14:nvContentPartPr>
              <p14:xfrm>
                <a:off x="7401471" y="2147940"/>
                <a:ext cx="16920" cy="106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365DB5C-5ACD-712C-0ACA-708C5D811A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92471" y="2139300"/>
                  <a:ext cx="34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BED1AAD-D897-F2B2-297C-91699BC4E11A}"/>
                    </a:ext>
                  </a:extLst>
                </p14:cNvPr>
                <p14:cNvContentPartPr/>
                <p14:nvPr/>
              </p14:nvContentPartPr>
              <p14:xfrm>
                <a:off x="7435671" y="1920060"/>
                <a:ext cx="291960" cy="384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BED1AAD-D897-F2B2-297C-91699BC4E1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7031" y="1911060"/>
                  <a:ext cx="3096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7E79DB-A51E-0062-2521-59C2A6168B4F}"/>
                    </a:ext>
                  </a:extLst>
                </p14:cNvPr>
                <p14:cNvContentPartPr/>
                <p14:nvPr/>
              </p14:nvContentPartPr>
              <p14:xfrm>
                <a:off x="7763991" y="2075220"/>
                <a:ext cx="109440" cy="15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7E79DB-A51E-0062-2521-59C2A6168B4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54991" y="2066580"/>
                  <a:ext cx="127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689E3F3-91C1-5F69-337C-7A3D112C67C7}"/>
                    </a:ext>
                  </a:extLst>
                </p14:cNvPr>
                <p14:cNvContentPartPr/>
                <p14:nvPr/>
              </p14:nvContentPartPr>
              <p14:xfrm>
                <a:off x="7920951" y="1884780"/>
                <a:ext cx="190440" cy="302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689E3F3-91C1-5F69-337C-7A3D112C67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12311" y="1876140"/>
                  <a:ext cx="208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7189F5D-8610-B3AA-8494-C7BF542676F3}"/>
                    </a:ext>
                  </a:extLst>
                </p14:cNvPr>
                <p14:cNvContentPartPr/>
                <p14:nvPr/>
              </p14:nvContentPartPr>
              <p14:xfrm>
                <a:off x="7155591" y="2462220"/>
                <a:ext cx="213480" cy="292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7189F5D-8610-B3AA-8494-C7BF542676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46591" y="2453580"/>
                  <a:ext cx="231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2760735-A9F0-4F57-FB86-CA690172F1BF}"/>
                    </a:ext>
                  </a:extLst>
                </p14:cNvPr>
                <p14:cNvContentPartPr/>
                <p14:nvPr/>
              </p14:nvContentPartPr>
              <p14:xfrm>
                <a:off x="7372311" y="2404260"/>
                <a:ext cx="223200" cy="296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2760735-A9F0-4F57-FB86-CA690172F1B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3311" y="2395620"/>
                  <a:ext cx="240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797D81D-F405-3763-9031-82018DEA0B9B}"/>
                    </a:ext>
                  </a:extLst>
                </p14:cNvPr>
                <p14:cNvContentPartPr/>
                <p14:nvPr/>
              </p14:nvContentPartPr>
              <p14:xfrm>
                <a:off x="7588671" y="2373660"/>
                <a:ext cx="97560" cy="2206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797D81D-F405-3763-9031-82018DEA0B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80031" y="2364660"/>
                  <a:ext cx="115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88E783A-6D5D-189C-0171-39FFD2D4EFF9}"/>
                    </a:ext>
                  </a:extLst>
                </p14:cNvPr>
                <p14:cNvContentPartPr/>
                <p14:nvPr/>
              </p14:nvContentPartPr>
              <p14:xfrm>
                <a:off x="7598031" y="2393460"/>
                <a:ext cx="173880" cy="1782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88E783A-6D5D-189C-0171-39FFD2D4EF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89031" y="2384460"/>
                  <a:ext cx="191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759AB5D-D4FE-FDA1-45EF-6000840941F1}"/>
                    </a:ext>
                  </a:extLst>
                </p14:cNvPr>
                <p14:cNvContentPartPr/>
                <p14:nvPr/>
              </p14:nvContentPartPr>
              <p14:xfrm>
                <a:off x="7761831" y="2513700"/>
                <a:ext cx="66960" cy="19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759AB5D-D4FE-FDA1-45EF-6000840941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53191" y="2505060"/>
                  <a:ext cx="84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9702CF5-9426-2149-BB15-99A413D3EDA6}"/>
                    </a:ext>
                  </a:extLst>
                </p14:cNvPr>
                <p14:cNvContentPartPr/>
                <p14:nvPr/>
              </p14:nvContentPartPr>
              <p14:xfrm>
                <a:off x="7619631" y="2308140"/>
                <a:ext cx="220680" cy="325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9702CF5-9426-2149-BB15-99A413D3ED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10631" y="2299140"/>
                  <a:ext cx="238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1C765E1-9AB9-7A73-7C5F-31E45C39769F}"/>
                    </a:ext>
                  </a:extLst>
                </p14:cNvPr>
                <p14:cNvContentPartPr/>
                <p14:nvPr/>
              </p14:nvContentPartPr>
              <p14:xfrm>
                <a:off x="8057751" y="2253060"/>
                <a:ext cx="71280" cy="1047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1C765E1-9AB9-7A73-7C5F-31E45C3976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48751" y="2244060"/>
                  <a:ext cx="88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5045396-E9AC-294A-7305-1AC8D93D8BB6}"/>
                    </a:ext>
                  </a:extLst>
                </p14:cNvPr>
                <p14:cNvContentPartPr/>
                <p14:nvPr/>
              </p14:nvContentPartPr>
              <p14:xfrm>
                <a:off x="7992951" y="2367900"/>
                <a:ext cx="212040" cy="150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5045396-E9AC-294A-7305-1AC8D93D8B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84311" y="2359260"/>
                  <a:ext cx="22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8FC01C6-34BE-FBAF-73EF-7A6AFC62403F}"/>
                    </a:ext>
                  </a:extLst>
                </p14:cNvPr>
                <p14:cNvContentPartPr/>
                <p14:nvPr/>
              </p14:nvContentPartPr>
              <p14:xfrm>
                <a:off x="8063511" y="2416500"/>
                <a:ext cx="159120" cy="90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8FC01C6-34BE-FBAF-73EF-7A6AFC6240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54511" y="2407500"/>
                  <a:ext cx="176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DA99027-60BC-9A96-3585-9BAF277FA16E}"/>
                    </a:ext>
                  </a:extLst>
                </p14:cNvPr>
                <p14:cNvContentPartPr/>
                <p14:nvPr/>
              </p14:nvContentPartPr>
              <p14:xfrm>
                <a:off x="8319831" y="2268540"/>
                <a:ext cx="78480" cy="23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DA99027-60BC-9A96-3585-9BAF277FA16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11191" y="2259540"/>
                  <a:ext cx="96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8FF6B88-71E2-1FAF-9BB3-7399331FDC39}"/>
                    </a:ext>
                  </a:extLst>
                </p14:cNvPr>
                <p14:cNvContentPartPr/>
                <p14:nvPr/>
              </p14:nvContentPartPr>
              <p14:xfrm>
                <a:off x="8336751" y="2214180"/>
                <a:ext cx="22680" cy="158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8FF6B88-71E2-1FAF-9BB3-7399331FDC3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28111" y="2205180"/>
                  <a:ext cx="40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ABE7F62-2D17-82F2-4816-201D829A5D5E}"/>
                    </a:ext>
                  </a:extLst>
                </p14:cNvPr>
                <p14:cNvContentPartPr/>
                <p14:nvPr/>
              </p14:nvContentPartPr>
              <p14:xfrm>
                <a:off x="8232351" y="2201580"/>
                <a:ext cx="446040" cy="298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ABE7F62-2D17-82F2-4816-201D829A5D5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23711" y="2192580"/>
                  <a:ext cx="463680" cy="316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6624736" cy="27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49341"/>
            <a:ext cx="8764238" cy="240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F29B756-0556-FFEF-A0F8-9F3600A47E38}"/>
              </a:ext>
            </a:extLst>
          </p:cNvPr>
          <p:cNvGrpSpPr/>
          <p:nvPr/>
        </p:nvGrpSpPr>
        <p:grpSpPr>
          <a:xfrm>
            <a:off x="2215321" y="1874983"/>
            <a:ext cx="6789960" cy="2922480"/>
            <a:chOff x="2215321" y="1874983"/>
            <a:chExt cx="6789960" cy="29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4BF519C-7530-86DB-3435-3E72579B7A7B}"/>
                    </a:ext>
                  </a:extLst>
                </p14:cNvPr>
                <p14:cNvContentPartPr/>
                <p14:nvPr/>
              </p14:nvContentPartPr>
              <p14:xfrm>
                <a:off x="8047681" y="4135783"/>
                <a:ext cx="957600" cy="5173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4BF519C-7530-86DB-3435-3E72579B7A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39041" y="4127143"/>
                  <a:ext cx="9752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D4F62D-E334-E160-DFB8-132343419D6F}"/>
                    </a:ext>
                  </a:extLst>
                </p14:cNvPr>
                <p14:cNvContentPartPr/>
                <p14:nvPr/>
              </p14:nvContentPartPr>
              <p14:xfrm>
                <a:off x="2215321" y="4027423"/>
                <a:ext cx="1074600" cy="770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D4F62D-E334-E160-DFB8-132343419D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06321" y="4018423"/>
                  <a:ext cx="109224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C237467-396F-815E-2A27-9E6DEEDD2382}"/>
                    </a:ext>
                  </a:extLst>
                </p14:cNvPr>
                <p14:cNvContentPartPr/>
                <p14:nvPr/>
              </p14:nvContentPartPr>
              <p14:xfrm>
                <a:off x="3145921" y="2512543"/>
                <a:ext cx="5131080" cy="1836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C237467-396F-815E-2A27-9E6DEEDD23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36921" y="2503903"/>
                  <a:ext cx="5148720" cy="18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B24178B-24C5-AEF5-640E-2E55546D3EE1}"/>
                    </a:ext>
                  </a:extLst>
                </p14:cNvPr>
                <p14:cNvContentPartPr/>
                <p14:nvPr/>
              </p14:nvContentPartPr>
              <p14:xfrm>
                <a:off x="7155601" y="2188183"/>
                <a:ext cx="119520" cy="249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B24178B-24C5-AEF5-640E-2E55546D3E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46601" y="2179183"/>
                  <a:ext cx="137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8B86186-2E3B-3FED-D4B8-186C0453E2B6}"/>
                    </a:ext>
                  </a:extLst>
                </p14:cNvPr>
                <p14:cNvContentPartPr/>
                <p14:nvPr/>
              </p14:nvContentPartPr>
              <p14:xfrm>
                <a:off x="7580761" y="1932583"/>
                <a:ext cx="107280" cy="426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8B86186-2E3B-3FED-D4B8-186C0453E2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71761" y="1923583"/>
                  <a:ext cx="1249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9460C3-7BF6-6CDD-2102-D3F03537BE4D}"/>
                    </a:ext>
                  </a:extLst>
                </p14:cNvPr>
                <p14:cNvContentPartPr/>
                <p14:nvPr/>
              </p14:nvContentPartPr>
              <p14:xfrm>
                <a:off x="7715401" y="2204383"/>
                <a:ext cx="183960" cy="159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9460C3-7BF6-6CDD-2102-D3F03537BE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06401" y="2195383"/>
                  <a:ext cx="201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86285EF-A75A-27FB-11AC-B8985A24B169}"/>
                    </a:ext>
                  </a:extLst>
                </p14:cNvPr>
                <p14:cNvContentPartPr/>
                <p14:nvPr/>
              </p14:nvContentPartPr>
              <p14:xfrm>
                <a:off x="7946521" y="1874983"/>
                <a:ext cx="60480" cy="458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86285EF-A75A-27FB-11AC-B8985A24B1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7521" y="1865983"/>
                  <a:ext cx="78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0778312-0B2F-CC18-BD36-4CF416574543}"/>
                    </a:ext>
                  </a:extLst>
                </p14:cNvPr>
                <p14:cNvContentPartPr/>
                <p14:nvPr/>
              </p14:nvContentPartPr>
              <p14:xfrm>
                <a:off x="7818361" y="1968943"/>
                <a:ext cx="239400" cy="309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0778312-0B2F-CC18-BD36-4CF4165745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09721" y="1960303"/>
                  <a:ext cx="257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42A7B6C-F03B-90A4-7EDB-111805AB6408}"/>
                    </a:ext>
                  </a:extLst>
                </p14:cNvPr>
                <p14:cNvContentPartPr/>
                <p14:nvPr/>
              </p14:nvContentPartPr>
              <p14:xfrm>
                <a:off x="8085481" y="2108263"/>
                <a:ext cx="151200" cy="2340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42A7B6C-F03B-90A4-7EDB-111805AB64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76481" y="2099263"/>
                  <a:ext cx="16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0B080CE-DE48-1E10-0833-F42D737F774B}"/>
                    </a:ext>
                  </a:extLst>
                </p14:cNvPr>
                <p14:cNvContentPartPr/>
                <p14:nvPr/>
              </p14:nvContentPartPr>
              <p14:xfrm>
                <a:off x="8246401" y="2104303"/>
                <a:ext cx="122400" cy="133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0B080CE-DE48-1E10-0833-F42D737F77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37761" y="2095663"/>
                  <a:ext cx="1400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8EFE045-1498-0CB8-D591-A6E070AB5D60}"/>
              </a:ext>
            </a:extLst>
          </p:cNvPr>
          <p:cNvGrpSpPr/>
          <p:nvPr/>
        </p:nvGrpSpPr>
        <p:grpSpPr>
          <a:xfrm>
            <a:off x="171601" y="1154983"/>
            <a:ext cx="1044360" cy="846000"/>
            <a:chOff x="171601" y="1154983"/>
            <a:chExt cx="104436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424BF94-FA02-A091-4C31-18C313BA1A5A}"/>
                    </a:ext>
                  </a:extLst>
                </p14:cNvPr>
                <p14:cNvContentPartPr/>
                <p14:nvPr/>
              </p14:nvContentPartPr>
              <p14:xfrm>
                <a:off x="171601" y="1621543"/>
                <a:ext cx="139680" cy="379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424BF94-FA02-A091-4C31-18C313BA1A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2601" y="1612543"/>
                  <a:ext cx="157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EC85B4D-08FC-2AC4-FD48-BD5B94CD43EC}"/>
                    </a:ext>
                  </a:extLst>
                </p14:cNvPr>
                <p14:cNvContentPartPr/>
                <p14:nvPr/>
              </p14:nvContentPartPr>
              <p14:xfrm>
                <a:off x="328561" y="1654303"/>
                <a:ext cx="32760" cy="221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EC85B4D-08FC-2AC4-FD48-BD5B94CD43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921" y="1645303"/>
                  <a:ext cx="50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34E8D20-8E9E-0678-A2F4-80EFE3AE2FE7}"/>
                    </a:ext>
                  </a:extLst>
                </p14:cNvPr>
                <p14:cNvContentPartPr/>
                <p14:nvPr/>
              </p14:nvContentPartPr>
              <p14:xfrm>
                <a:off x="328201" y="1525063"/>
                <a:ext cx="129600" cy="308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34E8D20-8E9E-0678-A2F4-80EFE3AE2F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9201" y="1516423"/>
                  <a:ext cx="147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3A9ABB7-83CB-4F26-CE09-1A3910F1733A}"/>
                    </a:ext>
                  </a:extLst>
                </p14:cNvPr>
                <p14:cNvContentPartPr/>
                <p14:nvPr/>
              </p14:nvContentPartPr>
              <p14:xfrm>
                <a:off x="449881" y="1665463"/>
                <a:ext cx="74160" cy="1447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3A9ABB7-83CB-4F26-CE09-1A3910F173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881" y="1656463"/>
                  <a:ext cx="91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A47A8F3-EE1E-3F35-83E6-22FDB2180D96}"/>
                    </a:ext>
                  </a:extLst>
                </p14:cNvPr>
                <p14:cNvContentPartPr/>
                <p14:nvPr/>
              </p14:nvContentPartPr>
              <p14:xfrm>
                <a:off x="507121" y="1630903"/>
                <a:ext cx="74520" cy="961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A47A8F3-EE1E-3F35-83E6-22FDB2180D9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8121" y="1621903"/>
                  <a:ext cx="92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A530DFA-0674-BC28-9B9F-ECFD05848AF5}"/>
                    </a:ext>
                  </a:extLst>
                </p14:cNvPr>
                <p14:cNvContentPartPr/>
                <p14:nvPr/>
              </p14:nvContentPartPr>
              <p14:xfrm>
                <a:off x="533401" y="1431463"/>
                <a:ext cx="99720" cy="247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A530DFA-0674-BC28-9B9F-ECFD05848A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761" y="1422823"/>
                  <a:ext cx="117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B3CF95C-DBE8-1FF2-0199-26287E391DCF}"/>
                    </a:ext>
                  </a:extLst>
                </p14:cNvPr>
                <p14:cNvContentPartPr/>
                <p14:nvPr/>
              </p14:nvContentPartPr>
              <p14:xfrm>
                <a:off x="661921" y="1485823"/>
                <a:ext cx="24120" cy="141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B3CF95C-DBE8-1FF2-0199-26287E391D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3281" y="1477183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CF99448-F5DC-EF1E-F580-207E16C888DC}"/>
                    </a:ext>
                  </a:extLst>
                </p14:cNvPr>
                <p14:cNvContentPartPr/>
                <p14:nvPr/>
              </p14:nvContentPartPr>
              <p14:xfrm>
                <a:off x="620161" y="1355143"/>
                <a:ext cx="208440" cy="237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CF99448-F5DC-EF1E-F580-207E16C888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521" y="1346503"/>
                  <a:ext cx="226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707376D-1BE9-437D-3D01-BF268C022D87}"/>
                    </a:ext>
                  </a:extLst>
                </p14:cNvPr>
                <p14:cNvContentPartPr/>
                <p14:nvPr/>
              </p14:nvContentPartPr>
              <p14:xfrm>
                <a:off x="815281" y="1440103"/>
                <a:ext cx="52920" cy="63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707376D-1BE9-437D-3D01-BF268C022D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281" y="1431103"/>
                  <a:ext cx="70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7F6FAE2-E300-88D1-D260-95DB12D548CB}"/>
                    </a:ext>
                  </a:extLst>
                </p14:cNvPr>
                <p14:cNvContentPartPr/>
                <p14:nvPr/>
              </p14:nvContentPartPr>
              <p14:xfrm>
                <a:off x="868201" y="1405543"/>
                <a:ext cx="53280" cy="71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7F6FAE2-E300-88D1-D260-95DB12D548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9561" y="1396903"/>
                  <a:ext cx="70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6B33042-13A9-8C4E-0AB6-38B5CD13098C}"/>
                    </a:ext>
                  </a:extLst>
                </p14:cNvPr>
                <p14:cNvContentPartPr/>
                <p14:nvPr/>
              </p14:nvContentPartPr>
              <p14:xfrm>
                <a:off x="935161" y="1154983"/>
                <a:ext cx="239400" cy="311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6B33042-13A9-8C4E-0AB6-38B5CD1309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6521" y="1145983"/>
                  <a:ext cx="257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32763EE-0377-1EEC-3C3F-4900760EE683}"/>
                    </a:ext>
                  </a:extLst>
                </p14:cNvPr>
                <p14:cNvContentPartPr/>
                <p14:nvPr/>
              </p14:nvContentPartPr>
              <p14:xfrm>
                <a:off x="1008961" y="1759423"/>
                <a:ext cx="75960" cy="32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32763EE-0377-1EEC-3C3F-4900760EE6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0321" y="1750783"/>
                  <a:ext cx="93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4E6E92E-9F82-8C81-DF13-223AFE4E36F0}"/>
                    </a:ext>
                  </a:extLst>
                </p14:cNvPr>
                <p14:cNvContentPartPr/>
                <p14:nvPr/>
              </p14:nvContentPartPr>
              <p14:xfrm>
                <a:off x="1084921" y="1628743"/>
                <a:ext cx="131040" cy="338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4E6E92E-9F82-8C81-DF13-223AFE4E36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5921" y="1620103"/>
                  <a:ext cx="1486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0E33279-0032-127B-6266-AC5A61310D24}"/>
              </a:ext>
            </a:extLst>
          </p:cNvPr>
          <p:cNvGrpSpPr/>
          <p:nvPr/>
        </p:nvGrpSpPr>
        <p:grpSpPr>
          <a:xfrm>
            <a:off x="4448041" y="1683823"/>
            <a:ext cx="1734840" cy="682200"/>
            <a:chOff x="4448041" y="1683823"/>
            <a:chExt cx="173484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9733813-3084-5AA9-03F5-B3A70230D07C}"/>
                    </a:ext>
                  </a:extLst>
                </p14:cNvPr>
                <p14:cNvContentPartPr/>
                <p14:nvPr/>
              </p14:nvContentPartPr>
              <p14:xfrm>
                <a:off x="4448041" y="2263783"/>
                <a:ext cx="131760" cy="770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9733813-3084-5AA9-03F5-B3A70230D0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39041" y="2255143"/>
                  <a:ext cx="149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F78DC5E-FAC7-8B17-E328-5F858115BFF7}"/>
                    </a:ext>
                  </a:extLst>
                </p14:cNvPr>
                <p14:cNvContentPartPr/>
                <p14:nvPr/>
              </p14:nvContentPartPr>
              <p14:xfrm>
                <a:off x="4507441" y="2331103"/>
                <a:ext cx="70200" cy="349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F78DC5E-FAC7-8B17-E328-5F858115BF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98441" y="2322103"/>
                  <a:ext cx="87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4BCC772-1E27-A243-67FD-8EA3CE50213D}"/>
                    </a:ext>
                  </a:extLst>
                </p14:cNvPr>
                <p14:cNvContentPartPr/>
                <p14:nvPr/>
              </p14:nvContentPartPr>
              <p14:xfrm>
                <a:off x="5794441" y="1726663"/>
                <a:ext cx="52920" cy="147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4BCC772-1E27-A243-67FD-8EA3CE5021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5441" y="1718023"/>
                  <a:ext cx="70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6A4DC56-AB7C-E394-CC3B-F1C9E51E0176}"/>
                    </a:ext>
                  </a:extLst>
                </p14:cNvPr>
                <p14:cNvContentPartPr/>
                <p14:nvPr/>
              </p14:nvContentPartPr>
              <p14:xfrm>
                <a:off x="5911081" y="1747903"/>
                <a:ext cx="37800" cy="432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6A4DC56-AB7C-E394-CC3B-F1C9E51E01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02441" y="1738903"/>
                  <a:ext cx="55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DAD43E0-45D4-372D-9EA1-2728EDEB67CD}"/>
                    </a:ext>
                  </a:extLst>
                </p14:cNvPr>
                <p14:cNvContentPartPr/>
                <p14:nvPr/>
              </p14:nvContentPartPr>
              <p14:xfrm>
                <a:off x="5842321" y="1860583"/>
                <a:ext cx="121680" cy="154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DAD43E0-45D4-372D-9EA1-2728EDEB67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33681" y="1851943"/>
                  <a:ext cx="139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BB5FAFE-7233-843B-BA0A-C62496EC2225}"/>
                    </a:ext>
                  </a:extLst>
                </p14:cNvPr>
                <p14:cNvContentPartPr/>
                <p14:nvPr/>
              </p14:nvContentPartPr>
              <p14:xfrm>
                <a:off x="6040681" y="1719463"/>
                <a:ext cx="142200" cy="193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BB5FAFE-7233-843B-BA0A-C62496EC22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32041" y="1710463"/>
                  <a:ext cx="15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6FAC303-9BC4-F9E1-C9DC-30B785DE015E}"/>
                    </a:ext>
                  </a:extLst>
                </p14:cNvPr>
                <p14:cNvContentPartPr/>
                <p14:nvPr/>
              </p14:nvContentPartPr>
              <p14:xfrm>
                <a:off x="5986681" y="1683823"/>
                <a:ext cx="177120" cy="267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6FAC303-9BC4-F9E1-C9DC-30B785DE01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78041" y="1675183"/>
                  <a:ext cx="194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B0754C8-5036-CB41-4502-54FDCD355CB5}"/>
                    </a:ext>
                  </a:extLst>
                </p14:cNvPr>
                <p14:cNvContentPartPr/>
                <p14:nvPr/>
              </p14:nvContentPartPr>
              <p14:xfrm>
                <a:off x="4585561" y="2095303"/>
                <a:ext cx="182520" cy="201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B0754C8-5036-CB41-4502-54FDCD355C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76921" y="2086303"/>
                  <a:ext cx="200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91678CE-AC1D-B6A8-38B3-D438F95C9248}"/>
                    </a:ext>
                  </a:extLst>
                </p14:cNvPr>
                <p14:cNvContentPartPr/>
                <p14:nvPr/>
              </p14:nvContentPartPr>
              <p14:xfrm>
                <a:off x="4806241" y="2060023"/>
                <a:ext cx="83160" cy="111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91678CE-AC1D-B6A8-38B3-D438F95C92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7241" y="2051383"/>
                  <a:ext cx="100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8BB6A12-91B0-C30A-C608-E23284742ED9}"/>
                    </a:ext>
                  </a:extLst>
                </p14:cNvPr>
                <p14:cNvContentPartPr/>
                <p14:nvPr/>
              </p14:nvContentPartPr>
              <p14:xfrm>
                <a:off x="4855561" y="2023303"/>
                <a:ext cx="96480" cy="979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8BB6A12-91B0-C30A-C608-E23284742E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46561" y="2014663"/>
                  <a:ext cx="114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F7EA2C6-25AB-222A-52C6-E2980BF7B32D}"/>
                    </a:ext>
                  </a:extLst>
                </p14:cNvPr>
                <p14:cNvContentPartPr/>
                <p14:nvPr/>
              </p14:nvContentPartPr>
              <p14:xfrm>
                <a:off x="4961761" y="1978303"/>
                <a:ext cx="136080" cy="123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F7EA2C6-25AB-222A-52C6-E2980BF7B32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53121" y="1969663"/>
                  <a:ext cx="15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6E86002-BEB7-6981-8D05-EDC5FB9911AD}"/>
                    </a:ext>
                  </a:extLst>
                </p14:cNvPr>
                <p14:cNvContentPartPr/>
                <p14:nvPr/>
              </p14:nvContentPartPr>
              <p14:xfrm>
                <a:off x="5142121" y="1946263"/>
                <a:ext cx="41040" cy="1328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6E86002-BEB7-6981-8D05-EDC5FB9911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33481" y="1937623"/>
                  <a:ext cx="58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65434A8-F17C-06A8-2095-DC8A2107A4E9}"/>
                    </a:ext>
                  </a:extLst>
                </p14:cNvPr>
                <p14:cNvContentPartPr/>
                <p14:nvPr/>
              </p14:nvContentPartPr>
              <p14:xfrm>
                <a:off x="5219161" y="1925743"/>
                <a:ext cx="218160" cy="1285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65434A8-F17C-06A8-2095-DC8A2107A4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10161" y="1917103"/>
                  <a:ext cx="235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2FC857C-5B10-B229-CA9C-D756FF18F433}"/>
                    </a:ext>
                  </a:extLst>
                </p14:cNvPr>
                <p14:cNvContentPartPr/>
                <p14:nvPr/>
              </p14:nvContentPartPr>
              <p14:xfrm>
                <a:off x="5487361" y="1737823"/>
                <a:ext cx="31680" cy="299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2FC857C-5B10-B229-CA9C-D756FF18F4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78361" y="1729183"/>
                  <a:ext cx="49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2E078C4-E54C-3CA4-F251-00D8975CEAE3}"/>
                    </a:ext>
                  </a:extLst>
                </p14:cNvPr>
                <p14:cNvContentPartPr/>
                <p14:nvPr/>
              </p14:nvContentPartPr>
              <p14:xfrm>
                <a:off x="5400241" y="1855903"/>
                <a:ext cx="202320" cy="102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2E078C4-E54C-3CA4-F251-00D8975CEA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91241" y="1847263"/>
                  <a:ext cx="219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3917B42-1BCB-D569-C74C-D232E73F6A76}"/>
                    </a:ext>
                  </a:extLst>
                </p14:cNvPr>
                <p14:cNvContentPartPr/>
                <p14:nvPr/>
              </p14:nvContentPartPr>
              <p14:xfrm>
                <a:off x="5600041" y="1862023"/>
                <a:ext cx="145800" cy="1058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3917B42-1BCB-D569-C74C-D232E73F6A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91041" y="1853023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a normal distribution: ML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7002"/>
          <a:stretch>
            <a:fillRect/>
          </a:stretch>
        </p:blipFill>
        <p:spPr bwMode="auto">
          <a:xfrm>
            <a:off x="5652120" y="2132856"/>
            <a:ext cx="3160553" cy="254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652120" y="4797152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Plotted surface of likelihoods as a function of possible parameter values</a:t>
            </a:r>
          </a:p>
          <a:p>
            <a:endParaRPr lang="en-CA" dirty="0"/>
          </a:p>
          <a:p>
            <a:r>
              <a:rPr lang="en-CA" dirty="0"/>
              <a:t>ML Solution is at peak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5040560" cy="455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2AB1E8-4B91-8F19-687D-B716B489649F}"/>
                  </a:ext>
                </a:extLst>
              </p14:cNvPr>
              <p14:cNvContentPartPr/>
              <p14:nvPr/>
            </p14:nvContentPartPr>
            <p14:xfrm>
              <a:off x="3615721" y="3798463"/>
              <a:ext cx="429840" cy="315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2AB1E8-4B91-8F19-687D-B716B48964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7081" y="3789463"/>
                <a:ext cx="447480" cy="33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1628800"/>
            <a:ext cx="184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Algebraically: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560" y="3861048"/>
            <a:ext cx="6091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alternatively, we can maximize the </a:t>
            </a:r>
            <a:r>
              <a:rPr lang="en-CA" sz="2400" b="1" dirty="0"/>
              <a:t>logarithm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365104"/>
            <a:ext cx="8054048" cy="191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628800"/>
            <a:ext cx="4442866" cy="77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r="52317"/>
          <a:stretch>
            <a:fillRect/>
          </a:stretch>
        </p:blipFill>
        <p:spPr bwMode="auto">
          <a:xfrm>
            <a:off x="2843808" y="2780928"/>
            <a:ext cx="3600400" cy="93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39552" y="2852936"/>
            <a:ext cx="105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r="64414" b="70751"/>
          <a:stretch>
            <a:fillRect/>
          </a:stretch>
        </p:blipFill>
        <p:spPr bwMode="auto">
          <a:xfrm>
            <a:off x="2423366" y="2643181"/>
            <a:ext cx="2720138" cy="92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 l="36053" t="31747" r="28433" b="34532"/>
          <a:stretch>
            <a:fillRect/>
          </a:stretch>
        </p:blipFill>
        <p:spPr bwMode="auto">
          <a:xfrm>
            <a:off x="5072066" y="2571744"/>
            <a:ext cx="271464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0D8BAA3-0054-8D9D-BC26-FD93430F12D2}"/>
                  </a:ext>
                </a:extLst>
              </p14:cNvPr>
              <p14:cNvContentPartPr/>
              <p14:nvPr/>
            </p14:nvContentPartPr>
            <p14:xfrm>
              <a:off x="5741161" y="3306703"/>
              <a:ext cx="645120" cy="219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0D8BAA3-0054-8D9D-BC26-FD93430F12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521" y="3298063"/>
                <a:ext cx="662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8068DE4-EA48-48AE-E95A-0CA3ECF5F476}"/>
                  </a:ext>
                </a:extLst>
              </p14:cNvPr>
              <p14:cNvContentPartPr/>
              <p14:nvPr/>
            </p14:nvContentPartPr>
            <p14:xfrm>
              <a:off x="1564081" y="6097783"/>
              <a:ext cx="7194240" cy="5176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8068DE4-EA48-48AE-E95A-0CA3ECF5F4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5441" y="6089143"/>
                <a:ext cx="7211880" cy="53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A25AC579-BE6D-B001-D090-F6F3E563ECFA}"/>
              </a:ext>
            </a:extLst>
          </p:cNvPr>
          <p:cNvGrpSpPr/>
          <p:nvPr/>
        </p:nvGrpSpPr>
        <p:grpSpPr>
          <a:xfrm>
            <a:off x="6060481" y="3879103"/>
            <a:ext cx="2013120" cy="1233360"/>
            <a:chOff x="6060481" y="3879103"/>
            <a:chExt cx="2013120" cy="12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5964206-F4E4-BC94-AB46-031CA3BDC073}"/>
                    </a:ext>
                  </a:extLst>
                </p14:cNvPr>
                <p14:cNvContentPartPr/>
                <p14:nvPr/>
              </p14:nvContentPartPr>
              <p14:xfrm>
                <a:off x="6247681" y="4630783"/>
                <a:ext cx="18720" cy="388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5964206-F4E4-BC94-AB46-031CA3BDC0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38681" y="4621783"/>
                  <a:ext cx="36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E0B6ECB-C822-E20C-47D3-05BF1F7E85D7}"/>
                    </a:ext>
                  </a:extLst>
                </p14:cNvPr>
                <p14:cNvContentPartPr/>
                <p14:nvPr/>
              </p14:nvContentPartPr>
              <p14:xfrm>
                <a:off x="6367201" y="4599463"/>
                <a:ext cx="57600" cy="272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E0B6ECB-C822-E20C-47D3-05BF1F7E85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8561" y="4590463"/>
                  <a:ext cx="75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CF20270-579D-B09C-46A8-92FCAAF780A8}"/>
                    </a:ext>
                  </a:extLst>
                </p14:cNvPr>
                <p14:cNvContentPartPr/>
                <p14:nvPr/>
              </p14:nvContentPartPr>
              <p14:xfrm>
                <a:off x="6530281" y="4400023"/>
                <a:ext cx="130680" cy="3322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CF20270-579D-B09C-46A8-92FCAAF780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1281" y="4391383"/>
                  <a:ext cx="148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6FAD96D-6501-C640-21FA-089B24E62483}"/>
                    </a:ext>
                  </a:extLst>
                </p14:cNvPr>
                <p14:cNvContentPartPr/>
                <p14:nvPr/>
              </p14:nvContentPartPr>
              <p14:xfrm>
                <a:off x="6689401" y="4493623"/>
                <a:ext cx="243000" cy="547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6FAD96D-6501-C640-21FA-089B24E624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80761" y="4484623"/>
                  <a:ext cx="2606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A4E201-EACE-5CDC-DAF4-9E6A70BFBAF4}"/>
                    </a:ext>
                  </a:extLst>
                </p14:cNvPr>
                <p14:cNvContentPartPr/>
                <p14:nvPr/>
              </p14:nvContentPartPr>
              <p14:xfrm>
                <a:off x="6945001" y="4418023"/>
                <a:ext cx="140760" cy="145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A4E201-EACE-5CDC-DAF4-9E6A70BFBA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36001" y="4409023"/>
                  <a:ext cx="158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F7E773F-9B99-F3BE-55E4-4F2CBD3EBDE2}"/>
                    </a:ext>
                  </a:extLst>
                </p14:cNvPr>
                <p14:cNvContentPartPr/>
                <p14:nvPr/>
              </p14:nvContentPartPr>
              <p14:xfrm>
                <a:off x="7026721" y="4189783"/>
                <a:ext cx="142200" cy="340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F7E773F-9B99-F3BE-55E4-4F2CBD3EBD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7721" y="4181143"/>
                  <a:ext cx="159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B13B2F4-CC53-C1FA-3796-8B84A5DBBC2B}"/>
                    </a:ext>
                  </a:extLst>
                </p14:cNvPr>
                <p14:cNvContentPartPr/>
                <p14:nvPr/>
              </p14:nvContentPartPr>
              <p14:xfrm>
                <a:off x="7204921" y="4332703"/>
                <a:ext cx="106200" cy="61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B13B2F4-CC53-C1FA-3796-8B84A5DBBC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95921" y="4324063"/>
                  <a:ext cx="123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C887870-4963-DBFA-72A4-2A77A5680152}"/>
                    </a:ext>
                  </a:extLst>
                </p14:cNvPr>
                <p14:cNvContentPartPr/>
                <p14:nvPr/>
              </p14:nvContentPartPr>
              <p14:xfrm>
                <a:off x="7396801" y="4038223"/>
                <a:ext cx="83520" cy="330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C887870-4963-DBFA-72A4-2A77A56801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87801" y="4029223"/>
                  <a:ext cx="1011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2E500AF-935E-FA35-383F-E87CDE2A5761}"/>
                    </a:ext>
                  </a:extLst>
                </p14:cNvPr>
                <p14:cNvContentPartPr/>
                <p14:nvPr/>
              </p14:nvContentPartPr>
              <p14:xfrm>
                <a:off x="7537201" y="4185463"/>
                <a:ext cx="82800" cy="118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2E500AF-935E-FA35-383F-E87CDE2A57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28561" y="4176823"/>
                  <a:ext cx="100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B343386-0780-D420-ACAA-0B768D44E122}"/>
                    </a:ext>
                  </a:extLst>
                </p14:cNvPr>
                <p14:cNvContentPartPr/>
                <p14:nvPr/>
              </p14:nvContentPartPr>
              <p14:xfrm>
                <a:off x="7602721" y="4158103"/>
                <a:ext cx="117720" cy="4546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B343386-0780-D420-ACAA-0B768D44E1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94081" y="4149103"/>
                  <a:ext cx="1353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07A88C6-177A-FB40-9E04-E9EDB6B86068}"/>
                    </a:ext>
                  </a:extLst>
                </p14:cNvPr>
                <p14:cNvContentPartPr/>
                <p14:nvPr/>
              </p14:nvContentPartPr>
              <p14:xfrm>
                <a:off x="7789921" y="4036063"/>
                <a:ext cx="131040" cy="116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07A88C6-177A-FB40-9E04-E9EDB6B860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1281" y="4027063"/>
                  <a:ext cx="148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8820B6B-D877-11FB-9863-52212D6258C1}"/>
                    </a:ext>
                  </a:extLst>
                </p14:cNvPr>
                <p14:cNvContentPartPr/>
                <p14:nvPr/>
              </p14:nvContentPartPr>
              <p14:xfrm>
                <a:off x="7983961" y="3879103"/>
                <a:ext cx="89640" cy="163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8820B6B-D877-11FB-9863-52212D6258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74961" y="3870463"/>
                  <a:ext cx="107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C14D24F-64F5-F3D8-6B98-3F6A51E9F145}"/>
                    </a:ext>
                  </a:extLst>
                </p14:cNvPr>
                <p14:cNvContentPartPr/>
                <p14:nvPr/>
              </p14:nvContentPartPr>
              <p14:xfrm>
                <a:off x="6060481" y="4427383"/>
                <a:ext cx="601560" cy="685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C14D24F-64F5-F3D8-6B98-3F6A51E9F1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51481" y="4418743"/>
                  <a:ext cx="619200" cy="70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EC88D7F-469A-05DB-77A6-CE25FB082E2F}"/>
              </a:ext>
            </a:extLst>
          </p:cNvPr>
          <p:cNvGrpSpPr/>
          <p:nvPr/>
        </p:nvGrpSpPr>
        <p:grpSpPr>
          <a:xfrm>
            <a:off x="8278441" y="3272863"/>
            <a:ext cx="678240" cy="1168560"/>
            <a:chOff x="8278441" y="3272863"/>
            <a:chExt cx="678240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9F2A00D-E92C-461D-1722-000760503049}"/>
                    </a:ext>
                  </a:extLst>
                </p14:cNvPr>
                <p14:cNvContentPartPr/>
                <p14:nvPr/>
              </p14:nvContentPartPr>
              <p14:xfrm>
                <a:off x="8278441" y="3673183"/>
                <a:ext cx="63000" cy="255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9F2A00D-E92C-461D-1722-0007605030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69801" y="3664543"/>
                  <a:ext cx="80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D937972-5246-997A-E123-367DE84AE646}"/>
                    </a:ext>
                  </a:extLst>
                </p14:cNvPr>
                <p14:cNvContentPartPr/>
                <p14:nvPr/>
              </p14:nvContentPartPr>
              <p14:xfrm>
                <a:off x="8367001" y="3818263"/>
                <a:ext cx="93600" cy="113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D937972-5246-997A-E123-367DE84AE6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58001" y="3809623"/>
                  <a:ext cx="111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63EA2BA-EAE7-3870-EEDC-9A0F2238255B}"/>
                    </a:ext>
                  </a:extLst>
                </p14:cNvPr>
                <p14:cNvContentPartPr/>
                <p14:nvPr/>
              </p14:nvContentPartPr>
              <p14:xfrm>
                <a:off x="8469241" y="3751303"/>
                <a:ext cx="115920" cy="435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63EA2BA-EAE7-3870-EEDC-9A0F223825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60601" y="3742303"/>
                  <a:ext cx="1335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575FF02-1736-906A-5F6E-B2079B54FDD9}"/>
                    </a:ext>
                  </a:extLst>
                </p14:cNvPr>
                <p14:cNvContentPartPr/>
                <p14:nvPr/>
              </p14:nvContentPartPr>
              <p14:xfrm>
                <a:off x="8699641" y="3470143"/>
                <a:ext cx="146160" cy="3531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575FF02-1736-906A-5F6E-B2079B54FD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91001" y="3461503"/>
                  <a:ext cx="1638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A8FA9D9-DB09-DE35-6BE9-73B75DEA84C2}"/>
                    </a:ext>
                  </a:extLst>
                </p14:cNvPr>
                <p14:cNvContentPartPr/>
                <p14:nvPr/>
              </p14:nvContentPartPr>
              <p14:xfrm>
                <a:off x="8373841" y="3834823"/>
                <a:ext cx="49680" cy="7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A8FA9D9-DB09-DE35-6BE9-73B75DEA84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64841" y="3825823"/>
                  <a:ext cx="67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4868E6D-3AFC-6F23-D739-9E191DB11C9F}"/>
                    </a:ext>
                  </a:extLst>
                </p14:cNvPr>
                <p14:cNvContentPartPr/>
                <p14:nvPr/>
              </p14:nvContentPartPr>
              <p14:xfrm>
                <a:off x="8708281" y="3272863"/>
                <a:ext cx="248400" cy="11685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4868E6D-3AFC-6F23-D739-9E191DB11C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99281" y="3264223"/>
                  <a:ext cx="266040" cy="11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41F23AF-C782-F7F9-FA4C-DEE4BBEDE4A3}"/>
              </a:ext>
            </a:extLst>
          </p:cNvPr>
          <p:cNvGrpSpPr/>
          <p:nvPr/>
        </p:nvGrpSpPr>
        <p:grpSpPr>
          <a:xfrm>
            <a:off x="3266521" y="5521063"/>
            <a:ext cx="1431000" cy="515520"/>
            <a:chOff x="3266521" y="5521063"/>
            <a:chExt cx="143100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DAEE987-8784-7BAA-4C8D-D8194872BE3A}"/>
                    </a:ext>
                  </a:extLst>
                </p14:cNvPr>
                <p14:cNvContentPartPr/>
                <p14:nvPr/>
              </p14:nvContentPartPr>
              <p14:xfrm>
                <a:off x="3266521" y="5634463"/>
                <a:ext cx="982440" cy="4021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DAEE987-8784-7BAA-4C8D-D8194872BE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57521" y="5625463"/>
                  <a:ext cx="1000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B376AD8-BF1A-4D80-6915-920FB9066D0B}"/>
                    </a:ext>
                  </a:extLst>
                </p14:cNvPr>
                <p14:cNvContentPartPr/>
                <p14:nvPr/>
              </p14:nvContentPartPr>
              <p14:xfrm>
                <a:off x="3889681" y="5521063"/>
                <a:ext cx="807840" cy="453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B376AD8-BF1A-4D80-6915-920FB9066D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81041" y="5512063"/>
                  <a:ext cx="825480" cy="47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B037BE4-F202-6C20-74A1-31CA715192A6}"/>
              </a:ext>
            </a:extLst>
          </p:cNvPr>
          <p:cNvGrpSpPr/>
          <p:nvPr/>
        </p:nvGrpSpPr>
        <p:grpSpPr>
          <a:xfrm>
            <a:off x="5858881" y="2291542"/>
            <a:ext cx="2014560" cy="587481"/>
            <a:chOff x="5858881" y="2291542"/>
            <a:chExt cx="2014560" cy="5874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C7127CA-D47D-7861-62D7-7187A27BBDD0}"/>
                    </a:ext>
                  </a:extLst>
                </p14:cNvPr>
                <p14:cNvContentPartPr/>
                <p14:nvPr/>
              </p14:nvContentPartPr>
              <p14:xfrm>
                <a:off x="6097921" y="2587063"/>
                <a:ext cx="49680" cy="161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C7127CA-D47D-7861-62D7-7187A27BBD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88921" y="2578423"/>
                  <a:ext cx="67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2CA9EBD-1D11-6B16-6CB9-45BE7894CFC4}"/>
                    </a:ext>
                  </a:extLst>
                </p14:cNvPr>
                <p14:cNvContentPartPr/>
                <p14:nvPr/>
              </p14:nvContentPartPr>
              <p14:xfrm>
                <a:off x="6181441" y="2620903"/>
                <a:ext cx="30600" cy="33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2CA9EBD-1D11-6B16-6CB9-45BE7894CF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72801" y="2612263"/>
                  <a:ext cx="48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9A1619B-8246-5ADB-37F6-8AC2BBEF49E2}"/>
                    </a:ext>
                  </a:extLst>
                </p14:cNvPr>
                <p14:cNvContentPartPr/>
                <p14:nvPr/>
              </p14:nvContentPartPr>
              <p14:xfrm>
                <a:off x="6138601" y="2725663"/>
                <a:ext cx="141120" cy="153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9A1619B-8246-5ADB-37F6-8AC2BBEF49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29961" y="2717023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D7D92DA-7452-08B5-4DD9-7806AD82D74F}"/>
                    </a:ext>
                  </a:extLst>
                </p14:cNvPr>
                <p14:cNvContentPartPr/>
                <p14:nvPr/>
              </p14:nvContentPartPr>
              <p14:xfrm>
                <a:off x="6269281" y="2572663"/>
                <a:ext cx="237600" cy="2458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D7D92DA-7452-08B5-4DD9-7806AD82D7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60641" y="2564023"/>
                  <a:ext cx="255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401A19E-C745-4BB5-1B9F-4A613E1F5C95}"/>
                    </a:ext>
                  </a:extLst>
                </p14:cNvPr>
                <p14:cNvContentPartPr/>
                <p14:nvPr/>
              </p14:nvContentPartPr>
              <p14:xfrm>
                <a:off x="6263161" y="2651143"/>
                <a:ext cx="122040" cy="91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401A19E-C745-4BB5-1B9F-4A613E1F5C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54161" y="2642143"/>
                  <a:ext cx="139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C57873-064B-96B3-67B0-F1A908EE4FBD}"/>
                    </a:ext>
                  </a:extLst>
                </p14:cNvPr>
                <p14:cNvContentPartPr/>
                <p14:nvPr/>
              </p14:nvContentPartPr>
              <p14:xfrm>
                <a:off x="6380521" y="2744383"/>
                <a:ext cx="12600" cy="46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C57873-064B-96B3-67B0-F1A908EE4F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71521" y="2735383"/>
                  <a:ext cx="30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02F47A7-75A0-2C95-8F49-BB263671AC61}"/>
                    </a:ext>
                  </a:extLst>
                </p14:cNvPr>
                <p14:cNvContentPartPr/>
                <p14:nvPr/>
              </p14:nvContentPartPr>
              <p14:xfrm>
                <a:off x="5858881" y="2614494"/>
                <a:ext cx="754560" cy="209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02F47A7-75A0-2C95-8F49-BB263671AC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49881" y="2605494"/>
                  <a:ext cx="772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A95E8E9-90D8-6419-CF56-1D7104B30022}"/>
                    </a:ext>
                  </a:extLst>
                </p14:cNvPr>
                <p14:cNvContentPartPr/>
                <p14:nvPr/>
              </p14:nvContentPartPr>
              <p14:xfrm>
                <a:off x="6779041" y="2475534"/>
                <a:ext cx="110880" cy="19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A95E8E9-90D8-6419-CF56-1D7104B300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70041" y="2466894"/>
                  <a:ext cx="12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E467517-0818-7CA0-B7E1-AD7A8AB145CF}"/>
                    </a:ext>
                  </a:extLst>
                </p14:cNvPr>
                <p14:cNvContentPartPr/>
                <p14:nvPr/>
              </p14:nvContentPartPr>
              <p14:xfrm>
                <a:off x="6845281" y="2515134"/>
                <a:ext cx="15120" cy="175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E467517-0818-7CA0-B7E1-AD7A8AB145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36281" y="2506134"/>
                  <a:ext cx="32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77DFB6F-C31E-E626-84C4-89CE9B64CCF7}"/>
                    </a:ext>
                  </a:extLst>
                </p14:cNvPr>
                <p14:cNvContentPartPr/>
                <p14:nvPr/>
              </p14:nvContentPartPr>
              <p14:xfrm>
                <a:off x="6884161" y="2589294"/>
                <a:ext cx="46800" cy="28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77DFB6F-C31E-E626-84C4-89CE9B64CC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75521" y="2580654"/>
                  <a:ext cx="64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93E5D7F-3644-E912-777F-ECE8E243A76D}"/>
                    </a:ext>
                  </a:extLst>
                </p14:cNvPr>
                <p14:cNvContentPartPr/>
                <p14:nvPr/>
              </p14:nvContentPartPr>
              <p14:xfrm>
                <a:off x="6709921" y="2613054"/>
                <a:ext cx="248760" cy="1119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93E5D7F-3644-E912-777F-ECE8E243A7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01281" y="2604414"/>
                  <a:ext cx="266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DB743C6-1619-292D-22D5-47A14A3D0813}"/>
                    </a:ext>
                  </a:extLst>
                </p14:cNvPr>
                <p14:cNvContentPartPr/>
                <p14:nvPr/>
              </p14:nvContentPartPr>
              <p14:xfrm>
                <a:off x="7057681" y="2559022"/>
                <a:ext cx="5400" cy="108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DB743C6-1619-292D-22D5-47A14A3D08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48681" y="2550022"/>
                  <a:ext cx="23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6E9D5E8-8B29-E61B-A739-F52BE81A412C}"/>
                    </a:ext>
                  </a:extLst>
                </p14:cNvPr>
                <p14:cNvContentPartPr/>
                <p14:nvPr/>
              </p14:nvContentPartPr>
              <p14:xfrm>
                <a:off x="7031761" y="2400982"/>
                <a:ext cx="249480" cy="3236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6E9D5E8-8B29-E61B-A739-F52BE81A41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23121" y="2391982"/>
                  <a:ext cx="267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E72F5F7-A38A-4168-96B6-0648A09E3944}"/>
                    </a:ext>
                  </a:extLst>
                </p14:cNvPr>
                <p14:cNvContentPartPr/>
                <p14:nvPr/>
              </p14:nvContentPartPr>
              <p14:xfrm>
                <a:off x="7425961" y="2448502"/>
                <a:ext cx="130680" cy="202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E72F5F7-A38A-4168-96B6-0648A09E39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17321" y="2439862"/>
                  <a:ext cx="148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B2D9335-B797-E3E4-8B6B-C5D126526DEC}"/>
                    </a:ext>
                  </a:extLst>
                </p14:cNvPr>
                <p14:cNvContentPartPr/>
                <p14:nvPr/>
              </p14:nvContentPartPr>
              <p14:xfrm>
                <a:off x="7432801" y="2582062"/>
                <a:ext cx="60840" cy="48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B2D9335-B797-E3E4-8B6B-C5D126526D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24161" y="2573422"/>
                  <a:ext cx="78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F1AEBF1-2190-C9BB-AB00-4C8858640AFC}"/>
                    </a:ext>
                  </a:extLst>
                </p14:cNvPr>
                <p14:cNvContentPartPr/>
                <p14:nvPr/>
              </p14:nvContentPartPr>
              <p14:xfrm>
                <a:off x="7693801" y="2330422"/>
                <a:ext cx="137880" cy="41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F1AEBF1-2190-C9BB-AB00-4C8858640A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85161" y="2321782"/>
                  <a:ext cx="155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3DC645B-C462-93A2-B377-8669449AE158}"/>
                    </a:ext>
                  </a:extLst>
                </p14:cNvPr>
                <p14:cNvContentPartPr/>
                <p14:nvPr/>
              </p14:nvContentPartPr>
              <p14:xfrm>
                <a:off x="7645201" y="2291542"/>
                <a:ext cx="228240" cy="238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3DC645B-C462-93A2-B377-8669449AE1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36561" y="2282542"/>
                  <a:ext cx="245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7FAC3DD-A4E8-5E65-0C98-3EFA0DBC1B6C}"/>
                    </a:ext>
                  </a:extLst>
                </p14:cNvPr>
                <p14:cNvContentPartPr/>
                <p14:nvPr/>
              </p14:nvContentPartPr>
              <p14:xfrm>
                <a:off x="7757161" y="2436622"/>
                <a:ext cx="66600" cy="340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7FAC3DD-A4E8-5E65-0C98-3EFA0DBC1B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48521" y="2427982"/>
                  <a:ext cx="84240" cy="357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Fitting probability distributions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Maximum likelihood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Maximum a posteriori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Bayesian approach</a:t>
            </a:r>
            <a:endParaRPr lang="en-CA" dirty="0"/>
          </a:p>
          <a:p>
            <a:r>
              <a:rPr lang="en-CA" dirty="0"/>
              <a:t>Worked example 1:  Normal distribution</a:t>
            </a:r>
          </a:p>
          <a:p>
            <a:r>
              <a:rPr lang="en-CA" dirty="0"/>
              <a:t>Worked example 2:  Categorical distribution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82CBAB0-CD33-E662-3CA4-638251E60AA9}"/>
              </a:ext>
            </a:extLst>
          </p:cNvPr>
          <p:cNvGrpSpPr/>
          <p:nvPr/>
        </p:nvGrpSpPr>
        <p:grpSpPr>
          <a:xfrm>
            <a:off x="6364681" y="1931863"/>
            <a:ext cx="406440" cy="1048680"/>
            <a:chOff x="6364681" y="1931863"/>
            <a:chExt cx="406440" cy="10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2EB15D6-8A63-17F8-933E-982C66E0309B}"/>
                    </a:ext>
                  </a:extLst>
                </p14:cNvPr>
                <p14:cNvContentPartPr/>
                <p14:nvPr/>
              </p14:nvContentPartPr>
              <p14:xfrm>
                <a:off x="6394201" y="2218783"/>
                <a:ext cx="376920" cy="7617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2EB15D6-8A63-17F8-933E-982C66E030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85201" y="2210143"/>
                  <a:ext cx="39456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9083ABB-439B-C960-2134-14293080B1F5}"/>
                    </a:ext>
                  </a:extLst>
                </p14:cNvPr>
                <p14:cNvContentPartPr/>
                <p14:nvPr/>
              </p14:nvContentPartPr>
              <p14:xfrm>
                <a:off x="6364681" y="1931863"/>
                <a:ext cx="13680" cy="212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9083ABB-439B-C960-2134-14293080B1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6041" y="1922863"/>
                  <a:ext cx="31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7E40B25-19E9-E4C1-EDDA-23BBA5EE4056}"/>
                    </a:ext>
                  </a:extLst>
                </p14:cNvPr>
                <p14:cNvContentPartPr/>
                <p14:nvPr/>
              </p14:nvContentPartPr>
              <p14:xfrm>
                <a:off x="6414721" y="2041663"/>
                <a:ext cx="125640" cy="83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7E40B25-19E9-E4C1-EDDA-23BBA5EE40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6081" y="2032663"/>
                  <a:ext cx="14328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808B5F2-D07F-715E-7048-5397383AEA32}"/>
                  </a:ext>
                </a:extLst>
              </p14:cNvPr>
              <p14:cNvContentPartPr/>
              <p14:nvPr/>
            </p14:nvContentPartPr>
            <p14:xfrm>
              <a:off x="7008001" y="2034823"/>
              <a:ext cx="263520" cy="6570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808B5F2-D07F-715E-7048-5397383AEA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9001" y="2025823"/>
                <a:ext cx="281160" cy="67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the logarithm?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422108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4437112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logarithm is a monotonic transformation.</a:t>
            </a:r>
          </a:p>
          <a:p>
            <a:endParaRPr lang="en-CA" sz="2400" dirty="0"/>
          </a:p>
          <a:p>
            <a:r>
              <a:rPr lang="en-CA" sz="2400" dirty="0"/>
              <a:t>Hence, the position of the peak stays in the same place</a:t>
            </a:r>
          </a:p>
          <a:p>
            <a:br>
              <a:rPr lang="en-CA" sz="2400" dirty="0"/>
            </a:br>
            <a:r>
              <a:rPr lang="en-CA" sz="2400" dirty="0"/>
              <a:t>But the log likelihood is easier to work with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752528" cy="309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5889C19-586A-C2F8-950D-44FD74F5913C}"/>
                  </a:ext>
                </a:extLst>
              </p14:cNvPr>
              <p14:cNvContentPartPr/>
              <p14:nvPr/>
            </p14:nvContentPartPr>
            <p14:xfrm>
              <a:off x="3070480" y="4890252"/>
              <a:ext cx="978120" cy="51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5889C19-586A-C2F8-950D-44FD74F591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1480" y="4881252"/>
                <a:ext cx="9957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1D6857B-7D75-53A5-0933-14CE85C24870}"/>
                  </a:ext>
                </a:extLst>
              </p14:cNvPr>
              <p14:cNvContentPartPr/>
              <p14:nvPr/>
            </p14:nvContentPartPr>
            <p14:xfrm>
              <a:off x="3005320" y="4848492"/>
              <a:ext cx="1433520" cy="75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1D6857B-7D75-53A5-0933-14CE85C248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6680" y="4839492"/>
                <a:ext cx="145116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4646A752-7FA7-6B29-C349-874D42BEFDD8}"/>
              </a:ext>
            </a:extLst>
          </p:cNvPr>
          <p:cNvGrpSpPr/>
          <p:nvPr/>
        </p:nvGrpSpPr>
        <p:grpSpPr>
          <a:xfrm>
            <a:off x="3051040" y="4084212"/>
            <a:ext cx="1215360" cy="523800"/>
            <a:chOff x="3051040" y="4084212"/>
            <a:chExt cx="1215360" cy="52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DE2E9F0-72A7-9D15-E9E7-D45842A549D5}"/>
                    </a:ext>
                  </a:extLst>
                </p14:cNvPr>
                <p14:cNvContentPartPr/>
                <p14:nvPr/>
              </p14:nvContentPartPr>
              <p14:xfrm>
                <a:off x="3204040" y="4169532"/>
                <a:ext cx="58680" cy="50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DE2E9F0-72A7-9D15-E9E7-D45842A549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95040" y="4160532"/>
                  <a:ext cx="76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9AA00F5-D69B-5093-A193-9C24B7BA0F73}"/>
                    </a:ext>
                  </a:extLst>
                </p14:cNvPr>
                <p14:cNvContentPartPr/>
                <p14:nvPr/>
              </p14:nvContentPartPr>
              <p14:xfrm>
                <a:off x="3255880" y="4178172"/>
                <a:ext cx="53280" cy="50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9AA00F5-D69B-5093-A193-9C24B7BA0F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47240" y="4169172"/>
                  <a:ext cx="70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5751DBD-4E96-E21E-ED88-1D6141D50407}"/>
                    </a:ext>
                  </a:extLst>
                </p14:cNvPr>
                <p14:cNvContentPartPr/>
                <p14:nvPr/>
              </p14:nvContentPartPr>
              <p14:xfrm>
                <a:off x="3133120" y="4290492"/>
                <a:ext cx="54720" cy="40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5751DBD-4E96-E21E-ED88-1D6141D5040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24120" y="4281852"/>
                  <a:ext cx="72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40DE06D-24A7-1BC9-169A-5E5339043367}"/>
                    </a:ext>
                  </a:extLst>
                </p14:cNvPr>
                <p14:cNvContentPartPr/>
                <p14:nvPr/>
              </p14:nvContentPartPr>
              <p14:xfrm>
                <a:off x="3170560" y="4199052"/>
                <a:ext cx="222120" cy="173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40DE06D-24A7-1BC9-169A-5E53390433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61560" y="4190412"/>
                  <a:ext cx="239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2C74C74-C7CC-388F-98D7-521081CBEC4D}"/>
                    </a:ext>
                  </a:extLst>
                </p14:cNvPr>
                <p14:cNvContentPartPr/>
                <p14:nvPr/>
              </p14:nvContentPartPr>
              <p14:xfrm>
                <a:off x="3204040" y="4376172"/>
                <a:ext cx="119880" cy="781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2C74C74-C7CC-388F-98D7-521081CBEC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95040" y="4367532"/>
                  <a:ext cx="137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D2B68E1-3FF8-59AE-B908-E9E47C8A0C39}"/>
                    </a:ext>
                  </a:extLst>
                </p14:cNvPr>
                <p14:cNvContentPartPr/>
                <p14:nvPr/>
              </p14:nvContentPartPr>
              <p14:xfrm>
                <a:off x="3257680" y="4314972"/>
                <a:ext cx="10440" cy="242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D2B68E1-3FF8-59AE-B908-E9E47C8A0C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49040" y="4306332"/>
                  <a:ext cx="28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06FB7F3-1EBB-DB5D-A5F4-BE2C3E7EB5E6}"/>
                    </a:ext>
                  </a:extLst>
                </p14:cNvPr>
                <p14:cNvContentPartPr/>
                <p14:nvPr/>
              </p14:nvContentPartPr>
              <p14:xfrm>
                <a:off x="3051040" y="4424772"/>
                <a:ext cx="411840" cy="138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06FB7F3-1EBB-DB5D-A5F4-BE2C3E7EB5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42040" y="4416132"/>
                  <a:ext cx="429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7962327-6824-9F19-1083-DEF259B0B719}"/>
                    </a:ext>
                  </a:extLst>
                </p14:cNvPr>
                <p14:cNvContentPartPr/>
                <p14:nvPr/>
              </p14:nvContentPartPr>
              <p14:xfrm>
                <a:off x="3561520" y="4169892"/>
                <a:ext cx="15120" cy="47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7962327-6824-9F19-1083-DEF259B0B71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52880" y="4161252"/>
                  <a:ext cx="32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8CFA493-EA8A-CE6B-9B19-506BBD6E22EC}"/>
                    </a:ext>
                  </a:extLst>
                </p14:cNvPr>
                <p14:cNvContentPartPr/>
                <p14:nvPr/>
              </p14:nvContentPartPr>
              <p14:xfrm>
                <a:off x="3500320" y="4222092"/>
                <a:ext cx="102600" cy="226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8CFA493-EA8A-CE6B-9B19-506BBD6E22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91680" y="4213092"/>
                  <a:ext cx="120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F7DECD2-E47C-2357-CB8A-5FEA6732E042}"/>
                    </a:ext>
                  </a:extLst>
                </p14:cNvPr>
                <p14:cNvContentPartPr/>
                <p14:nvPr/>
              </p14:nvContentPartPr>
              <p14:xfrm>
                <a:off x="3610480" y="4084212"/>
                <a:ext cx="266400" cy="523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F7DECD2-E47C-2357-CB8A-5FEA6732E0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01480" y="4075212"/>
                  <a:ext cx="2840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A7084D7-281E-9C7B-6D6A-EDDF62EFA5BF}"/>
                    </a:ext>
                  </a:extLst>
                </p14:cNvPr>
                <p14:cNvContentPartPr/>
                <p14:nvPr/>
              </p14:nvContentPartPr>
              <p14:xfrm>
                <a:off x="3572320" y="4210572"/>
                <a:ext cx="183960" cy="54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A7084D7-281E-9C7B-6D6A-EDDF62EFA5B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63680" y="4201932"/>
                  <a:ext cx="201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CD0D9BE-2459-005A-8332-169EACF4E495}"/>
                    </a:ext>
                  </a:extLst>
                </p14:cNvPr>
                <p14:cNvContentPartPr/>
                <p14:nvPr/>
              </p14:nvContentPartPr>
              <p14:xfrm>
                <a:off x="3689680" y="4221012"/>
                <a:ext cx="38880" cy="1141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CD0D9BE-2459-005A-8332-169EACF4E49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1040" y="4212012"/>
                  <a:ext cx="56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F869D35-40C1-0DA4-778C-DFE55FEA05E4}"/>
                    </a:ext>
                  </a:extLst>
                </p14:cNvPr>
                <p14:cNvContentPartPr/>
                <p14:nvPr/>
              </p14:nvContentPartPr>
              <p14:xfrm>
                <a:off x="3616240" y="4363212"/>
                <a:ext cx="169200" cy="986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F869D35-40C1-0DA4-778C-DFE55FEA05E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07600" y="4354212"/>
                  <a:ext cx="186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3AE3E6E-7ED1-2277-A4DD-209CD33C6F90}"/>
                    </a:ext>
                  </a:extLst>
                </p14:cNvPr>
                <p14:cNvContentPartPr/>
                <p14:nvPr/>
              </p14:nvContentPartPr>
              <p14:xfrm>
                <a:off x="3974800" y="4157652"/>
                <a:ext cx="159840" cy="261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3AE3E6E-7ED1-2277-A4DD-209CD33C6F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66160" y="4148652"/>
                  <a:ext cx="177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9F78D0C-DF34-6152-7181-EFBE1FDC82D9}"/>
                    </a:ext>
                  </a:extLst>
                </p14:cNvPr>
                <p14:cNvContentPartPr/>
                <p14:nvPr/>
              </p14:nvContentPartPr>
              <p14:xfrm>
                <a:off x="4118800" y="4127772"/>
                <a:ext cx="147600" cy="379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9F78D0C-DF34-6152-7181-EFBE1FDC82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10160" y="4119132"/>
                  <a:ext cx="165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2AE42EA-D311-7142-80CC-522694AA8587}"/>
                    </a:ext>
                  </a:extLst>
                </p14:cNvPr>
                <p14:cNvContentPartPr/>
                <p14:nvPr/>
              </p14:nvContentPartPr>
              <p14:xfrm>
                <a:off x="3240760" y="4282932"/>
                <a:ext cx="19800" cy="68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2AE42EA-D311-7142-80CC-522694AA858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32120" y="4274292"/>
                  <a:ext cx="37440" cy="85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3039343"/>
            <a:ext cx="8302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How to maximize a function?  Take derivative and equate to zero.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5445224"/>
            <a:ext cx="1728192" cy="80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3243" y="1196752"/>
            <a:ext cx="765923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6729" y="3429000"/>
            <a:ext cx="373265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013176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Solution: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666644C-C3BF-6538-4696-D80C3F3CF485}"/>
              </a:ext>
            </a:extLst>
          </p:cNvPr>
          <p:cNvGrpSpPr/>
          <p:nvPr/>
        </p:nvGrpSpPr>
        <p:grpSpPr>
          <a:xfrm>
            <a:off x="6789841" y="3479503"/>
            <a:ext cx="1108800" cy="623520"/>
            <a:chOff x="6789841" y="3479503"/>
            <a:chExt cx="110880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DDC100C-89BA-1761-51EB-02B0B00B2BB4}"/>
                    </a:ext>
                  </a:extLst>
                </p14:cNvPr>
                <p14:cNvContentPartPr/>
                <p14:nvPr/>
              </p14:nvContentPartPr>
              <p14:xfrm>
                <a:off x="6789841" y="3479503"/>
                <a:ext cx="1092240" cy="1216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DDC100C-89BA-1761-51EB-02B0B00B2B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1201" y="3470503"/>
                  <a:ext cx="110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44ECC0B-BE19-E66A-A638-7C0362FD2C09}"/>
                    </a:ext>
                  </a:extLst>
                </p14:cNvPr>
                <p14:cNvContentPartPr/>
                <p14:nvPr/>
              </p14:nvContentPartPr>
              <p14:xfrm>
                <a:off x="6958321" y="3748423"/>
                <a:ext cx="133560" cy="231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44ECC0B-BE19-E66A-A638-7C0362FD2C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49321" y="3739783"/>
                  <a:ext cx="15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62277F8-C926-7FF1-EB40-4542789F7DFF}"/>
                    </a:ext>
                  </a:extLst>
                </p14:cNvPr>
                <p14:cNvContentPartPr/>
                <p14:nvPr/>
              </p14:nvContentPartPr>
              <p14:xfrm>
                <a:off x="7051561" y="3940663"/>
                <a:ext cx="38520" cy="131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62277F8-C926-7FF1-EB40-4542789F7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42561" y="3931663"/>
                  <a:ext cx="5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452E482-715E-65F8-A278-FFF5CE2BD4CC}"/>
                    </a:ext>
                  </a:extLst>
                </p14:cNvPr>
                <p14:cNvContentPartPr/>
                <p14:nvPr/>
              </p14:nvContentPartPr>
              <p14:xfrm>
                <a:off x="7097641" y="3785863"/>
                <a:ext cx="101160" cy="104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452E482-715E-65F8-A278-FFF5CE2BD4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88641" y="3777223"/>
                  <a:ext cx="118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8516F50-2B11-CF1E-0AC1-2D5502D9F183}"/>
                    </a:ext>
                  </a:extLst>
                </p14:cNvPr>
                <p14:cNvContentPartPr/>
                <p14:nvPr/>
              </p14:nvContentPartPr>
              <p14:xfrm>
                <a:off x="7123561" y="3850663"/>
                <a:ext cx="90360" cy="860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8516F50-2B11-CF1E-0AC1-2D5502D9F1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14561" y="3842023"/>
                  <a:ext cx="10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952792E-CEE9-9D91-5A5B-652471C63F16}"/>
                    </a:ext>
                  </a:extLst>
                </p14:cNvPr>
                <p14:cNvContentPartPr/>
                <p14:nvPr/>
              </p14:nvContentPartPr>
              <p14:xfrm>
                <a:off x="7109521" y="3800263"/>
                <a:ext cx="43200" cy="220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952792E-CEE9-9D91-5A5B-652471C63F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00881" y="3791623"/>
                  <a:ext cx="60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E7ED23A-2EE1-983F-95F6-B31A527E3924}"/>
                    </a:ext>
                  </a:extLst>
                </p14:cNvPr>
                <p14:cNvContentPartPr/>
                <p14:nvPr/>
              </p14:nvContentPartPr>
              <p14:xfrm>
                <a:off x="7067401" y="3985663"/>
                <a:ext cx="204840" cy="94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E7ED23A-2EE1-983F-95F6-B31A527E39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58401" y="3976663"/>
                  <a:ext cx="222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6687DFD-06E3-89E7-CDEE-86B4972C7977}"/>
                    </a:ext>
                  </a:extLst>
                </p14:cNvPr>
                <p14:cNvContentPartPr/>
                <p14:nvPr/>
              </p14:nvContentPartPr>
              <p14:xfrm>
                <a:off x="7332361" y="3739063"/>
                <a:ext cx="113760" cy="133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6687DFD-06E3-89E7-CDEE-86B4972C79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23361" y="3730063"/>
                  <a:ext cx="131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2D6BA33-7CB4-7803-535A-135F72B75B5D}"/>
                    </a:ext>
                  </a:extLst>
                </p14:cNvPr>
                <p14:cNvContentPartPr/>
                <p14:nvPr/>
              </p14:nvContentPartPr>
              <p14:xfrm>
                <a:off x="7396081" y="3772903"/>
                <a:ext cx="49680" cy="43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2D6BA33-7CB4-7803-535A-135F72B75B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87081" y="3764263"/>
                  <a:ext cx="67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8000EAF-FD5A-7FCF-0075-A285B2FAE70B}"/>
                    </a:ext>
                  </a:extLst>
                </p14:cNvPr>
                <p14:cNvContentPartPr/>
                <p14:nvPr/>
              </p14:nvContentPartPr>
              <p14:xfrm>
                <a:off x="7419841" y="3724303"/>
                <a:ext cx="75240" cy="92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8000EAF-FD5A-7FCF-0075-A285B2FAE7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10841" y="3715303"/>
                  <a:ext cx="92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400C114-EBC0-BDA8-D235-37B2F288B074}"/>
                    </a:ext>
                  </a:extLst>
                </p14:cNvPr>
                <p14:cNvContentPartPr/>
                <p14:nvPr/>
              </p14:nvContentPartPr>
              <p14:xfrm>
                <a:off x="7340641" y="3847423"/>
                <a:ext cx="124920" cy="55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400C114-EBC0-BDA8-D235-37B2F288B0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32001" y="3838783"/>
                  <a:ext cx="142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9E294CC-20A0-3CB9-2450-11ECF6A5709D}"/>
                    </a:ext>
                  </a:extLst>
                </p14:cNvPr>
                <p14:cNvContentPartPr/>
                <p14:nvPr/>
              </p14:nvContentPartPr>
              <p14:xfrm>
                <a:off x="7380601" y="3833383"/>
                <a:ext cx="76680" cy="102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9E294CC-20A0-3CB9-2450-11ECF6A570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71601" y="3824383"/>
                  <a:ext cx="94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47D4C88-D9D3-18E4-C0F1-43B7A97F8904}"/>
                    </a:ext>
                  </a:extLst>
                </p14:cNvPr>
                <p14:cNvContentPartPr/>
                <p14:nvPr/>
              </p14:nvContentPartPr>
              <p14:xfrm>
                <a:off x="7192681" y="3936343"/>
                <a:ext cx="334080" cy="99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47D4C88-D9D3-18E4-C0F1-43B7A97F89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84041" y="3927703"/>
                  <a:ext cx="35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A48F344-CD84-1A7D-0BB8-766CFE406798}"/>
                    </a:ext>
                  </a:extLst>
                </p14:cNvPr>
                <p14:cNvContentPartPr/>
                <p14:nvPr/>
              </p14:nvContentPartPr>
              <p14:xfrm>
                <a:off x="7411921" y="3962983"/>
                <a:ext cx="43560" cy="82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A48F344-CD84-1A7D-0BB8-766CFE4067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02921" y="3953983"/>
                  <a:ext cx="61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12373D1-4D47-5552-7E97-C3612777A6C9}"/>
                    </a:ext>
                  </a:extLst>
                </p14:cNvPr>
                <p14:cNvContentPartPr/>
                <p14:nvPr/>
              </p14:nvContentPartPr>
              <p14:xfrm>
                <a:off x="7604521" y="3781903"/>
                <a:ext cx="13680" cy="199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12373D1-4D47-5552-7E97-C3612777A6C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95521" y="3772903"/>
                  <a:ext cx="31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E819067-E40F-00EE-F2B5-4E4D95C21362}"/>
                    </a:ext>
                  </a:extLst>
                </p14:cNvPr>
                <p14:cNvContentPartPr/>
                <p14:nvPr/>
              </p14:nvContentPartPr>
              <p14:xfrm>
                <a:off x="7620361" y="3667423"/>
                <a:ext cx="278280" cy="435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E819067-E40F-00EE-F2B5-4E4D95C2136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11361" y="3658423"/>
                  <a:ext cx="2959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B40C452-0328-7AD5-B896-909AE342D5D5}"/>
                    </a:ext>
                  </a:extLst>
                </p14:cNvPr>
                <p14:cNvContentPartPr/>
                <p14:nvPr/>
              </p14:nvContentPartPr>
              <p14:xfrm>
                <a:off x="7651321" y="3829063"/>
                <a:ext cx="79920" cy="151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B40C452-0328-7AD5-B896-909AE342D5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42681" y="3820063"/>
                  <a:ext cx="97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AD0797F-F79E-B2F9-92BA-BA87875AE4B7}"/>
                    </a:ext>
                  </a:extLst>
                </p14:cNvPr>
                <p14:cNvContentPartPr/>
                <p14:nvPr/>
              </p14:nvContentPartPr>
              <p14:xfrm>
                <a:off x="7654561" y="3867583"/>
                <a:ext cx="88920" cy="141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AD0797F-F79E-B2F9-92BA-BA87875AE4B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45921" y="3858943"/>
                  <a:ext cx="106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C935888-2B1B-1A5E-4666-50883D203F67}"/>
                    </a:ext>
                  </a:extLst>
                </p14:cNvPr>
                <p14:cNvContentPartPr/>
                <p14:nvPr/>
              </p14:nvContentPartPr>
              <p14:xfrm>
                <a:off x="7406521" y="3862183"/>
                <a:ext cx="26280" cy="1220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C935888-2B1B-1A5E-4666-50883D203F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7521" y="3853543"/>
                  <a:ext cx="439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0C7A7CB-3FD9-FE0B-1832-F678F4ED1E7E}"/>
              </a:ext>
            </a:extLst>
          </p:cNvPr>
          <p:cNvGrpSpPr/>
          <p:nvPr/>
        </p:nvGrpSpPr>
        <p:grpSpPr>
          <a:xfrm>
            <a:off x="398041" y="2321383"/>
            <a:ext cx="2319480" cy="1323360"/>
            <a:chOff x="398041" y="2321383"/>
            <a:chExt cx="2319480" cy="13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301CF8A-0BF3-9361-A9FA-0ECF2FCC8931}"/>
                    </a:ext>
                  </a:extLst>
                </p14:cNvPr>
                <p14:cNvContentPartPr/>
                <p14:nvPr/>
              </p14:nvContentPartPr>
              <p14:xfrm>
                <a:off x="2498281" y="3531343"/>
                <a:ext cx="219240" cy="1134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301CF8A-0BF3-9361-A9FA-0ECF2FCC89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9281" y="3522703"/>
                  <a:ext cx="236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2745ABF-C2F4-4424-B1BA-521780031008}"/>
                    </a:ext>
                  </a:extLst>
                </p14:cNvPr>
                <p14:cNvContentPartPr/>
                <p14:nvPr/>
              </p14:nvContentPartPr>
              <p14:xfrm>
                <a:off x="1406041" y="3039583"/>
                <a:ext cx="1278720" cy="581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2745ABF-C2F4-4424-B1BA-5217800310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97041" y="3030943"/>
                  <a:ext cx="129636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2E0EE95-727F-C90F-E135-F6C3BE3C2558}"/>
                    </a:ext>
                  </a:extLst>
                </p14:cNvPr>
                <p14:cNvContentPartPr/>
                <p14:nvPr/>
              </p14:nvContentPartPr>
              <p14:xfrm>
                <a:off x="398041" y="2801983"/>
                <a:ext cx="182880" cy="4327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2E0EE95-727F-C90F-E135-F6C3BE3C255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9041" y="2792983"/>
                  <a:ext cx="2005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9F108C6-E5CC-CF14-A74E-F68C63321CEE}"/>
                    </a:ext>
                  </a:extLst>
                </p14:cNvPr>
                <p14:cNvContentPartPr/>
                <p14:nvPr/>
              </p14:nvContentPartPr>
              <p14:xfrm>
                <a:off x="613321" y="2950663"/>
                <a:ext cx="32040" cy="6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9F108C6-E5CC-CF14-A74E-F68C63321C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4681" y="2941663"/>
                  <a:ext cx="49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02FC7E6-5988-94A7-7069-07C3AE9BD87B}"/>
                    </a:ext>
                  </a:extLst>
                </p14:cNvPr>
                <p14:cNvContentPartPr/>
                <p14:nvPr/>
              </p14:nvContentPartPr>
              <p14:xfrm>
                <a:off x="599641" y="3031663"/>
                <a:ext cx="78840" cy="205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02FC7E6-5988-94A7-7069-07C3AE9BD87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0641" y="3022663"/>
                  <a:ext cx="96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6F5090F-B67F-C160-EADB-CF3FA6DFBE26}"/>
                    </a:ext>
                  </a:extLst>
                </p14:cNvPr>
                <p14:cNvContentPartPr/>
                <p14:nvPr/>
              </p14:nvContentPartPr>
              <p14:xfrm>
                <a:off x="830761" y="2688223"/>
                <a:ext cx="258120" cy="396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6F5090F-B67F-C160-EADB-CF3FA6DFBE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2121" y="2679223"/>
                  <a:ext cx="275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3855B99-D75A-7594-5D83-601DE8287A85}"/>
                    </a:ext>
                  </a:extLst>
                </p14:cNvPr>
                <p14:cNvContentPartPr/>
                <p14:nvPr/>
              </p14:nvContentPartPr>
              <p14:xfrm>
                <a:off x="1065841" y="2856343"/>
                <a:ext cx="162720" cy="5648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3855B99-D75A-7594-5D83-601DE8287A8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7201" y="2847343"/>
                  <a:ext cx="1803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46BED3F-E7AD-B6D7-39FE-81DA51B315E9}"/>
                    </a:ext>
                  </a:extLst>
                </p14:cNvPr>
                <p14:cNvContentPartPr/>
                <p14:nvPr/>
              </p14:nvContentPartPr>
              <p14:xfrm>
                <a:off x="1375801" y="2583463"/>
                <a:ext cx="88560" cy="367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46BED3F-E7AD-B6D7-39FE-81DA51B315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66801" y="2574463"/>
                  <a:ext cx="106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F1F2C9E-362A-37E1-0F08-1FC9E2E9D0C4}"/>
                    </a:ext>
                  </a:extLst>
                </p14:cNvPr>
                <p14:cNvContentPartPr/>
                <p14:nvPr/>
              </p14:nvContentPartPr>
              <p14:xfrm>
                <a:off x="1498561" y="2681743"/>
                <a:ext cx="16200" cy="1731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F1F2C9E-362A-37E1-0F08-1FC9E2E9D0C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89921" y="2673103"/>
                  <a:ext cx="33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34A28BB-D916-8618-5321-74338880B7D0}"/>
                    </a:ext>
                  </a:extLst>
                </p14:cNvPr>
                <p14:cNvContentPartPr/>
                <p14:nvPr/>
              </p14:nvContentPartPr>
              <p14:xfrm>
                <a:off x="1562641" y="2504983"/>
                <a:ext cx="33120" cy="398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34A28BB-D916-8618-5321-74338880B7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3641" y="2496343"/>
                  <a:ext cx="50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ACA39CB-0F58-ACF0-BB44-2C60D09E56E1}"/>
                    </a:ext>
                  </a:extLst>
                </p14:cNvPr>
                <p14:cNvContentPartPr/>
                <p14:nvPr/>
              </p14:nvContentPartPr>
              <p14:xfrm>
                <a:off x="1604401" y="2764543"/>
                <a:ext cx="46440" cy="69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ACA39CB-0F58-ACF0-BB44-2C60D09E56E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95761" y="2755543"/>
                  <a:ext cx="64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C013624-B29C-22E1-F176-A4EB97E5F533}"/>
                    </a:ext>
                  </a:extLst>
                </p14:cNvPr>
                <p14:cNvContentPartPr/>
                <p14:nvPr/>
              </p14:nvContentPartPr>
              <p14:xfrm>
                <a:off x="1657681" y="2705143"/>
                <a:ext cx="106200" cy="145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C013624-B29C-22E1-F176-A4EB97E5F53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49041" y="2696143"/>
                  <a:ext cx="123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29B7697-FD34-1C30-CDB4-429D86CC85C0}"/>
                    </a:ext>
                  </a:extLst>
                </p14:cNvPr>
                <p14:cNvContentPartPr/>
                <p14:nvPr/>
              </p14:nvContentPartPr>
              <p14:xfrm>
                <a:off x="1774681" y="2486623"/>
                <a:ext cx="137520" cy="298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29B7697-FD34-1C30-CDB4-429D86CC85C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66041" y="2477623"/>
                  <a:ext cx="155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D806B1-D988-553F-1F3F-10BE1FAAFCC7}"/>
                    </a:ext>
                  </a:extLst>
                </p14:cNvPr>
                <p14:cNvContentPartPr/>
                <p14:nvPr/>
              </p14:nvContentPartPr>
              <p14:xfrm>
                <a:off x="1945681" y="2580223"/>
                <a:ext cx="4680" cy="136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D806B1-D988-553F-1F3F-10BE1FAAFC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37041" y="2571583"/>
                  <a:ext cx="22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E28614D-ACA2-D161-ABD9-6F598CA4A1A5}"/>
                    </a:ext>
                  </a:extLst>
                </p14:cNvPr>
                <p14:cNvContentPartPr/>
                <p14:nvPr/>
              </p14:nvContentPartPr>
              <p14:xfrm>
                <a:off x="1919041" y="2463223"/>
                <a:ext cx="143280" cy="348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E28614D-ACA2-D161-ABD9-6F598CA4A1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0401" y="2454583"/>
                  <a:ext cx="160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89B62E4-6E74-A65B-4118-B7D5B14911C2}"/>
                    </a:ext>
                  </a:extLst>
                </p14:cNvPr>
                <p14:cNvContentPartPr/>
                <p14:nvPr/>
              </p14:nvContentPartPr>
              <p14:xfrm>
                <a:off x="2061961" y="2624503"/>
                <a:ext cx="57960" cy="1220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89B62E4-6E74-A65B-4118-B7D5B14911C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53321" y="2615503"/>
                  <a:ext cx="75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2693A45-DE36-56BF-15CA-289522CE61A5}"/>
                    </a:ext>
                  </a:extLst>
                </p14:cNvPr>
                <p14:cNvContentPartPr/>
                <p14:nvPr/>
              </p14:nvContentPartPr>
              <p14:xfrm>
                <a:off x="2150161" y="2592463"/>
                <a:ext cx="61920" cy="1396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2693A45-DE36-56BF-15CA-289522CE61A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41161" y="2583463"/>
                  <a:ext cx="79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801646C-E8E7-12EA-E85C-32D1DF0DDA92}"/>
                    </a:ext>
                  </a:extLst>
                </p14:cNvPr>
                <p14:cNvContentPartPr/>
                <p14:nvPr/>
              </p14:nvContentPartPr>
              <p14:xfrm>
                <a:off x="2241241" y="2321383"/>
                <a:ext cx="217440" cy="414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801646C-E8E7-12EA-E85C-32D1DF0DDA9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32241" y="2312383"/>
                  <a:ext cx="235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2876005-7274-481C-C8AA-517F58CFE0A3}"/>
                    </a:ext>
                  </a:extLst>
                </p14:cNvPr>
                <p14:cNvContentPartPr/>
                <p14:nvPr/>
              </p14:nvContentPartPr>
              <p14:xfrm>
                <a:off x="2630401" y="2762383"/>
                <a:ext cx="19440" cy="16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2876005-7274-481C-C8AA-517F58CFE0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21761" y="2753383"/>
                  <a:ext cx="370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1FBE737-45E0-0F77-D391-21A2A7981FDF}"/>
              </a:ext>
            </a:extLst>
          </p:cNvPr>
          <p:cNvGrpSpPr/>
          <p:nvPr/>
        </p:nvGrpSpPr>
        <p:grpSpPr>
          <a:xfrm>
            <a:off x="4122601" y="2313103"/>
            <a:ext cx="912600" cy="594720"/>
            <a:chOff x="4122601" y="2313103"/>
            <a:chExt cx="9126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65A3A4E-6341-7752-3561-AD751B45878C}"/>
                    </a:ext>
                  </a:extLst>
                </p14:cNvPr>
                <p14:cNvContentPartPr/>
                <p14:nvPr/>
              </p14:nvContentPartPr>
              <p14:xfrm>
                <a:off x="4122601" y="2313103"/>
                <a:ext cx="510840" cy="5947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65A3A4E-6341-7752-3561-AD751B4587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13961" y="2304103"/>
                  <a:ext cx="5284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72905AC-6314-CCDA-9ECF-9B09E48659CF}"/>
                    </a:ext>
                  </a:extLst>
                </p14:cNvPr>
                <p14:cNvContentPartPr/>
                <p14:nvPr/>
              </p14:nvContentPartPr>
              <p14:xfrm>
                <a:off x="4451641" y="2348383"/>
                <a:ext cx="583560" cy="508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72905AC-6314-CCDA-9ECF-9B09E48659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43001" y="2339743"/>
                  <a:ext cx="601200" cy="52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26B8B17-F882-E789-57D4-10D845CCA275}"/>
              </a:ext>
            </a:extLst>
          </p:cNvPr>
          <p:cNvGrpSpPr/>
          <p:nvPr/>
        </p:nvGrpSpPr>
        <p:grpSpPr>
          <a:xfrm>
            <a:off x="5579521" y="2129503"/>
            <a:ext cx="822600" cy="713160"/>
            <a:chOff x="5579521" y="2129503"/>
            <a:chExt cx="82260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E300484-31F0-5C80-61CA-40F95C49CED6}"/>
                    </a:ext>
                  </a:extLst>
                </p14:cNvPr>
                <p14:cNvContentPartPr/>
                <p14:nvPr/>
              </p14:nvContentPartPr>
              <p14:xfrm>
                <a:off x="5579521" y="2129503"/>
                <a:ext cx="712800" cy="6868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E300484-31F0-5C80-61CA-40F95C49CED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70881" y="2120503"/>
                  <a:ext cx="73044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6F14C9D-69F5-AFFF-E66D-EB5483E02572}"/>
                    </a:ext>
                  </a:extLst>
                </p14:cNvPr>
                <p14:cNvContentPartPr/>
                <p14:nvPr/>
              </p14:nvContentPartPr>
              <p14:xfrm>
                <a:off x="5796961" y="2282863"/>
                <a:ext cx="605160" cy="559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6F14C9D-69F5-AFFF-E66D-EB5483E0257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87961" y="2273863"/>
                  <a:ext cx="622800" cy="57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ACFB3D4-D2F7-3598-DEF9-A09CD1109AB4}"/>
                  </a:ext>
                </a:extLst>
              </p14:cNvPr>
              <p14:cNvContentPartPr/>
              <p14:nvPr/>
            </p14:nvContentPartPr>
            <p14:xfrm>
              <a:off x="5542441" y="1518223"/>
              <a:ext cx="1264680" cy="47772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ACFB3D4-D2F7-3598-DEF9-A09CD1109AB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533441" y="1509583"/>
                <a:ext cx="1282320" cy="49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04E2685D-3710-4B7A-5050-D9F2132393F2}"/>
              </a:ext>
            </a:extLst>
          </p:cNvPr>
          <p:cNvGrpSpPr/>
          <p:nvPr/>
        </p:nvGrpSpPr>
        <p:grpSpPr>
          <a:xfrm>
            <a:off x="6567001" y="910903"/>
            <a:ext cx="377280" cy="355680"/>
            <a:chOff x="6567001" y="910903"/>
            <a:chExt cx="3772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0CB77F5-E771-3206-43EE-4BDC149D39FC}"/>
                    </a:ext>
                  </a:extLst>
                </p14:cNvPr>
                <p14:cNvContentPartPr/>
                <p14:nvPr/>
              </p14:nvContentPartPr>
              <p14:xfrm>
                <a:off x="6567001" y="1103503"/>
                <a:ext cx="133200" cy="1630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0CB77F5-E771-3206-43EE-4BDC149D39F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58001" y="1094503"/>
                  <a:ext cx="150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CF5C856-34F3-A223-A355-F317EA403F99}"/>
                    </a:ext>
                  </a:extLst>
                </p14:cNvPr>
                <p14:cNvContentPartPr/>
                <p14:nvPr/>
              </p14:nvContentPartPr>
              <p14:xfrm>
                <a:off x="6741601" y="1122583"/>
                <a:ext cx="75960" cy="1177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CF5C856-34F3-A223-A355-F317EA403F9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32961" y="1113583"/>
                  <a:ext cx="93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B81BFAF-20A8-3B1F-1CAE-6CECBAA32BC2}"/>
                    </a:ext>
                  </a:extLst>
                </p14:cNvPr>
                <p14:cNvContentPartPr/>
                <p14:nvPr/>
              </p14:nvContentPartPr>
              <p14:xfrm>
                <a:off x="6898921" y="910903"/>
                <a:ext cx="33840" cy="310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B81BFAF-20A8-3B1F-1CAE-6CECBAA32BC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90281" y="901903"/>
                  <a:ext cx="51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85A0E42-2245-8E47-3F79-DB4932BE7A2B}"/>
                    </a:ext>
                  </a:extLst>
                </p14:cNvPr>
                <p14:cNvContentPartPr/>
                <p14:nvPr/>
              </p14:nvContentPartPr>
              <p14:xfrm>
                <a:off x="6760321" y="1074703"/>
                <a:ext cx="183960" cy="24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85A0E42-2245-8E47-3F79-DB4932BE7A2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51681" y="1066063"/>
                  <a:ext cx="2016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D9212365-4C15-80AD-A054-7C8076F6C099}"/>
              </a:ext>
            </a:extLst>
          </p:cNvPr>
          <p:cNvGrpSpPr/>
          <p:nvPr/>
        </p:nvGrpSpPr>
        <p:grpSpPr>
          <a:xfrm>
            <a:off x="7266841" y="821983"/>
            <a:ext cx="1425960" cy="428400"/>
            <a:chOff x="7266841" y="821983"/>
            <a:chExt cx="142596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2654B2F-9896-6C94-A606-4A7449D1750B}"/>
                    </a:ext>
                  </a:extLst>
                </p14:cNvPr>
                <p14:cNvContentPartPr/>
                <p14:nvPr/>
              </p14:nvContentPartPr>
              <p14:xfrm>
                <a:off x="7266841" y="1070023"/>
                <a:ext cx="78120" cy="180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2654B2F-9896-6C94-A606-4A7449D175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57841" y="1061383"/>
                  <a:ext cx="95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2A0C8B10-B3A0-3AAB-0C03-A6B101745802}"/>
                    </a:ext>
                  </a:extLst>
                </p14:cNvPr>
                <p14:cNvContentPartPr/>
                <p14:nvPr/>
              </p14:nvContentPartPr>
              <p14:xfrm>
                <a:off x="7350001" y="1084783"/>
                <a:ext cx="136440" cy="14472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2A0C8B10-B3A0-3AAB-0C03-A6B10174580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41001" y="1075783"/>
                  <a:ext cx="154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5" name="墨迹 1024">
                  <a:extLst>
                    <a:ext uri="{FF2B5EF4-FFF2-40B4-BE49-F238E27FC236}">
                      <a16:creationId xmlns:a16="http://schemas.microsoft.com/office/drawing/2014/main" id="{8FC10717-BB15-AF3A-01AA-4057DF2A364A}"/>
                    </a:ext>
                  </a:extLst>
                </p14:cNvPr>
                <p14:cNvContentPartPr/>
                <p14:nvPr/>
              </p14:nvContentPartPr>
              <p14:xfrm>
                <a:off x="7501201" y="912343"/>
                <a:ext cx="110520" cy="260640"/>
              </p14:xfrm>
            </p:contentPart>
          </mc:Choice>
          <mc:Fallback xmlns="">
            <p:pic>
              <p:nvPicPr>
                <p:cNvPr id="1025" name="墨迹 1024">
                  <a:extLst>
                    <a:ext uri="{FF2B5EF4-FFF2-40B4-BE49-F238E27FC236}">
                      <a16:creationId xmlns:a16="http://schemas.microsoft.com/office/drawing/2014/main" id="{8FC10717-BB15-AF3A-01AA-4057DF2A364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92561" y="903703"/>
                  <a:ext cx="128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26" name="墨迹 1025">
                  <a:extLst>
                    <a:ext uri="{FF2B5EF4-FFF2-40B4-BE49-F238E27FC236}">
                      <a16:creationId xmlns:a16="http://schemas.microsoft.com/office/drawing/2014/main" id="{B2435AA7-0E37-73D3-19A1-7060B9369798}"/>
                    </a:ext>
                  </a:extLst>
                </p14:cNvPr>
                <p14:cNvContentPartPr/>
                <p14:nvPr/>
              </p14:nvContentPartPr>
              <p14:xfrm>
                <a:off x="7634761" y="1049863"/>
                <a:ext cx="84600" cy="129240"/>
              </p14:xfrm>
            </p:contentPart>
          </mc:Choice>
          <mc:Fallback xmlns="">
            <p:pic>
              <p:nvPicPr>
                <p:cNvPr id="1026" name="墨迹 1025">
                  <a:extLst>
                    <a:ext uri="{FF2B5EF4-FFF2-40B4-BE49-F238E27FC236}">
                      <a16:creationId xmlns:a16="http://schemas.microsoft.com/office/drawing/2014/main" id="{B2435AA7-0E37-73D3-19A1-7060B93697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26121" y="1041223"/>
                  <a:ext cx="102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27" name="墨迹 1026">
                  <a:extLst>
                    <a:ext uri="{FF2B5EF4-FFF2-40B4-BE49-F238E27FC236}">
                      <a16:creationId xmlns:a16="http://schemas.microsoft.com/office/drawing/2014/main" id="{C07D8B81-0AB0-587D-86E0-FF23A3608CA1}"/>
                    </a:ext>
                  </a:extLst>
                </p14:cNvPr>
                <p14:cNvContentPartPr/>
                <p14:nvPr/>
              </p14:nvContentPartPr>
              <p14:xfrm>
                <a:off x="7842841" y="899023"/>
                <a:ext cx="15120" cy="350640"/>
              </p14:xfrm>
            </p:contentPart>
          </mc:Choice>
          <mc:Fallback xmlns="">
            <p:pic>
              <p:nvPicPr>
                <p:cNvPr id="1027" name="墨迹 1026">
                  <a:extLst>
                    <a:ext uri="{FF2B5EF4-FFF2-40B4-BE49-F238E27FC236}">
                      <a16:creationId xmlns:a16="http://schemas.microsoft.com/office/drawing/2014/main" id="{C07D8B81-0AB0-587D-86E0-FF23A3608CA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33841" y="890383"/>
                  <a:ext cx="32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29" name="墨迹 1028">
                  <a:extLst>
                    <a:ext uri="{FF2B5EF4-FFF2-40B4-BE49-F238E27FC236}">
                      <a16:creationId xmlns:a16="http://schemas.microsoft.com/office/drawing/2014/main" id="{E972B013-BC71-3AB2-6959-32BE3D04B5E1}"/>
                    </a:ext>
                  </a:extLst>
                </p14:cNvPr>
                <p14:cNvContentPartPr/>
                <p14:nvPr/>
              </p14:nvContentPartPr>
              <p14:xfrm>
                <a:off x="7685521" y="1083703"/>
                <a:ext cx="180360" cy="32040"/>
              </p14:xfrm>
            </p:contentPart>
          </mc:Choice>
          <mc:Fallback xmlns="">
            <p:pic>
              <p:nvPicPr>
                <p:cNvPr id="1029" name="墨迹 1028">
                  <a:extLst>
                    <a:ext uri="{FF2B5EF4-FFF2-40B4-BE49-F238E27FC236}">
                      <a16:creationId xmlns:a16="http://schemas.microsoft.com/office/drawing/2014/main" id="{E972B013-BC71-3AB2-6959-32BE3D04B5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76521" y="1075063"/>
                  <a:ext cx="198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CCEC7196-01A8-2688-21AF-561F7B221444}"/>
                    </a:ext>
                  </a:extLst>
                </p14:cNvPr>
                <p14:cNvContentPartPr/>
                <p14:nvPr/>
              </p14:nvContentPartPr>
              <p14:xfrm>
                <a:off x="7917721" y="1133743"/>
                <a:ext cx="31680" cy="87840"/>
              </p14:xfrm>
            </p:contentPart>
          </mc:Choice>
          <mc:Fallback xmlns=""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CCEC7196-01A8-2688-21AF-561F7B22144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08721" y="1124743"/>
                  <a:ext cx="49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77069043-4CDE-E4E5-AE5D-396016F858D4}"/>
                    </a:ext>
                  </a:extLst>
                </p14:cNvPr>
                <p14:cNvContentPartPr/>
                <p14:nvPr/>
              </p14:nvContentPartPr>
              <p14:xfrm>
                <a:off x="7961641" y="1040143"/>
                <a:ext cx="220320" cy="150120"/>
              </p14:xfrm>
            </p:contentPart>
          </mc:Choice>
          <mc:Fallback xmlns=""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77069043-4CDE-E4E5-AE5D-396016F858D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52641" y="1031503"/>
                  <a:ext cx="237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AFBB8DF3-0A49-C786-E98C-6388B48656B5}"/>
                    </a:ext>
                  </a:extLst>
                </p14:cNvPr>
                <p14:cNvContentPartPr/>
                <p14:nvPr/>
              </p14:nvContentPartPr>
              <p14:xfrm>
                <a:off x="8525041" y="821983"/>
                <a:ext cx="29880" cy="32976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AFBB8DF3-0A49-C786-E98C-6388B48656B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16401" y="813343"/>
                  <a:ext cx="475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F29278A1-7E7F-F65F-21F4-C55104E74FAB}"/>
                    </a:ext>
                  </a:extLst>
                </p14:cNvPr>
                <p14:cNvContentPartPr/>
                <p14:nvPr/>
              </p14:nvContentPartPr>
              <p14:xfrm>
                <a:off x="8403001" y="961303"/>
                <a:ext cx="289800" cy="14004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F29278A1-7E7F-F65F-21F4-C55104E74FA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394361" y="952663"/>
                  <a:ext cx="3074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34" name="墨迹 1033">
                <a:extLst>
                  <a:ext uri="{FF2B5EF4-FFF2-40B4-BE49-F238E27FC236}">
                    <a16:creationId xmlns:a16="http://schemas.microsoft.com/office/drawing/2014/main" id="{625728C4-97DC-D0F4-D3A2-FF46B2609B20}"/>
                  </a:ext>
                </a:extLst>
              </p14:cNvPr>
              <p14:cNvContentPartPr/>
              <p14:nvPr/>
            </p14:nvContentPartPr>
            <p14:xfrm>
              <a:off x="7333441" y="1432543"/>
              <a:ext cx="506880" cy="419040"/>
            </p14:xfrm>
          </p:contentPart>
        </mc:Choice>
        <mc:Fallback xmlns="">
          <p:pic>
            <p:nvPicPr>
              <p:cNvPr id="1034" name="墨迹 1033">
                <a:extLst>
                  <a:ext uri="{FF2B5EF4-FFF2-40B4-BE49-F238E27FC236}">
                    <a16:creationId xmlns:a16="http://schemas.microsoft.com/office/drawing/2014/main" id="{625728C4-97DC-D0F4-D3A2-FF46B2609B2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324801" y="1423903"/>
                <a:ext cx="524520" cy="43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3969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Maximum likelihood solution: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3940316"/>
            <a:ext cx="3216670" cy="134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16" y="2857496"/>
            <a:ext cx="2304256" cy="107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9552" y="5373216"/>
            <a:ext cx="2764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Should look familiar!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 l="8005" r="83989" b="38462"/>
          <a:stretch>
            <a:fillRect/>
          </a:stretch>
        </p:blipFill>
        <p:spPr bwMode="auto">
          <a:xfrm>
            <a:off x="3145200" y="4368944"/>
            <a:ext cx="42862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8DA1FD8-7047-4955-12EE-528FF6CB46C8}"/>
              </a:ext>
            </a:extLst>
          </p:cNvPr>
          <p:cNvGrpSpPr/>
          <p:nvPr/>
        </p:nvGrpSpPr>
        <p:grpSpPr>
          <a:xfrm>
            <a:off x="3257320" y="5768652"/>
            <a:ext cx="777960" cy="174960"/>
            <a:chOff x="3257320" y="5768652"/>
            <a:chExt cx="777960" cy="1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522BCCF0-CDFF-BA93-03FE-2E8D001DDC5E}"/>
                    </a:ext>
                  </a:extLst>
                </p14:cNvPr>
                <p14:cNvContentPartPr/>
                <p14:nvPr/>
              </p14:nvContentPartPr>
              <p14:xfrm>
                <a:off x="3257320" y="5791332"/>
                <a:ext cx="615600" cy="98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522BCCF0-CDFF-BA93-03FE-2E8D001DDC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48680" y="5782692"/>
                  <a:ext cx="633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47ED176-35DD-02A0-29B6-783F612AE122}"/>
                    </a:ext>
                  </a:extLst>
                </p14:cNvPr>
                <p14:cNvContentPartPr/>
                <p14:nvPr/>
              </p14:nvContentPartPr>
              <p14:xfrm>
                <a:off x="3654040" y="5768652"/>
                <a:ext cx="381240" cy="174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47ED176-35DD-02A0-29B6-783F612AE1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45400" y="5759652"/>
                  <a:ext cx="39888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6708EFC-7890-F342-1B48-5D61404FB0C3}"/>
                  </a:ext>
                </a:extLst>
              </p14:cNvPr>
              <p14:cNvContentPartPr/>
              <p14:nvPr/>
            </p14:nvContentPartPr>
            <p14:xfrm>
              <a:off x="4178560" y="5519172"/>
              <a:ext cx="123480" cy="1116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6708EFC-7890-F342-1B48-5D61404FB0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9920" y="5510532"/>
                <a:ext cx="1411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07655AE6-4B98-A46A-CE33-A9AEE72E1639}"/>
                  </a:ext>
                </a:extLst>
              </p14:cNvPr>
              <p14:cNvContentPartPr/>
              <p14:nvPr/>
            </p14:nvContentPartPr>
            <p14:xfrm>
              <a:off x="4173160" y="5598372"/>
              <a:ext cx="199800" cy="2462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07655AE6-4B98-A46A-CE33-A9AEE72E16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64160" y="5589372"/>
                <a:ext cx="2174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267737A6-3192-54E5-5C45-4D564BC8C792}"/>
                  </a:ext>
                </a:extLst>
              </p14:cNvPr>
              <p14:cNvContentPartPr/>
              <p14:nvPr/>
            </p14:nvContentPartPr>
            <p14:xfrm>
              <a:off x="4245160" y="5585412"/>
              <a:ext cx="189720" cy="2275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267737A6-3192-54E5-5C45-4D564BC8C7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36520" y="5576412"/>
                <a:ext cx="2073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6E14B0E0-B94B-B3EF-5A1C-3B1C00600503}"/>
                  </a:ext>
                </a:extLst>
              </p14:cNvPr>
              <p14:cNvContentPartPr/>
              <p14:nvPr/>
            </p14:nvContentPartPr>
            <p14:xfrm>
              <a:off x="4407880" y="5554452"/>
              <a:ext cx="37800" cy="6696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6E14B0E0-B94B-B3EF-5A1C-3B1C006005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98880" y="5545812"/>
                <a:ext cx="554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C200FC15-E206-E1F8-27FF-35D696EA82BE}"/>
                  </a:ext>
                </a:extLst>
              </p14:cNvPr>
              <p14:cNvContentPartPr/>
              <p14:nvPr/>
            </p14:nvContentPartPr>
            <p14:xfrm>
              <a:off x="4584280" y="5536092"/>
              <a:ext cx="82440" cy="11196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C200FC15-E206-E1F8-27FF-35D696EA82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75280" y="5527092"/>
                <a:ext cx="100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2C26D562-FD2D-8C57-747B-6BCB8AD49FF2}"/>
                  </a:ext>
                </a:extLst>
              </p14:cNvPr>
              <p14:cNvContentPartPr/>
              <p14:nvPr/>
            </p14:nvContentPartPr>
            <p14:xfrm>
              <a:off x="4474480" y="5605572"/>
              <a:ext cx="221400" cy="9216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2C26D562-FD2D-8C57-747B-6BCB8AD49FF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65480" y="5596932"/>
                <a:ext cx="239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19D25594-7EAA-10C2-EE46-F8DEE7ADF9B8}"/>
                  </a:ext>
                </a:extLst>
              </p14:cNvPr>
              <p14:cNvContentPartPr/>
              <p14:nvPr/>
            </p14:nvContentPartPr>
            <p14:xfrm>
              <a:off x="4614520" y="5648052"/>
              <a:ext cx="54000" cy="10404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19D25594-7EAA-10C2-EE46-F8DEE7ADF9B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05520" y="5639412"/>
                <a:ext cx="716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3744E075-C046-9836-284F-2CCF1BFC02A8}"/>
                  </a:ext>
                </a:extLst>
              </p14:cNvPr>
              <p14:cNvContentPartPr/>
              <p14:nvPr/>
            </p14:nvContentPartPr>
            <p14:xfrm>
              <a:off x="4467280" y="5765412"/>
              <a:ext cx="393840" cy="856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3744E075-C046-9836-284F-2CCF1BFC02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58640" y="5756772"/>
                <a:ext cx="4114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C6D7F66-722C-B3F9-083A-86B2C6B26AAE}"/>
                  </a:ext>
                </a:extLst>
              </p14:cNvPr>
              <p14:cNvContentPartPr/>
              <p14:nvPr/>
            </p14:nvContentPartPr>
            <p14:xfrm>
              <a:off x="4882720" y="5514492"/>
              <a:ext cx="62280" cy="115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C6D7F66-722C-B3F9-083A-86B2C6B26A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4080" y="5505852"/>
                <a:ext cx="799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5C925564-2E0E-2DA0-7C17-4276B7A30B69}"/>
                  </a:ext>
                </a:extLst>
              </p14:cNvPr>
              <p14:cNvContentPartPr/>
              <p14:nvPr/>
            </p14:nvContentPartPr>
            <p14:xfrm>
              <a:off x="4834840" y="5593332"/>
              <a:ext cx="109440" cy="1155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5C925564-2E0E-2DA0-7C17-4276B7A30B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25840" y="5584692"/>
                <a:ext cx="1270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326BFD6-5539-309D-0F91-788B34BC3C0C}"/>
                  </a:ext>
                </a:extLst>
              </p14:cNvPr>
              <p14:cNvContentPartPr/>
              <p14:nvPr/>
            </p14:nvContentPartPr>
            <p14:xfrm>
              <a:off x="4817200" y="5710332"/>
              <a:ext cx="249120" cy="435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326BFD6-5539-309D-0F91-788B34BC3C0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08560" y="5701332"/>
                <a:ext cx="2667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D09433F-E8FC-334C-7B0B-FA2F0730B301}"/>
                  </a:ext>
                </a:extLst>
              </p14:cNvPr>
              <p14:cNvContentPartPr/>
              <p14:nvPr/>
            </p14:nvContentPartPr>
            <p14:xfrm>
              <a:off x="5100160" y="5434932"/>
              <a:ext cx="102600" cy="576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D09433F-E8FC-334C-7B0B-FA2F0730B30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91520" y="5425932"/>
                <a:ext cx="1202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8A1C9C7B-8CB3-CEC4-CCD6-D747E0A94663}"/>
                  </a:ext>
                </a:extLst>
              </p14:cNvPr>
              <p14:cNvContentPartPr/>
              <p14:nvPr/>
            </p14:nvContentPartPr>
            <p14:xfrm>
              <a:off x="5030680" y="5507292"/>
              <a:ext cx="191520" cy="10692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8A1C9C7B-8CB3-CEC4-CCD6-D747E0A9466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21680" y="5498652"/>
                <a:ext cx="2091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7208A772-6114-BC5B-B5FD-3508F85E05A7}"/>
                  </a:ext>
                </a:extLst>
              </p14:cNvPr>
              <p14:cNvContentPartPr/>
              <p14:nvPr/>
            </p14:nvContentPartPr>
            <p14:xfrm>
              <a:off x="5108800" y="5551932"/>
              <a:ext cx="75600" cy="5328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7208A772-6114-BC5B-B5FD-3508F85E05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00160" y="5542932"/>
                <a:ext cx="932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08C0F779-D035-DD70-DECB-0378406F8760}"/>
                  </a:ext>
                </a:extLst>
              </p14:cNvPr>
              <p14:cNvContentPartPr/>
              <p14:nvPr/>
            </p14:nvContentPartPr>
            <p14:xfrm>
              <a:off x="5061280" y="5630772"/>
              <a:ext cx="138960" cy="24228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08C0F779-D035-DD70-DECB-0378406F876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52640" y="5621772"/>
                <a:ext cx="1566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2337149-4B86-48A6-50BF-51F63ED58486}"/>
                  </a:ext>
                </a:extLst>
              </p14:cNvPr>
              <p14:cNvContentPartPr/>
              <p14:nvPr/>
            </p14:nvContentPartPr>
            <p14:xfrm>
              <a:off x="5301040" y="5455092"/>
              <a:ext cx="238320" cy="2804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2337149-4B86-48A6-50BF-51F63ED5848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92400" y="5446092"/>
                <a:ext cx="2559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9FA51366-B623-DBEB-2216-67E429A6EF2A}"/>
                  </a:ext>
                </a:extLst>
              </p14:cNvPr>
              <p14:cNvContentPartPr/>
              <p14:nvPr/>
            </p14:nvContentPartPr>
            <p14:xfrm>
              <a:off x="5653840" y="5402532"/>
              <a:ext cx="231840" cy="2458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9FA51366-B623-DBEB-2216-67E429A6EF2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44840" y="5393532"/>
                <a:ext cx="2494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659DA929-B846-C9B4-00A3-2850D89E355A}"/>
                  </a:ext>
                </a:extLst>
              </p14:cNvPr>
              <p14:cNvContentPartPr/>
              <p14:nvPr/>
            </p14:nvContentPartPr>
            <p14:xfrm>
              <a:off x="5824840" y="5404692"/>
              <a:ext cx="12240" cy="3967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659DA929-B846-C9B4-00A3-2850D89E35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15840" y="5395692"/>
                <a:ext cx="298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A3DF83DE-EFC0-56F7-8F11-2193E2E89A70}"/>
                  </a:ext>
                </a:extLst>
              </p14:cNvPr>
              <p14:cNvContentPartPr/>
              <p14:nvPr/>
            </p14:nvContentPartPr>
            <p14:xfrm>
              <a:off x="6000160" y="5380212"/>
              <a:ext cx="32400" cy="7560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A3DF83DE-EFC0-56F7-8F11-2193E2E89A7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91520" y="5371572"/>
                <a:ext cx="500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E214020-186D-6026-C731-C0DF8EAA08C6}"/>
                  </a:ext>
                </a:extLst>
              </p14:cNvPr>
              <p14:cNvContentPartPr/>
              <p14:nvPr/>
            </p14:nvContentPartPr>
            <p14:xfrm>
              <a:off x="6045880" y="5395332"/>
              <a:ext cx="20880" cy="6516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E214020-186D-6026-C731-C0DF8EAA08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37240" y="5386692"/>
                <a:ext cx="38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50AB46D7-5EA7-FC23-A1E6-4E69098E676F}"/>
                  </a:ext>
                </a:extLst>
              </p14:cNvPr>
              <p14:cNvContentPartPr/>
              <p14:nvPr/>
            </p14:nvContentPartPr>
            <p14:xfrm>
              <a:off x="5999080" y="5412252"/>
              <a:ext cx="105840" cy="14544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50AB46D7-5EA7-FC23-A1E6-4E69098E676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90080" y="5403252"/>
                <a:ext cx="123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1FB94A7-B15D-8A29-FFE5-DFD266D012F9}"/>
                  </a:ext>
                </a:extLst>
              </p14:cNvPr>
              <p14:cNvContentPartPr/>
              <p14:nvPr/>
            </p14:nvContentPartPr>
            <p14:xfrm>
              <a:off x="5910520" y="5466972"/>
              <a:ext cx="200520" cy="1908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1FB94A7-B15D-8A29-FFE5-DFD266D012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01520" y="5457972"/>
                <a:ext cx="218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85412874-954A-620B-9040-E1021D79A1D1}"/>
                  </a:ext>
                </a:extLst>
              </p14:cNvPr>
              <p14:cNvContentPartPr/>
              <p14:nvPr/>
            </p14:nvContentPartPr>
            <p14:xfrm>
              <a:off x="5956240" y="5637972"/>
              <a:ext cx="140400" cy="3283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85412874-954A-620B-9040-E1021D79A1D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47240" y="5628972"/>
                <a:ext cx="1580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1DAFE66D-9AAD-9BCA-B536-52834CE25A80}"/>
                  </a:ext>
                </a:extLst>
              </p14:cNvPr>
              <p14:cNvContentPartPr/>
              <p14:nvPr/>
            </p14:nvContentPartPr>
            <p14:xfrm>
              <a:off x="4832680" y="6080052"/>
              <a:ext cx="75960" cy="212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1DAFE66D-9AAD-9BCA-B536-52834CE25A8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23680" y="6071412"/>
                <a:ext cx="936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A738E215-B70E-2A11-38A1-B35E426D8CA2}"/>
                  </a:ext>
                </a:extLst>
              </p14:cNvPr>
              <p14:cNvContentPartPr/>
              <p14:nvPr/>
            </p14:nvContentPartPr>
            <p14:xfrm>
              <a:off x="4845280" y="6114972"/>
              <a:ext cx="69840" cy="16848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A738E215-B70E-2A11-38A1-B35E426D8CA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36640" y="6106332"/>
                <a:ext cx="874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F3D98ADE-8DD5-69ED-5418-7BF8C8986459}"/>
                  </a:ext>
                </a:extLst>
              </p14:cNvPr>
              <p14:cNvContentPartPr/>
              <p14:nvPr/>
            </p14:nvContentPartPr>
            <p14:xfrm>
              <a:off x="4907200" y="5987172"/>
              <a:ext cx="161640" cy="3013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F3D98ADE-8DD5-69ED-5418-7BF8C89864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98200" y="5978172"/>
                <a:ext cx="1792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366C899-75E7-2ACC-B6B2-669544FC6948}"/>
                  </a:ext>
                </a:extLst>
              </p14:cNvPr>
              <p14:cNvContentPartPr/>
              <p14:nvPr/>
            </p14:nvContentPartPr>
            <p14:xfrm>
              <a:off x="5203840" y="6008412"/>
              <a:ext cx="15480" cy="2095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366C899-75E7-2ACC-B6B2-669544FC694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94840" y="5999412"/>
                <a:ext cx="33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6DA82A51-3482-133C-DAA7-6CD2E38D08DE}"/>
                  </a:ext>
                </a:extLst>
              </p14:cNvPr>
              <p14:cNvContentPartPr/>
              <p14:nvPr/>
            </p14:nvContentPartPr>
            <p14:xfrm>
              <a:off x="5241640" y="5935692"/>
              <a:ext cx="144720" cy="604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6DA82A51-3482-133C-DAA7-6CD2E38D08D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32640" y="5927052"/>
                <a:ext cx="1623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4D5D05E6-1C9B-87D0-8C27-BF62A66DF3D6}"/>
                  </a:ext>
                </a:extLst>
              </p14:cNvPr>
              <p14:cNvContentPartPr/>
              <p14:nvPr/>
            </p14:nvContentPartPr>
            <p14:xfrm>
              <a:off x="5225080" y="5949372"/>
              <a:ext cx="363240" cy="2865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4D5D05E6-1C9B-87D0-8C27-BF62A66DF3D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16080" y="5940732"/>
                <a:ext cx="3808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FECA0319-6F29-F00A-AAE8-6CDBC6190B8B}"/>
                  </a:ext>
                </a:extLst>
              </p14:cNvPr>
              <p14:cNvContentPartPr/>
              <p14:nvPr/>
            </p14:nvContentPartPr>
            <p14:xfrm>
              <a:off x="5707480" y="5867292"/>
              <a:ext cx="44640" cy="3146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FECA0319-6F29-F00A-AAE8-6CDBC6190B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98480" y="5858292"/>
                <a:ext cx="622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EF0582E3-2BB8-7ADE-6718-7589F7F5EB06}"/>
                  </a:ext>
                </a:extLst>
              </p14:cNvPr>
              <p14:cNvContentPartPr/>
              <p14:nvPr/>
            </p14:nvContentPartPr>
            <p14:xfrm>
              <a:off x="5664640" y="6012012"/>
              <a:ext cx="204840" cy="8604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EF0582E3-2BB8-7ADE-6718-7589F7F5EB0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55640" y="6003012"/>
                <a:ext cx="2224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2625365E-FAE2-A3D1-7D5A-F42187BAAF3F}"/>
                  </a:ext>
                </a:extLst>
              </p14:cNvPr>
              <p14:cNvContentPartPr/>
              <p14:nvPr/>
            </p14:nvContentPartPr>
            <p14:xfrm>
              <a:off x="6032920" y="5855412"/>
              <a:ext cx="173880" cy="3229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2625365E-FAE2-A3D1-7D5A-F42187BAAF3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24280" y="5846412"/>
                <a:ext cx="1915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CE6B1F1E-6F4A-5068-94B6-DEF23EDD5A67}"/>
                  </a:ext>
                </a:extLst>
              </p14:cNvPr>
              <p14:cNvContentPartPr/>
              <p14:nvPr/>
            </p14:nvContentPartPr>
            <p14:xfrm>
              <a:off x="5884600" y="5965572"/>
              <a:ext cx="185760" cy="22104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CE6B1F1E-6F4A-5068-94B6-DEF23EDD5A6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75600" y="5956932"/>
                <a:ext cx="2034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BEDF21E9-4F84-3508-F42F-89C178709496}"/>
                  </a:ext>
                </a:extLst>
              </p14:cNvPr>
              <p14:cNvContentPartPr/>
              <p14:nvPr/>
            </p14:nvContentPartPr>
            <p14:xfrm>
              <a:off x="6281320" y="5880612"/>
              <a:ext cx="2520" cy="57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BEDF21E9-4F84-3508-F42F-89C17870949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72680" y="5871972"/>
                <a:ext cx="20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83D93150-67B0-E0F2-2C23-D54FB4473E3B}"/>
                  </a:ext>
                </a:extLst>
              </p14:cNvPr>
              <p14:cNvContentPartPr/>
              <p14:nvPr/>
            </p14:nvContentPartPr>
            <p14:xfrm>
              <a:off x="6255400" y="5904732"/>
              <a:ext cx="96480" cy="11520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83D93150-67B0-E0F2-2C23-D54FB4473E3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46400" y="5896092"/>
                <a:ext cx="1141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D447EE15-10F4-127C-75BD-842A5B695624}"/>
                  </a:ext>
                </a:extLst>
              </p14:cNvPr>
              <p14:cNvContentPartPr/>
              <p14:nvPr/>
            </p14:nvContentPartPr>
            <p14:xfrm>
              <a:off x="6218680" y="6008772"/>
              <a:ext cx="219960" cy="1371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D447EE15-10F4-127C-75BD-842A5B69562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09680" y="6000132"/>
                <a:ext cx="2376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1182C880-668D-ACAD-A20B-7279CBB7D1F4}"/>
                  </a:ext>
                </a:extLst>
              </p14:cNvPr>
              <p14:cNvContentPartPr/>
              <p14:nvPr/>
            </p14:nvContentPartPr>
            <p14:xfrm>
              <a:off x="6462760" y="5870532"/>
              <a:ext cx="208800" cy="2332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1182C880-668D-ACAD-A20B-7279CBB7D1F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53760" y="5861532"/>
                <a:ext cx="2264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127A3E79-B59F-2A2D-E4ED-5F9D565C2E95}"/>
                  </a:ext>
                </a:extLst>
              </p14:cNvPr>
              <p14:cNvContentPartPr/>
              <p14:nvPr/>
            </p14:nvContentPartPr>
            <p14:xfrm>
              <a:off x="6763360" y="5846772"/>
              <a:ext cx="100440" cy="7920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127A3E79-B59F-2A2D-E4ED-5F9D565C2E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54720" y="5837772"/>
                <a:ext cx="1180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CF354361-B410-2D6B-55AC-DD70B727368B}"/>
                  </a:ext>
                </a:extLst>
              </p14:cNvPr>
              <p14:cNvContentPartPr/>
              <p14:nvPr/>
            </p14:nvContentPartPr>
            <p14:xfrm>
              <a:off x="6799000" y="5869812"/>
              <a:ext cx="160200" cy="19800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CF354361-B410-2D6B-55AC-DD70B727368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90360" y="5861172"/>
                <a:ext cx="1778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B566EF52-69DA-C507-87C7-E759193AD4A4}"/>
                  </a:ext>
                </a:extLst>
              </p14:cNvPr>
              <p14:cNvContentPartPr/>
              <p14:nvPr/>
            </p14:nvContentPartPr>
            <p14:xfrm>
              <a:off x="7053520" y="5836332"/>
              <a:ext cx="131400" cy="630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B566EF52-69DA-C507-87C7-E759193AD4A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44520" y="5827692"/>
                <a:ext cx="1490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93E4EF01-CF6C-2CAF-D410-00236FE585A3}"/>
                  </a:ext>
                </a:extLst>
              </p14:cNvPr>
              <p14:cNvContentPartPr/>
              <p14:nvPr/>
            </p14:nvContentPartPr>
            <p14:xfrm>
              <a:off x="7121200" y="5806092"/>
              <a:ext cx="169200" cy="27504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93E4EF01-CF6C-2CAF-D410-00236FE585A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12200" y="5797092"/>
                <a:ext cx="1868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C79EF2CA-B493-AF54-F2C4-9C0E663C19C9}"/>
                  </a:ext>
                </a:extLst>
              </p14:cNvPr>
              <p14:cNvContentPartPr/>
              <p14:nvPr/>
            </p14:nvContentPartPr>
            <p14:xfrm>
              <a:off x="6990520" y="5987172"/>
              <a:ext cx="123840" cy="4248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C79EF2CA-B493-AF54-F2C4-9C0E663C19C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81880" y="5978532"/>
                <a:ext cx="141480" cy="6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Least Squares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76872"/>
            <a:ext cx="8424936" cy="310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5536" y="1484784"/>
            <a:ext cx="635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Maximum likelihood for the normal distribution...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5517232"/>
            <a:ext cx="492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...gives `least squares’ fitting criterion.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6DD8814-F687-4007-8E64-94D07D5F47BA}"/>
              </a:ext>
            </a:extLst>
          </p:cNvPr>
          <p:cNvGrpSpPr/>
          <p:nvPr/>
        </p:nvGrpSpPr>
        <p:grpSpPr>
          <a:xfrm>
            <a:off x="4089841" y="4318014"/>
            <a:ext cx="2186640" cy="1024200"/>
            <a:chOff x="4089841" y="4318014"/>
            <a:chExt cx="2186640" cy="10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AA3C28C-4A89-8DF8-FC89-50DA167616CB}"/>
                    </a:ext>
                  </a:extLst>
                </p14:cNvPr>
                <p14:cNvContentPartPr/>
                <p14:nvPr/>
              </p14:nvContentPartPr>
              <p14:xfrm>
                <a:off x="4089841" y="4902654"/>
                <a:ext cx="884520" cy="439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AA3C28C-4A89-8DF8-FC89-50DA167616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0841" y="4894014"/>
                  <a:ext cx="9021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938DCFE-DD35-6481-54E7-6B9ED773AEF6}"/>
                    </a:ext>
                  </a:extLst>
                </p14:cNvPr>
                <p14:cNvContentPartPr/>
                <p14:nvPr/>
              </p14:nvContentPartPr>
              <p14:xfrm>
                <a:off x="5115841" y="4676574"/>
                <a:ext cx="151200" cy="314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938DCFE-DD35-6481-54E7-6B9ED773AE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06841" y="4667934"/>
                  <a:ext cx="168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93383B7-7E12-E5D6-D794-3CA37654B84E}"/>
                    </a:ext>
                  </a:extLst>
                </p14:cNvPr>
                <p14:cNvContentPartPr/>
                <p14:nvPr/>
              </p14:nvContentPartPr>
              <p14:xfrm>
                <a:off x="5289361" y="4836774"/>
                <a:ext cx="77760" cy="139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93383B7-7E12-E5D6-D794-3CA37654B8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80361" y="4828134"/>
                  <a:ext cx="95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A169B27-8FAE-9C1F-B502-5FB1443B43B6}"/>
                    </a:ext>
                  </a:extLst>
                </p14:cNvPr>
                <p14:cNvContentPartPr/>
                <p14:nvPr/>
              </p14:nvContentPartPr>
              <p14:xfrm>
                <a:off x="5411761" y="4831734"/>
                <a:ext cx="72720" cy="1472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A169B27-8FAE-9C1F-B502-5FB1443B43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02761" y="4823094"/>
                  <a:ext cx="90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628DA20-D8E5-E625-607C-7EEFC2C18D86}"/>
                    </a:ext>
                  </a:extLst>
                </p14:cNvPr>
                <p14:cNvContentPartPr/>
                <p14:nvPr/>
              </p14:nvContentPartPr>
              <p14:xfrm>
                <a:off x="5550721" y="4812654"/>
                <a:ext cx="67320" cy="178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628DA20-D8E5-E625-607C-7EEFC2C18D8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1721" y="4804014"/>
                  <a:ext cx="84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3C54DFF-EAD6-0C99-FB5F-C19ACDCBC6B4}"/>
                    </a:ext>
                  </a:extLst>
                </p14:cNvPr>
                <p14:cNvContentPartPr/>
                <p14:nvPr/>
              </p14:nvContentPartPr>
              <p14:xfrm>
                <a:off x="5159401" y="4318014"/>
                <a:ext cx="151920" cy="280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3C54DFF-EAD6-0C99-FB5F-C19ACDCBC6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50761" y="4309374"/>
                  <a:ext cx="169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4AB4CD2-B77A-AB4B-B4C1-E0580A74D3A2}"/>
                    </a:ext>
                  </a:extLst>
                </p14:cNvPr>
                <p14:cNvContentPartPr/>
                <p14:nvPr/>
              </p14:nvContentPartPr>
              <p14:xfrm>
                <a:off x="5117281" y="4480374"/>
                <a:ext cx="155160" cy="127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4AB4CD2-B77A-AB4B-B4C1-E0580A74D3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08281" y="4471734"/>
                  <a:ext cx="172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D8D7E78-CC1A-3643-BA01-6EDDEE0E506D}"/>
                    </a:ext>
                  </a:extLst>
                </p14:cNvPr>
                <p14:cNvContentPartPr/>
                <p14:nvPr/>
              </p14:nvContentPartPr>
              <p14:xfrm>
                <a:off x="5286841" y="4417014"/>
                <a:ext cx="111600" cy="1418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D8D7E78-CC1A-3643-BA01-6EDDEE0E50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77841" y="4408374"/>
                  <a:ext cx="129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954A4BB-2D98-389B-595D-88DAF835F6AC}"/>
                    </a:ext>
                  </a:extLst>
                </p14:cNvPr>
                <p14:cNvContentPartPr/>
                <p14:nvPr/>
              </p14:nvContentPartPr>
              <p14:xfrm>
                <a:off x="5772841" y="4660374"/>
                <a:ext cx="307440" cy="257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954A4BB-2D98-389B-595D-88DAF835F6A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4201" y="4651374"/>
                  <a:ext cx="325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66D5C2B-AFB1-E414-920E-F834D6BAD4B3}"/>
                    </a:ext>
                  </a:extLst>
                </p14:cNvPr>
                <p14:cNvContentPartPr/>
                <p14:nvPr/>
              </p14:nvContentPartPr>
              <p14:xfrm>
                <a:off x="6101881" y="4665774"/>
                <a:ext cx="174600" cy="2077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66D5C2B-AFB1-E414-920E-F834D6BAD4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3241" y="4656774"/>
                  <a:ext cx="19224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9DC527D-F628-A2BD-D553-F5C92A6D22A0}"/>
              </a:ext>
            </a:extLst>
          </p:cNvPr>
          <p:cNvGrpSpPr/>
          <p:nvPr/>
        </p:nvGrpSpPr>
        <p:grpSpPr>
          <a:xfrm>
            <a:off x="4657720" y="-71628"/>
            <a:ext cx="3725280" cy="670320"/>
            <a:chOff x="4657720" y="-71628"/>
            <a:chExt cx="3725280" cy="67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332A2BE-D5B9-8DDE-95A1-9E254B213406}"/>
                    </a:ext>
                  </a:extLst>
                </p14:cNvPr>
                <p14:cNvContentPartPr/>
                <p14:nvPr/>
              </p14:nvContentPartPr>
              <p14:xfrm>
                <a:off x="4766800" y="-15468"/>
                <a:ext cx="113760" cy="275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332A2BE-D5B9-8DDE-95A1-9E254B2134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57800" y="-24108"/>
                  <a:ext cx="131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410FA14-1430-F3C2-24E1-B2BBDC4D45C5}"/>
                    </a:ext>
                  </a:extLst>
                </p14:cNvPr>
                <p14:cNvContentPartPr/>
                <p14:nvPr/>
              </p14:nvContentPartPr>
              <p14:xfrm>
                <a:off x="4657720" y="27012"/>
                <a:ext cx="214920" cy="594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410FA14-1430-F3C2-24E1-B2BBDC4D45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49080" y="18372"/>
                  <a:ext cx="232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E0BD24F-D661-6934-52D1-ED01035E3932}"/>
                    </a:ext>
                  </a:extLst>
                </p14:cNvPr>
                <p14:cNvContentPartPr/>
                <p14:nvPr/>
              </p14:nvContentPartPr>
              <p14:xfrm>
                <a:off x="4664560" y="-18708"/>
                <a:ext cx="179640" cy="292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E0BD24F-D661-6934-52D1-ED01035E39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560" y="-27348"/>
                  <a:ext cx="197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8E4DE90-A1EA-F311-5E2B-8A9C683C85E5}"/>
                    </a:ext>
                  </a:extLst>
                </p14:cNvPr>
                <p14:cNvContentPartPr/>
                <p14:nvPr/>
              </p14:nvContentPartPr>
              <p14:xfrm>
                <a:off x="4813960" y="89652"/>
                <a:ext cx="129960" cy="64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8E4DE90-A1EA-F311-5E2B-8A9C683C85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05320" y="80652"/>
                  <a:ext cx="147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1D6C537-3A01-6A18-89FD-F9159FE6488F}"/>
                    </a:ext>
                  </a:extLst>
                </p14:cNvPr>
                <p14:cNvContentPartPr/>
                <p14:nvPr/>
              </p14:nvContentPartPr>
              <p14:xfrm>
                <a:off x="4981360" y="-36348"/>
                <a:ext cx="203760" cy="214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1D6C537-3A01-6A18-89FD-F9159FE648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72720" y="-45348"/>
                  <a:ext cx="221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5664D7C-48F6-1623-799C-E981E851C3B7}"/>
                    </a:ext>
                  </a:extLst>
                </p14:cNvPr>
                <p14:cNvContentPartPr/>
                <p14:nvPr/>
              </p14:nvContentPartPr>
              <p14:xfrm>
                <a:off x="5036440" y="20892"/>
                <a:ext cx="113040" cy="1224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5664D7C-48F6-1623-799C-E981E851C3B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027440" y="11892"/>
                  <a:ext cx="130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E2C2B5E-BBFA-DD3A-B704-0C2C26A693BE}"/>
                    </a:ext>
                  </a:extLst>
                </p14:cNvPr>
                <p14:cNvContentPartPr/>
                <p14:nvPr/>
              </p14:nvContentPartPr>
              <p14:xfrm>
                <a:off x="5037520" y="-34188"/>
                <a:ext cx="310320" cy="247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E2C2B5E-BBFA-DD3A-B704-0C2C26A693B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28880" y="-43188"/>
                  <a:ext cx="327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FEEC24D-4C6E-3FE4-9E39-A4A845EC66E0}"/>
                    </a:ext>
                  </a:extLst>
                </p14:cNvPr>
                <p14:cNvContentPartPr/>
                <p14:nvPr/>
              </p14:nvContentPartPr>
              <p14:xfrm>
                <a:off x="5323720" y="-29508"/>
                <a:ext cx="179640" cy="2336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FEEC24D-4C6E-3FE4-9E39-A4A845EC66E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315080" y="-38148"/>
                  <a:ext cx="197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D446CE2-FD2D-7BF0-69F6-96CFC27A0C88}"/>
                    </a:ext>
                  </a:extLst>
                </p14:cNvPr>
                <p14:cNvContentPartPr/>
                <p14:nvPr/>
              </p14:nvContentPartPr>
              <p14:xfrm>
                <a:off x="5459080" y="176052"/>
                <a:ext cx="92880" cy="262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D446CE2-FD2D-7BF0-69F6-96CFC27A0C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50080" y="167412"/>
                  <a:ext cx="110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59D1AFF-2B25-AF68-4B9D-A01FA2A3EC2B}"/>
                    </a:ext>
                  </a:extLst>
                </p14:cNvPr>
                <p14:cNvContentPartPr/>
                <p14:nvPr/>
              </p14:nvContentPartPr>
              <p14:xfrm>
                <a:off x="5574640" y="44292"/>
                <a:ext cx="307080" cy="151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59D1AFF-2B25-AF68-4B9D-A01FA2A3EC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66000" y="35292"/>
                  <a:ext cx="324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094AF2F-918C-4C66-6188-82FF0A93D59A}"/>
                    </a:ext>
                  </a:extLst>
                </p14:cNvPr>
                <p14:cNvContentPartPr/>
                <p14:nvPr/>
              </p14:nvContentPartPr>
              <p14:xfrm>
                <a:off x="5896840" y="42492"/>
                <a:ext cx="55440" cy="119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094AF2F-918C-4C66-6188-82FF0A93D5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87840" y="33852"/>
                  <a:ext cx="73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C3509B8-3715-E24A-5598-75D6A67BA545}"/>
                    </a:ext>
                  </a:extLst>
                </p14:cNvPr>
                <p14:cNvContentPartPr/>
                <p14:nvPr/>
              </p14:nvContentPartPr>
              <p14:xfrm>
                <a:off x="5846440" y="77052"/>
                <a:ext cx="131760" cy="91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C3509B8-3715-E24A-5598-75D6A67BA5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37440" y="68412"/>
                  <a:ext cx="149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1DFFC8F-756F-BAE7-3659-B940442DB3B9}"/>
                    </a:ext>
                  </a:extLst>
                </p14:cNvPr>
                <p14:cNvContentPartPr/>
                <p14:nvPr/>
              </p14:nvContentPartPr>
              <p14:xfrm>
                <a:off x="6036880" y="-8628"/>
                <a:ext cx="165240" cy="173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1DFFC8F-756F-BAE7-3659-B940442DB3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27880" y="-17268"/>
                  <a:ext cx="182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3813B3E-EFFB-1B1C-D692-36492CF0C788}"/>
                    </a:ext>
                  </a:extLst>
                </p14:cNvPr>
                <p14:cNvContentPartPr/>
                <p14:nvPr/>
              </p14:nvContentPartPr>
              <p14:xfrm>
                <a:off x="6203560" y="12612"/>
                <a:ext cx="256320" cy="157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3813B3E-EFFB-1B1C-D692-36492CF0C78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94920" y="3612"/>
                  <a:ext cx="273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F97D554-8A21-C6DD-5BB2-B449EDEA9A10}"/>
                    </a:ext>
                  </a:extLst>
                </p14:cNvPr>
                <p14:cNvContentPartPr/>
                <p14:nvPr/>
              </p14:nvContentPartPr>
              <p14:xfrm>
                <a:off x="6622960" y="-51828"/>
                <a:ext cx="136080" cy="272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F97D554-8A21-C6DD-5BB2-B449EDEA9A1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13960" y="-60828"/>
                  <a:ext cx="153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BAC40C8-0172-A542-1A40-39C12A754250}"/>
                    </a:ext>
                  </a:extLst>
                </p14:cNvPr>
                <p14:cNvContentPartPr/>
                <p14:nvPr/>
              </p14:nvContentPartPr>
              <p14:xfrm>
                <a:off x="6727720" y="-51468"/>
                <a:ext cx="104400" cy="210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BAC40C8-0172-A542-1A40-39C12A75425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19080" y="-60468"/>
                  <a:ext cx="122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8B9B96C-433A-6757-D937-C53CE6B5A584}"/>
                    </a:ext>
                  </a:extLst>
                </p14:cNvPr>
                <p14:cNvContentPartPr/>
                <p14:nvPr/>
              </p14:nvContentPartPr>
              <p14:xfrm>
                <a:off x="6799720" y="-57948"/>
                <a:ext cx="71280" cy="2336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8B9B96C-433A-6757-D937-C53CE6B5A5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91080" y="-66948"/>
                  <a:ext cx="889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78D9E8E-3320-9856-2E33-B65CB2CD3692}"/>
                    </a:ext>
                  </a:extLst>
                </p14:cNvPr>
                <p14:cNvContentPartPr/>
                <p14:nvPr/>
              </p14:nvContentPartPr>
              <p14:xfrm>
                <a:off x="6826360" y="97212"/>
                <a:ext cx="73080" cy="867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78D9E8E-3320-9856-2E33-B65CB2CD36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17720" y="88212"/>
                  <a:ext cx="90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A0F78AF-261D-F0EB-102B-FEFE6626C4E5}"/>
                    </a:ext>
                  </a:extLst>
                </p14:cNvPr>
                <p14:cNvContentPartPr/>
                <p14:nvPr/>
              </p14:nvContentPartPr>
              <p14:xfrm>
                <a:off x="6903040" y="84972"/>
                <a:ext cx="72000" cy="113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A0F78AF-261D-F0EB-102B-FEFE6626C4E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94040" y="75972"/>
                  <a:ext cx="89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7CB3377-AF1A-955B-6D09-18BC0FD0CA08}"/>
                    </a:ext>
                  </a:extLst>
                </p14:cNvPr>
                <p14:cNvContentPartPr/>
                <p14:nvPr/>
              </p14:nvContentPartPr>
              <p14:xfrm>
                <a:off x="7020040" y="-31668"/>
                <a:ext cx="105120" cy="226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7CB3377-AF1A-955B-6D09-18BC0FD0CA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11400" y="-40308"/>
                  <a:ext cx="122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8982FED-497F-0FEA-9602-44C6A6B1E42B}"/>
                    </a:ext>
                  </a:extLst>
                </p14:cNvPr>
                <p14:cNvContentPartPr/>
                <p14:nvPr/>
              </p14:nvContentPartPr>
              <p14:xfrm>
                <a:off x="7181680" y="3612"/>
                <a:ext cx="360" cy="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8982FED-497F-0FEA-9602-44C6A6B1E42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73040" y="-53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6A708F2-8FE6-895F-F8DE-67C7F6BCE524}"/>
                    </a:ext>
                  </a:extLst>
                </p14:cNvPr>
                <p14:cNvContentPartPr/>
                <p14:nvPr/>
              </p14:nvContentPartPr>
              <p14:xfrm>
                <a:off x="7174120" y="-28428"/>
                <a:ext cx="111960" cy="194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6A708F2-8FE6-895F-F8DE-67C7F6BCE5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65120" y="-37068"/>
                  <a:ext cx="129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55AFA61-FA07-7D4B-B244-098239AB8355}"/>
                    </a:ext>
                  </a:extLst>
                </p14:cNvPr>
                <p14:cNvContentPartPr/>
                <p14:nvPr/>
              </p14:nvContentPartPr>
              <p14:xfrm>
                <a:off x="7326760" y="75972"/>
                <a:ext cx="131040" cy="94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55AFA61-FA07-7D4B-B244-098239AB83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18120" y="67332"/>
                  <a:ext cx="148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4CD6D8F-76EC-1048-6841-FB48EB35A77C}"/>
                    </a:ext>
                  </a:extLst>
                </p14:cNvPr>
                <p14:cNvContentPartPr/>
                <p14:nvPr/>
              </p14:nvContentPartPr>
              <p14:xfrm>
                <a:off x="7498840" y="-71628"/>
                <a:ext cx="149400" cy="234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4CD6D8F-76EC-1048-6841-FB48EB35A7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90200" y="-80628"/>
                  <a:ext cx="1670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C42CA7A-264A-7294-E7E1-7321CC586007}"/>
                    </a:ext>
                  </a:extLst>
                </p14:cNvPr>
                <p14:cNvContentPartPr/>
                <p14:nvPr/>
              </p14:nvContentPartPr>
              <p14:xfrm>
                <a:off x="7700440" y="7932"/>
                <a:ext cx="229680" cy="1652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C42CA7A-264A-7294-E7E1-7321CC58600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91440" y="-708"/>
                  <a:ext cx="247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C25BF47-2C8A-3503-50C9-9B18CC15F2B3}"/>
                    </a:ext>
                  </a:extLst>
                </p14:cNvPr>
                <p14:cNvContentPartPr/>
                <p14:nvPr/>
              </p14:nvContentPartPr>
              <p14:xfrm>
                <a:off x="8066920" y="-29508"/>
                <a:ext cx="70560" cy="17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C25BF47-2C8A-3503-50C9-9B18CC15F2B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57920" y="-38148"/>
                  <a:ext cx="88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1D665BB-E473-50E6-0C0B-D1366F98C793}"/>
                    </a:ext>
                  </a:extLst>
                </p14:cNvPr>
                <p14:cNvContentPartPr/>
                <p14:nvPr/>
              </p14:nvContentPartPr>
              <p14:xfrm>
                <a:off x="8010400" y="38172"/>
                <a:ext cx="15480" cy="115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1D665BB-E473-50E6-0C0B-D1366F98C79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01760" y="29532"/>
                  <a:ext cx="33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120579F-0976-A88D-5B28-C0AAE01BEF8C}"/>
                    </a:ext>
                  </a:extLst>
                </p14:cNvPr>
                <p14:cNvContentPartPr/>
                <p14:nvPr/>
              </p14:nvContentPartPr>
              <p14:xfrm>
                <a:off x="8042080" y="12"/>
                <a:ext cx="166320" cy="2138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120579F-0976-A88D-5B28-C0AAE01BEF8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33080" y="-8988"/>
                  <a:ext cx="183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3AECE74-0630-7554-3662-713C70497AED}"/>
                    </a:ext>
                  </a:extLst>
                </p14:cNvPr>
                <p14:cNvContentPartPr/>
                <p14:nvPr/>
              </p14:nvContentPartPr>
              <p14:xfrm>
                <a:off x="8032720" y="68412"/>
                <a:ext cx="84240" cy="1051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3AECE74-0630-7554-3662-713C70497AE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24080" y="59772"/>
                  <a:ext cx="101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4483069-CDE6-F223-0D47-3DF900799E17}"/>
                    </a:ext>
                  </a:extLst>
                </p14:cNvPr>
                <p14:cNvContentPartPr/>
                <p14:nvPr/>
              </p14:nvContentPartPr>
              <p14:xfrm>
                <a:off x="8263120" y="-39228"/>
                <a:ext cx="78480" cy="86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4483069-CDE6-F223-0D47-3DF900799E1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254120" y="-47868"/>
                  <a:ext cx="96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BD096D9-D7FE-A776-5F66-102C6226C3C7}"/>
                    </a:ext>
                  </a:extLst>
                </p14:cNvPr>
                <p14:cNvContentPartPr/>
                <p14:nvPr/>
              </p14:nvContentPartPr>
              <p14:xfrm>
                <a:off x="8219560" y="372"/>
                <a:ext cx="129600" cy="1638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BD096D9-D7FE-A776-5F66-102C6226C3C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10920" y="-8628"/>
                  <a:ext cx="147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308BDF9-E1FE-B93F-F695-358268FE2884}"/>
                    </a:ext>
                  </a:extLst>
                </p14:cNvPr>
                <p14:cNvContentPartPr/>
                <p14:nvPr/>
              </p14:nvContentPartPr>
              <p14:xfrm>
                <a:off x="8193640" y="52212"/>
                <a:ext cx="154440" cy="154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308BDF9-E1FE-B93F-F695-358268FE288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85000" y="43572"/>
                  <a:ext cx="172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EAB65CD-727F-66B3-F704-F5F5F533CE0B}"/>
                    </a:ext>
                  </a:extLst>
                </p14:cNvPr>
                <p14:cNvContentPartPr/>
                <p14:nvPr/>
              </p14:nvContentPartPr>
              <p14:xfrm>
                <a:off x="8203000" y="181452"/>
                <a:ext cx="180000" cy="148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EAB65CD-727F-66B3-F704-F5F5F533CE0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94360" y="172812"/>
                  <a:ext cx="19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FF2575E-F20D-9722-CC4D-FC030873887C}"/>
                    </a:ext>
                  </a:extLst>
                </p14:cNvPr>
                <p14:cNvContentPartPr/>
                <p14:nvPr/>
              </p14:nvContentPartPr>
              <p14:xfrm>
                <a:off x="5709640" y="283332"/>
                <a:ext cx="339840" cy="2782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FF2575E-F20D-9722-CC4D-FC030873887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01000" y="274332"/>
                  <a:ext cx="3574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0AAF26C-B0E6-6C4B-E7C2-6BD930BBCE32}"/>
                    </a:ext>
                  </a:extLst>
                </p14:cNvPr>
                <p14:cNvContentPartPr/>
                <p14:nvPr/>
              </p14:nvContentPartPr>
              <p14:xfrm>
                <a:off x="6065320" y="349932"/>
                <a:ext cx="101880" cy="92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0AAF26C-B0E6-6C4B-E7C2-6BD930BBCE3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56680" y="340932"/>
                  <a:ext cx="119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7BD1C43-2840-870E-252D-A5662D0119FD}"/>
                    </a:ext>
                  </a:extLst>
                </p14:cNvPr>
                <p14:cNvContentPartPr/>
                <p14:nvPr/>
              </p14:nvContentPartPr>
              <p14:xfrm>
                <a:off x="6040480" y="334812"/>
                <a:ext cx="138600" cy="1800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7BD1C43-2840-870E-252D-A5662D0119F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031480" y="325812"/>
                  <a:ext cx="156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14922C1-7EDE-4C64-D23A-A39EB421A826}"/>
                    </a:ext>
                  </a:extLst>
                </p14:cNvPr>
                <p14:cNvContentPartPr/>
                <p14:nvPr/>
              </p14:nvContentPartPr>
              <p14:xfrm>
                <a:off x="6170800" y="422292"/>
                <a:ext cx="44280" cy="871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14922C1-7EDE-4C64-D23A-A39EB421A82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62160" y="413652"/>
                  <a:ext cx="61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E531C59-BFC2-BC23-EA18-A23208804B39}"/>
                    </a:ext>
                  </a:extLst>
                </p14:cNvPr>
                <p14:cNvContentPartPr/>
                <p14:nvPr/>
              </p14:nvContentPartPr>
              <p14:xfrm>
                <a:off x="6326320" y="305292"/>
                <a:ext cx="29520" cy="615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E531C59-BFC2-BC23-EA18-A23208804B3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17320" y="296652"/>
                  <a:ext cx="47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8A598A9-F812-EC36-426F-A52BB56D67E9}"/>
                    </a:ext>
                  </a:extLst>
                </p14:cNvPr>
                <p14:cNvContentPartPr/>
                <p14:nvPr/>
              </p14:nvContentPartPr>
              <p14:xfrm>
                <a:off x="6259720" y="280452"/>
                <a:ext cx="128520" cy="3088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8A598A9-F812-EC36-426F-A52BB56D67E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251080" y="271452"/>
                  <a:ext cx="1461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52F6D65-55C7-5C6F-D8E3-3B16265157B4}"/>
                    </a:ext>
                  </a:extLst>
                </p14:cNvPr>
                <p14:cNvContentPartPr/>
                <p14:nvPr/>
              </p14:nvContentPartPr>
              <p14:xfrm>
                <a:off x="6386080" y="381252"/>
                <a:ext cx="168840" cy="217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52F6D65-55C7-5C6F-D8E3-3B16265157B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77080" y="372252"/>
                  <a:ext cx="186480" cy="235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MAP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301208"/>
            <a:ext cx="7488832" cy="90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1478389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2400" dirty="0"/>
          </a:p>
          <a:p>
            <a:r>
              <a:rPr lang="en-CA" sz="2400" dirty="0"/>
              <a:t>As the name suggests we find the parameters which maximize the posterior probability                       ..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Likelihood is normal PDF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5616624" cy="125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636912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DAEE16-5CFD-C8E0-241C-4EA818BFD74D}"/>
                  </a:ext>
                </a:extLst>
              </p14:cNvPr>
              <p14:cNvContentPartPr/>
              <p14:nvPr/>
            </p14:nvContentPartPr>
            <p14:xfrm>
              <a:off x="2900761" y="2416822"/>
              <a:ext cx="2100960" cy="722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DAEE16-5CFD-C8E0-241C-4EA818BFD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1761" y="2408182"/>
                <a:ext cx="2118600" cy="74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F03E8416-BA85-9E20-B4E8-75696EA04449}"/>
              </a:ext>
            </a:extLst>
          </p:cNvPr>
          <p:cNvGrpSpPr/>
          <p:nvPr/>
        </p:nvGrpSpPr>
        <p:grpSpPr>
          <a:xfrm>
            <a:off x="4969681" y="1001302"/>
            <a:ext cx="2691360" cy="835920"/>
            <a:chOff x="4969681" y="1001302"/>
            <a:chExt cx="269136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7AC520B-301A-8E37-B2B9-C23F00C4E67F}"/>
                    </a:ext>
                  </a:extLst>
                </p14:cNvPr>
                <p14:cNvContentPartPr/>
                <p14:nvPr/>
              </p14:nvContentPartPr>
              <p14:xfrm>
                <a:off x="4969681" y="1256902"/>
                <a:ext cx="362160" cy="222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7AC520B-301A-8E37-B2B9-C23F00C4E6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61041" y="1248262"/>
                  <a:ext cx="379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5A0CE5C-9CC7-BF23-85DD-1547A6EBD2AC}"/>
                    </a:ext>
                  </a:extLst>
                </p14:cNvPr>
                <p14:cNvContentPartPr/>
                <p14:nvPr/>
              </p14:nvContentPartPr>
              <p14:xfrm>
                <a:off x="5332921" y="1281742"/>
                <a:ext cx="113040" cy="148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5A0CE5C-9CC7-BF23-85DD-1547A6EBD2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3921" y="1273102"/>
                  <a:ext cx="130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2092779-8BE2-4D54-43D9-56446E2685FE}"/>
                    </a:ext>
                  </a:extLst>
                </p14:cNvPr>
                <p14:cNvContentPartPr/>
                <p14:nvPr/>
              </p14:nvContentPartPr>
              <p14:xfrm>
                <a:off x="5343001" y="1253662"/>
                <a:ext cx="76680" cy="167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2092779-8BE2-4D54-43D9-56446E2685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34001" y="1245022"/>
                  <a:ext cx="94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185CCB5-C522-7B6F-92E6-237C321F66D4}"/>
                    </a:ext>
                  </a:extLst>
                </p14:cNvPr>
                <p14:cNvContentPartPr/>
                <p14:nvPr/>
              </p14:nvContentPartPr>
              <p14:xfrm>
                <a:off x="5481601" y="1211902"/>
                <a:ext cx="24120" cy="224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185CCB5-C522-7B6F-92E6-237C321F66D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72601" y="1203262"/>
                  <a:ext cx="41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421269F-AC58-72C3-02FC-C52588E0A1F7}"/>
                    </a:ext>
                  </a:extLst>
                </p14:cNvPr>
                <p14:cNvContentPartPr/>
                <p14:nvPr/>
              </p14:nvContentPartPr>
              <p14:xfrm>
                <a:off x="5532361" y="1234222"/>
                <a:ext cx="184320" cy="155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421269F-AC58-72C3-02FC-C52588E0A1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23361" y="1225222"/>
                  <a:ext cx="201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37BCB61-77DD-D5E8-1DD7-8D92BAED3ED1}"/>
                    </a:ext>
                  </a:extLst>
                </p14:cNvPr>
                <p14:cNvContentPartPr/>
                <p14:nvPr/>
              </p14:nvContentPartPr>
              <p14:xfrm>
                <a:off x="5746201" y="1181302"/>
                <a:ext cx="174960" cy="152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37BCB61-77DD-D5E8-1DD7-8D92BAED3E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37201" y="1172662"/>
                  <a:ext cx="192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C907F45-3042-CB41-57E6-AC27C47A93A3}"/>
                    </a:ext>
                  </a:extLst>
                </p14:cNvPr>
                <p14:cNvContentPartPr/>
                <p14:nvPr/>
              </p14:nvContentPartPr>
              <p14:xfrm>
                <a:off x="6218881" y="1202182"/>
                <a:ext cx="117720" cy="774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C907F45-3042-CB41-57E6-AC27C47A93A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10241" y="1193182"/>
                  <a:ext cx="135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A46EB7F-230E-D18E-6966-A6423F199EFB}"/>
                    </a:ext>
                  </a:extLst>
                </p14:cNvPr>
                <p14:cNvContentPartPr/>
                <p14:nvPr/>
              </p14:nvContentPartPr>
              <p14:xfrm>
                <a:off x="5726401" y="1563622"/>
                <a:ext cx="16200" cy="2736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A46EB7F-230E-D18E-6966-A6423F199E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7761" y="1554982"/>
                  <a:ext cx="33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1EADAD8-2B0B-18F9-67DE-7A895C23E46A}"/>
                    </a:ext>
                  </a:extLst>
                </p14:cNvPr>
                <p14:cNvContentPartPr/>
                <p14:nvPr/>
              </p14:nvContentPartPr>
              <p14:xfrm>
                <a:off x="5765641" y="1525102"/>
                <a:ext cx="113400" cy="172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1EADAD8-2B0B-18F9-67DE-7A895C23E4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56641" y="1516462"/>
                  <a:ext cx="131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D379C8-EE88-A6F8-89FE-DE6896612DED}"/>
                    </a:ext>
                  </a:extLst>
                </p14:cNvPr>
                <p14:cNvContentPartPr/>
                <p14:nvPr/>
              </p14:nvContentPartPr>
              <p14:xfrm>
                <a:off x="5928721" y="1566862"/>
                <a:ext cx="109440" cy="102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D379C8-EE88-A6F8-89FE-DE6896612D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19721" y="1558222"/>
                  <a:ext cx="127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1B50FD9-A303-25D9-2A1D-D06D9888A479}"/>
                    </a:ext>
                  </a:extLst>
                </p14:cNvPr>
                <p14:cNvContentPartPr/>
                <p14:nvPr/>
              </p14:nvContentPartPr>
              <p14:xfrm>
                <a:off x="6081001" y="1532302"/>
                <a:ext cx="90720" cy="108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1B50FD9-A303-25D9-2A1D-D06D9888A4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72001" y="1523302"/>
                  <a:ext cx="108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D154B23-CC20-5455-3C79-71B90A9E78AB}"/>
                    </a:ext>
                  </a:extLst>
                </p14:cNvPr>
                <p14:cNvContentPartPr/>
                <p14:nvPr/>
              </p14:nvContentPartPr>
              <p14:xfrm>
                <a:off x="6288001" y="1291462"/>
                <a:ext cx="43560" cy="325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D154B23-CC20-5455-3C79-71B90A9E78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79001" y="1282822"/>
                  <a:ext cx="61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436C5F3-C5EA-D53C-0192-032F4B9D3653}"/>
                    </a:ext>
                  </a:extLst>
                </p14:cNvPr>
                <p14:cNvContentPartPr/>
                <p14:nvPr/>
              </p14:nvContentPartPr>
              <p14:xfrm>
                <a:off x="6149041" y="1446982"/>
                <a:ext cx="153360" cy="446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436C5F3-C5EA-D53C-0192-032F4B9D365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40401" y="1438342"/>
                  <a:ext cx="171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31BB50F-EFD3-D550-BB60-61B25DEEDCEB}"/>
                    </a:ext>
                  </a:extLst>
                </p14:cNvPr>
                <p14:cNvContentPartPr/>
                <p14:nvPr/>
              </p14:nvContentPartPr>
              <p14:xfrm>
                <a:off x="6379441" y="1435822"/>
                <a:ext cx="118080" cy="166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31BB50F-EFD3-D550-BB60-61B25DEEDCE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0441" y="1427182"/>
                  <a:ext cx="135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08D534A-73A3-F454-7BCE-7D76EA8C16D7}"/>
                    </a:ext>
                  </a:extLst>
                </p14:cNvPr>
                <p14:cNvContentPartPr/>
                <p14:nvPr/>
              </p14:nvContentPartPr>
              <p14:xfrm>
                <a:off x="6511201" y="1413502"/>
                <a:ext cx="135720" cy="1836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08D534A-73A3-F454-7BCE-7D76EA8C16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02561" y="1404862"/>
                  <a:ext cx="153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1EFA856-CC74-CCB4-4DC6-E65C944E20E4}"/>
                    </a:ext>
                  </a:extLst>
                </p14:cNvPr>
                <p14:cNvContentPartPr/>
                <p14:nvPr/>
              </p14:nvContentPartPr>
              <p14:xfrm>
                <a:off x="6726121" y="1373182"/>
                <a:ext cx="316800" cy="1800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1EFA856-CC74-CCB4-4DC6-E65C944E20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17481" y="1364542"/>
                  <a:ext cx="334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4CA4144-745E-72A6-05BD-52A0F61D6196}"/>
                    </a:ext>
                  </a:extLst>
                </p14:cNvPr>
                <p14:cNvContentPartPr/>
                <p14:nvPr/>
              </p14:nvContentPartPr>
              <p14:xfrm>
                <a:off x="7190521" y="1047382"/>
                <a:ext cx="152640" cy="608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4CA4144-745E-72A6-05BD-52A0F61D619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1881" y="1038742"/>
                  <a:ext cx="170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75B3764-BFC7-4E2F-FF8C-E59B73AFE0AB}"/>
                    </a:ext>
                  </a:extLst>
                </p14:cNvPr>
                <p14:cNvContentPartPr/>
                <p14:nvPr/>
              </p14:nvContentPartPr>
              <p14:xfrm>
                <a:off x="7633321" y="1053142"/>
                <a:ext cx="10800" cy="19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75B3764-BFC7-4E2F-FF8C-E59B73AFE0A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24681" y="1044502"/>
                  <a:ext cx="28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0B3C35D-C333-2523-273B-E2B2877FD422}"/>
                    </a:ext>
                  </a:extLst>
                </p14:cNvPr>
                <p14:cNvContentPartPr/>
                <p14:nvPr/>
              </p14:nvContentPartPr>
              <p14:xfrm>
                <a:off x="6907921" y="1097782"/>
                <a:ext cx="499680" cy="155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0B3C35D-C333-2523-273B-E2B2877FD4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99281" y="1088782"/>
                  <a:ext cx="517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FE3E083-34D5-150A-BD31-12F4D5F06086}"/>
                    </a:ext>
                  </a:extLst>
                </p14:cNvPr>
                <p14:cNvContentPartPr/>
                <p14:nvPr/>
              </p14:nvContentPartPr>
              <p14:xfrm>
                <a:off x="7273681" y="1001302"/>
                <a:ext cx="387360" cy="203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FE3E083-34D5-150A-BD31-12F4D5F060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64681" y="992302"/>
                  <a:ext cx="40500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3E897934-D94B-6518-6881-B0C817AD41D9}"/>
                  </a:ext>
                </a:extLst>
              </p14:cNvPr>
              <p14:cNvContentPartPr/>
              <p14:nvPr/>
            </p14:nvContentPartPr>
            <p14:xfrm>
              <a:off x="4318441" y="2289382"/>
              <a:ext cx="220320" cy="35784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3E897934-D94B-6518-6881-B0C817AD41D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09441" y="2280382"/>
                <a:ext cx="237960" cy="3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D0BC7BFB-E4E0-EE99-51E5-BD0AFB6B6190}"/>
              </a:ext>
            </a:extLst>
          </p:cNvPr>
          <p:cNvGrpSpPr/>
          <p:nvPr/>
        </p:nvGrpSpPr>
        <p:grpSpPr>
          <a:xfrm>
            <a:off x="5225641" y="2699062"/>
            <a:ext cx="335160" cy="312840"/>
            <a:chOff x="5225641" y="2699062"/>
            <a:chExt cx="3351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1A19597-3C98-B786-E7B0-329BBA09E6DE}"/>
                    </a:ext>
                  </a:extLst>
                </p14:cNvPr>
                <p14:cNvContentPartPr/>
                <p14:nvPr/>
              </p14:nvContentPartPr>
              <p14:xfrm>
                <a:off x="5225641" y="2699062"/>
                <a:ext cx="239760" cy="31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1A19597-3C98-B786-E7B0-329BBA09E6D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17001" y="2690422"/>
                  <a:ext cx="2574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670321C-8C1E-33A5-4FCB-0E37A0D9B066}"/>
                    </a:ext>
                  </a:extLst>
                </p14:cNvPr>
                <p14:cNvContentPartPr/>
                <p14:nvPr/>
              </p14:nvContentPartPr>
              <p14:xfrm>
                <a:off x="5553961" y="2789422"/>
                <a:ext cx="6840" cy="7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670321C-8C1E-33A5-4FCB-0E37A0D9B06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44961" y="2780422"/>
                  <a:ext cx="2448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8BF736AE-60D7-23BD-C6D2-0AD7161C5DB1}"/>
                  </a:ext>
                </a:extLst>
              </p14:cNvPr>
              <p14:cNvContentPartPr/>
              <p14:nvPr/>
            </p14:nvContentPartPr>
            <p14:xfrm>
              <a:off x="6797401" y="2897782"/>
              <a:ext cx="20880" cy="3564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8BF736AE-60D7-23BD-C6D2-0AD7161C5DB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788761" y="2889142"/>
                <a:ext cx="3852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C8DBD857-5649-3973-B231-0AF0DEFCC629}"/>
              </a:ext>
            </a:extLst>
          </p:cNvPr>
          <p:cNvGrpSpPr/>
          <p:nvPr/>
        </p:nvGrpSpPr>
        <p:grpSpPr>
          <a:xfrm>
            <a:off x="5739361" y="2637502"/>
            <a:ext cx="784440" cy="330120"/>
            <a:chOff x="5739361" y="2637502"/>
            <a:chExt cx="7844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54E4D96-AE90-3A6A-12C0-562FCF4FF128}"/>
                    </a:ext>
                  </a:extLst>
                </p14:cNvPr>
                <p14:cNvContentPartPr/>
                <p14:nvPr/>
              </p14:nvContentPartPr>
              <p14:xfrm>
                <a:off x="5739361" y="2687902"/>
                <a:ext cx="43200" cy="279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54E4D96-AE90-3A6A-12C0-562FCF4FF1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30721" y="2678902"/>
                  <a:ext cx="60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7D38A6F-2246-1716-41E7-A41755A56115}"/>
                    </a:ext>
                  </a:extLst>
                </p14:cNvPr>
                <p14:cNvContentPartPr/>
                <p14:nvPr/>
              </p14:nvContentPartPr>
              <p14:xfrm>
                <a:off x="5769241" y="2664142"/>
                <a:ext cx="133560" cy="180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7D38A6F-2246-1716-41E7-A41755A5611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60601" y="2655142"/>
                  <a:ext cx="151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E6FF670-982F-BBD8-98A5-880FD3EF7B9A}"/>
                    </a:ext>
                  </a:extLst>
                </p14:cNvPr>
                <p14:cNvContentPartPr/>
                <p14:nvPr/>
              </p14:nvContentPartPr>
              <p14:xfrm>
                <a:off x="5959321" y="2702662"/>
                <a:ext cx="207360" cy="221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E6FF670-982F-BBD8-98A5-880FD3EF7B9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50321" y="2693662"/>
                  <a:ext cx="225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10473D6-A7CF-FC26-DE0E-9FFA83ACDE95}"/>
                    </a:ext>
                  </a:extLst>
                </p14:cNvPr>
                <p14:cNvContentPartPr/>
                <p14:nvPr/>
              </p14:nvContentPartPr>
              <p14:xfrm>
                <a:off x="6043561" y="2719942"/>
                <a:ext cx="174960" cy="221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10473D6-A7CF-FC26-DE0E-9FFA83ACDE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34921" y="2711302"/>
                  <a:ext cx="19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1843B24-9644-EA7B-F59D-20DEAEBC18A5}"/>
                    </a:ext>
                  </a:extLst>
                </p14:cNvPr>
                <p14:cNvContentPartPr/>
                <p14:nvPr/>
              </p14:nvContentPartPr>
              <p14:xfrm>
                <a:off x="6308521" y="2912182"/>
                <a:ext cx="10440" cy="33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1843B24-9644-EA7B-F59D-20DEAEBC18A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99521" y="2903182"/>
                  <a:ext cx="28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3BB6356-B524-E487-E896-FF5D25A76030}"/>
                    </a:ext>
                  </a:extLst>
                </p14:cNvPr>
                <p14:cNvContentPartPr/>
                <p14:nvPr/>
              </p14:nvContentPartPr>
              <p14:xfrm>
                <a:off x="5828281" y="2866102"/>
                <a:ext cx="43920" cy="84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3BB6356-B524-E487-E896-FF5D25A760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9641" y="2857102"/>
                  <a:ext cx="61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2AB8DA3-964A-0981-03C7-55B97B2E781D}"/>
                    </a:ext>
                  </a:extLst>
                </p14:cNvPr>
                <p14:cNvContentPartPr/>
                <p14:nvPr/>
              </p14:nvContentPartPr>
              <p14:xfrm>
                <a:off x="6314281" y="2736502"/>
                <a:ext cx="62640" cy="1594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2AB8DA3-964A-0981-03C7-55B97B2E781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05641" y="2727502"/>
                  <a:ext cx="80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034E3D1-24EA-6551-4ECE-415C68C4F198}"/>
                    </a:ext>
                  </a:extLst>
                </p14:cNvPr>
                <p14:cNvContentPartPr/>
                <p14:nvPr/>
              </p14:nvContentPartPr>
              <p14:xfrm>
                <a:off x="6262081" y="2859622"/>
                <a:ext cx="54360" cy="12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034E3D1-24EA-6551-4ECE-415C68C4F19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53081" y="2850982"/>
                  <a:ext cx="72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24F04F1-5A8F-8655-AEC5-54CE149FB951}"/>
                    </a:ext>
                  </a:extLst>
                </p14:cNvPr>
                <p14:cNvContentPartPr/>
                <p14:nvPr/>
              </p14:nvContentPartPr>
              <p14:xfrm>
                <a:off x="6470881" y="2637502"/>
                <a:ext cx="52920" cy="3196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24F04F1-5A8F-8655-AEC5-54CE149FB9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62241" y="2628862"/>
                  <a:ext cx="705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B8C650C-AE9D-EBF8-9756-CC3A80928E82}"/>
              </a:ext>
            </a:extLst>
          </p:cNvPr>
          <p:cNvGrpSpPr/>
          <p:nvPr/>
        </p:nvGrpSpPr>
        <p:grpSpPr>
          <a:xfrm>
            <a:off x="6762841" y="2764942"/>
            <a:ext cx="198000" cy="102240"/>
            <a:chOff x="6762841" y="2764942"/>
            <a:chExt cx="198000" cy="1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384D5B3-13E6-CE9E-D451-197FFDF8A8F0}"/>
                    </a:ext>
                  </a:extLst>
                </p14:cNvPr>
                <p14:cNvContentPartPr/>
                <p14:nvPr/>
              </p14:nvContentPartPr>
              <p14:xfrm>
                <a:off x="6762841" y="2764942"/>
                <a:ext cx="119160" cy="12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384D5B3-13E6-CE9E-D451-197FFDF8A8F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53841" y="2756302"/>
                  <a:ext cx="136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6308AE1-6857-C61D-7E78-55EA9E1DAC3B}"/>
                    </a:ext>
                  </a:extLst>
                </p14:cNvPr>
                <p14:cNvContentPartPr/>
                <p14:nvPr/>
              </p14:nvContentPartPr>
              <p14:xfrm>
                <a:off x="6785521" y="2836582"/>
                <a:ext cx="175320" cy="30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6308AE1-6857-C61D-7E78-55EA9E1DAC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6521" y="2827582"/>
                  <a:ext cx="1929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BCD53DA-A7D4-E3A2-4A2D-5DF426927D52}"/>
              </a:ext>
            </a:extLst>
          </p:cNvPr>
          <p:cNvGrpSpPr/>
          <p:nvPr/>
        </p:nvGrpSpPr>
        <p:grpSpPr>
          <a:xfrm>
            <a:off x="4785001" y="3340582"/>
            <a:ext cx="2584800" cy="914760"/>
            <a:chOff x="4785001" y="3340582"/>
            <a:chExt cx="2584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1AB1A90-F239-1418-66E3-461583B17B1E}"/>
                    </a:ext>
                  </a:extLst>
                </p14:cNvPr>
                <p14:cNvContentPartPr/>
                <p14:nvPr/>
              </p14:nvContentPartPr>
              <p14:xfrm>
                <a:off x="5757001" y="3451462"/>
                <a:ext cx="43920" cy="39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1AB1A90-F239-1418-66E3-461583B17B1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48361" y="3442462"/>
                  <a:ext cx="61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A4EAA81-156B-63A8-528B-992ACF34997C}"/>
                    </a:ext>
                  </a:extLst>
                </p14:cNvPr>
                <p14:cNvContentPartPr/>
                <p14:nvPr/>
              </p14:nvContentPartPr>
              <p14:xfrm>
                <a:off x="4785001" y="3340582"/>
                <a:ext cx="2584800" cy="9147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A4EAA81-156B-63A8-528B-992ACF34997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76001" y="3331582"/>
                  <a:ext cx="2602440" cy="9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0E368BE-0060-5A41-2BCC-670F6A865137}"/>
              </a:ext>
            </a:extLst>
          </p:cNvPr>
          <p:cNvGrpSpPr/>
          <p:nvPr/>
        </p:nvGrpSpPr>
        <p:grpSpPr>
          <a:xfrm>
            <a:off x="6201961" y="1875742"/>
            <a:ext cx="1018440" cy="656640"/>
            <a:chOff x="6201961" y="1875742"/>
            <a:chExt cx="101844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C7AEF5C-F8FD-33AF-CA90-AD14A90CC294}"/>
                    </a:ext>
                  </a:extLst>
                </p14:cNvPr>
                <p14:cNvContentPartPr/>
                <p14:nvPr/>
              </p14:nvContentPartPr>
              <p14:xfrm>
                <a:off x="6201961" y="2209462"/>
                <a:ext cx="281520" cy="3229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C7AEF5C-F8FD-33AF-CA90-AD14A90CC29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92961" y="2200462"/>
                  <a:ext cx="299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D6764D2-8AE1-1672-151D-1B128BD5E809}"/>
                    </a:ext>
                  </a:extLst>
                </p14:cNvPr>
                <p14:cNvContentPartPr/>
                <p14:nvPr/>
              </p14:nvContentPartPr>
              <p14:xfrm>
                <a:off x="6667801" y="1875742"/>
                <a:ext cx="179280" cy="1152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D6764D2-8AE1-1672-151D-1B128BD5E80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59161" y="1866742"/>
                  <a:ext cx="196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56D3511-7258-5C2D-FB26-EC35BCD885E6}"/>
                    </a:ext>
                  </a:extLst>
                </p14:cNvPr>
                <p14:cNvContentPartPr/>
                <p14:nvPr/>
              </p14:nvContentPartPr>
              <p14:xfrm>
                <a:off x="6598321" y="2020462"/>
                <a:ext cx="217800" cy="673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56D3511-7258-5C2D-FB26-EC35BCD885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89681" y="2011462"/>
                  <a:ext cx="235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41A6011-66C3-C94A-6100-307FBA8FFC13}"/>
                    </a:ext>
                  </a:extLst>
                </p14:cNvPr>
                <p14:cNvContentPartPr/>
                <p14:nvPr/>
              </p14:nvContentPartPr>
              <p14:xfrm>
                <a:off x="6713881" y="2068702"/>
                <a:ext cx="45720" cy="399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41A6011-66C3-C94A-6100-307FBA8FFC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04881" y="2060062"/>
                  <a:ext cx="63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27B30A8-8250-02A8-C0BD-2315892C410F}"/>
                    </a:ext>
                  </a:extLst>
                </p14:cNvPr>
                <p14:cNvContentPartPr/>
                <p14:nvPr/>
              </p14:nvContentPartPr>
              <p14:xfrm>
                <a:off x="6606961" y="2140702"/>
                <a:ext cx="173520" cy="1890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27B30A8-8250-02A8-C0BD-2315892C410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97961" y="2131702"/>
                  <a:ext cx="191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C1D6E24-1D6E-0852-14DF-D38FA784DFA3}"/>
                    </a:ext>
                  </a:extLst>
                </p14:cNvPr>
                <p14:cNvContentPartPr/>
                <p14:nvPr/>
              </p14:nvContentPartPr>
              <p14:xfrm>
                <a:off x="6894961" y="1892302"/>
                <a:ext cx="142200" cy="1407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C1D6E24-1D6E-0852-14DF-D38FA784DF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85961" y="1883662"/>
                  <a:ext cx="159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1984715-67DD-6D38-C763-49A6717A082D}"/>
                    </a:ext>
                  </a:extLst>
                </p14:cNvPr>
                <p14:cNvContentPartPr/>
                <p14:nvPr/>
              </p14:nvContentPartPr>
              <p14:xfrm>
                <a:off x="6882721" y="1903462"/>
                <a:ext cx="106560" cy="3294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1984715-67DD-6D38-C763-49A6717A08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73721" y="1894822"/>
                  <a:ext cx="1242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6438E46-1903-1CCF-DC95-D9BEE8C306D9}"/>
                    </a:ext>
                  </a:extLst>
                </p14:cNvPr>
                <p14:cNvContentPartPr/>
                <p14:nvPr/>
              </p14:nvContentPartPr>
              <p14:xfrm>
                <a:off x="6811801" y="2070862"/>
                <a:ext cx="123840" cy="13068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6438E46-1903-1CCF-DC95-D9BEE8C306D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03161" y="2061862"/>
                  <a:ext cx="141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DB45A89-5E67-294F-E73D-E5BDCA53C6BA}"/>
                    </a:ext>
                  </a:extLst>
                </p14:cNvPr>
                <p14:cNvContentPartPr/>
                <p14:nvPr/>
              </p14:nvContentPartPr>
              <p14:xfrm>
                <a:off x="7005481" y="1910302"/>
                <a:ext cx="214920" cy="3708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DB45A89-5E67-294F-E73D-E5BDCA53C6B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96481" y="1901302"/>
                  <a:ext cx="23256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C1448AD5-C6DF-1F34-7E23-5E914A5EB136}"/>
                  </a:ext>
                </a:extLst>
              </p14:cNvPr>
              <p14:cNvContentPartPr/>
              <p14:nvPr/>
            </p14:nvContentPartPr>
            <p14:xfrm>
              <a:off x="1457881" y="4455862"/>
              <a:ext cx="5981400" cy="42372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C1448AD5-C6DF-1F34-7E23-5E914A5EB13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448881" y="4447222"/>
                <a:ext cx="5999040" cy="44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84249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Prior</a:t>
            </a:r>
          </a:p>
          <a:p>
            <a:endParaRPr lang="en-CA" sz="800" dirty="0"/>
          </a:p>
          <a:p>
            <a:r>
              <a:rPr lang="en-CA" sz="2400" dirty="0"/>
              <a:t>Use conjugate prior, normal scaled inverse gamma.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319"/>
          <a:stretch>
            <a:fillRect/>
          </a:stretch>
        </p:blipFill>
        <p:spPr bwMode="auto">
          <a:xfrm>
            <a:off x="857224" y="3868736"/>
            <a:ext cx="7602192" cy="30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924944"/>
            <a:ext cx="7376470" cy="87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5429" y="2276872"/>
            <a:ext cx="5696844" cy="51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CD9364F-50EA-5F33-DDE0-3AB11EE5FCBC}"/>
                  </a:ext>
                </a:extLst>
              </p14:cNvPr>
              <p14:cNvContentPartPr/>
              <p14:nvPr/>
            </p14:nvContentPartPr>
            <p14:xfrm>
              <a:off x="1026601" y="2107531"/>
              <a:ext cx="1163880" cy="181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CD9364F-50EA-5F33-DDE0-3AB11EE5FC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601" y="2098891"/>
                <a:ext cx="118152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1653D3-7EBE-2908-F90D-549593EFCEA2}"/>
              </a:ext>
            </a:extLst>
          </p:cNvPr>
          <p:cNvGrpSpPr/>
          <p:nvPr/>
        </p:nvGrpSpPr>
        <p:grpSpPr>
          <a:xfrm>
            <a:off x="1368961" y="1223699"/>
            <a:ext cx="1158480" cy="554432"/>
            <a:chOff x="1368961" y="1223699"/>
            <a:chExt cx="1158480" cy="554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A38EFCD-DD23-A5DC-538A-35E2AB6FE7DA}"/>
                    </a:ext>
                  </a:extLst>
                </p14:cNvPr>
                <p14:cNvContentPartPr/>
                <p14:nvPr/>
              </p14:nvContentPartPr>
              <p14:xfrm>
                <a:off x="1420441" y="1458811"/>
                <a:ext cx="172800" cy="60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A38EFCD-DD23-A5DC-538A-35E2AB6FE7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1441" y="1450171"/>
                  <a:ext cx="190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F0A98D1-7357-0700-C368-D2E89E27349E}"/>
                    </a:ext>
                  </a:extLst>
                </p14:cNvPr>
                <p14:cNvContentPartPr/>
                <p14:nvPr/>
              </p14:nvContentPartPr>
              <p14:xfrm>
                <a:off x="1451401" y="1445131"/>
                <a:ext cx="38520" cy="98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F0A98D1-7357-0700-C368-D2E89E2734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2761" y="1436131"/>
                  <a:ext cx="56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A46CDFA-1BC9-F6BC-2415-AECBDBB7B56C}"/>
                    </a:ext>
                  </a:extLst>
                </p14:cNvPr>
                <p14:cNvContentPartPr/>
                <p14:nvPr/>
              </p14:nvContentPartPr>
              <p14:xfrm>
                <a:off x="1511521" y="1430731"/>
                <a:ext cx="3960" cy="82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A46CDFA-1BC9-F6BC-2415-AECBDBB7B5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2881" y="1422091"/>
                  <a:ext cx="21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2EE187E-26BA-163F-5291-080573BCC5E7}"/>
                    </a:ext>
                  </a:extLst>
                </p14:cNvPr>
                <p14:cNvContentPartPr/>
                <p14:nvPr/>
              </p14:nvContentPartPr>
              <p14:xfrm>
                <a:off x="1368961" y="1578331"/>
                <a:ext cx="214200" cy="96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2EE187E-26BA-163F-5291-080573BCC5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9961" y="1569331"/>
                  <a:ext cx="231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1EE11EC-72FC-5C19-BC3D-1D425B45F3B3}"/>
                    </a:ext>
                  </a:extLst>
                </p14:cNvPr>
                <p14:cNvContentPartPr/>
                <p14:nvPr/>
              </p14:nvContentPartPr>
              <p14:xfrm>
                <a:off x="1413601" y="1598491"/>
                <a:ext cx="52560" cy="179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1EE11EC-72FC-5C19-BC3D-1D425B45F3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4601" y="1589851"/>
                  <a:ext cx="70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A332D04-1AF1-99BE-0724-4151D5E82D94}"/>
                    </a:ext>
                  </a:extLst>
                </p14:cNvPr>
                <p14:cNvContentPartPr/>
                <p14:nvPr/>
              </p14:nvContentPartPr>
              <p14:xfrm>
                <a:off x="1524481" y="1682011"/>
                <a:ext cx="55800" cy="9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A332D04-1AF1-99BE-0724-4151D5E82D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15841" y="1673371"/>
                  <a:ext cx="73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B2AC07E-3AFD-901F-72A2-61899FA4E74A}"/>
                    </a:ext>
                  </a:extLst>
                </p14:cNvPr>
                <p14:cNvContentPartPr/>
                <p14:nvPr/>
              </p14:nvContentPartPr>
              <p14:xfrm>
                <a:off x="1651921" y="1412731"/>
                <a:ext cx="42120" cy="227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B2AC07E-3AFD-901F-72A2-61899FA4E7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42921" y="1404091"/>
                  <a:ext cx="59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9135797-01FC-16F0-8ACF-1FA7009526E1}"/>
                    </a:ext>
                  </a:extLst>
                </p14:cNvPr>
                <p14:cNvContentPartPr/>
                <p14:nvPr/>
              </p14:nvContentPartPr>
              <p14:xfrm>
                <a:off x="1580641" y="1432531"/>
                <a:ext cx="132120" cy="305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9135797-01FC-16F0-8ACF-1FA7009526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71641" y="1423531"/>
                  <a:ext cx="149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7120830-AE90-8148-0455-747913C926A3}"/>
                    </a:ext>
                  </a:extLst>
                </p14:cNvPr>
                <p14:cNvContentPartPr/>
                <p14:nvPr/>
              </p14:nvContentPartPr>
              <p14:xfrm>
                <a:off x="1662361" y="1473211"/>
                <a:ext cx="87120" cy="2044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7120830-AE90-8148-0455-747913C926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53721" y="1464211"/>
                  <a:ext cx="104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99622C8-9ED1-834B-05B6-244AB724BAE8}"/>
                    </a:ext>
                  </a:extLst>
                </p14:cNvPr>
                <p14:cNvContentPartPr/>
                <p14:nvPr/>
              </p14:nvContentPartPr>
              <p14:xfrm>
                <a:off x="1697641" y="1518211"/>
                <a:ext cx="139320" cy="153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99622C8-9ED1-834B-05B6-244AB724BA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9001" y="1509211"/>
                  <a:ext cx="156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C1A59D2-F786-D829-F392-9A656BC6D715}"/>
                    </a:ext>
                  </a:extLst>
                </p14:cNvPr>
                <p14:cNvContentPartPr/>
                <p14:nvPr/>
              </p14:nvContentPartPr>
              <p14:xfrm>
                <a:off x="1911841" y="1272612"/>
                <a:ext cx="145800" cy="311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C1A59D2-F786-D829-F392-9A656BC6D7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03201" y="1263972"/>
                  <a:ext cx="163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2A76313-FA67-176D-0803-FDB87C562144}"/>
                    </a:ext>
                  </a:extLst>
                </p14:cNvPr>
                <p14:cNvContentPartPr/>
                <p14:nvPr/>
              </p14:nvContentPartPr>
              <p14:xfrm>
                <a:off x="2050081" y="1446492"/>
                <a:ext cx="34920" cy="135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2A76313-FA67-176D-0803-FDB87C5621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41081" y="1437852"/>
                  <a:ext cx="5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CE79131-C8BE-6243-B0F4-4351418BB7D2}"/>
                    </a:ext>
                  </a:extLst>
                </p14:cNvPr>
                <p14:cNvContentPartPr/>
                <p14:nvPr/>
              </p14:nvContentPartPr>
              <p14:xfrm>
                <a:off x="2049361" y="1321212"/>
                <a:ext cx="42120" cy="21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CE79131-C8BE-6243-B0F4-4351418BB7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40721" y="1312572"/>
                  <a:ext cx="59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EBBE212-C4CD-A8A5-0DBB-B65B142D1280}"/>
                    </a:ext>
                  </a:extLst>
                </p14:cNvPr>
                <p14:cNvContentPartPr/>
                <p14:nvPr/>
              </p14:nvContentPartPr>
              <p14:xfrm>
                <a:off x="2056921" y="1335972"/>
                <a:ext cx="63360" cy="149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EBBE212-C4CD-A8A5-0DBB-B65B142D12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47921" y="1327332"/>
                  <a:ext cx="81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6334050-B8B5-D0FF-05E3-260CD3273968}"/>
                    </a:ext>
                  </a:extLst>
                </p14:cNvPr>
                <p14:cNvContentPartPr/>
                <p14:nvPr/>
              </p14:nvContentPartPr>
              <p14:xfrm>
                <a:off x="2157721" y="1280892"/>
                <a:ext cx="36000" cy="1170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6334050-B8B5-D0FF-05E3-260CD32739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49081" y="1271892"/>
                  <a:ext cx="53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14D4E0C-1746-835D-84C7-8279280C96AF}"/>
                    </a:ext>
                  </a:extLst>
                </p14:cNvPr>
                <p14:cNvContentPartPr/>
                <p14:nvPr/>
              </p14:nvContentPartPr>
              <p14:xfrm>
                <a:off x="2208121" y="1303979"/>
                <a:ext cx="27720" cy="19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14D4E0C-1746-835D-84C7-8279280C96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99481" y="1295339"/>
                  <a:ext cx="45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3EB05F5-2C89-0B38-7F15-88A958D4C36D}"/>
                    </a:ext>
                  </a:extLst>
                </p14:cNvPr>
                <p14:cNvContentPartPr/>
                <p14:nvPr/>
              </p14:nvContentPartPr>
              <p14:xfrm>
                <a:off x="2191201" y="1373819"/>
                <a:ext cx="40680" cy="10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3EB05F5-2C89-0B38-7F15-88A958D4C3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82561" y="1364819"/>
                  <a:ext cx="58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E5F1C00-0571-6B10-A934-7CF9ADC0691B}"/>
                    </a:ext>
                  </a:extLst>
                </p14:cNvPr>
                <p14:cNvContentPartPr/>
                <p14:nvPr/>
              </p14:nvContentPartPr>
              <p14:xfrm>
                <a:off x="2138281" y="1268699"/>
                <a:ext cx="294120" cy="211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E5F1C00-0571-6B10-A934-7CF9ADC0691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29641" y="1259699"/>
                  <a:ext cx="311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CB4B1D4-ED08-FD17-4758-384107B58C2D}"/>
                    </a:ext>
                  </a:extLst>
                </p14:cNvPr>
                <p14:cNvContentPartPr/>
                <p14:nvPr/>
              </p14:nvContentPartPr>
              <p14:xfrm>
                <a:off x="2430241" y="1223699"/>
                <a:ext cx="97200" cy="220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CB4B1D4-ED08-FD17-4758-384107B58C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21601" y="1214699"/>
                  <a:ext cx="1148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7BB0B3F-FBE9-C723-1B8E-01BC8834B39E}"/>
                  </a:ext>
                </a:extLst>
              </p14:cNvPr>
              <p14:cNvContentPartPr/>
              <p14:nvPr/>
            </p14:nvContentPartPr>
            <p14:xfrm>
              <a:off x="6191161" y="2625211"/>
              <a:ext cx="1377720" cy="864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7BB0B3F-FBE9-C723-1B8E-01BC8834B3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82161" y="2616571"/>
                <a:ext cx="139536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0D270C8D-77E4-3A16-77A5-690A88B8342A}"/>
              </a:ext>
            </a:extLst>
          </p:cNvPr>
          <p:cNvGrpSpPr/>
          <p:nvPr/>
        </p:nvGrpSpPr>
        <p:grpSpPr>
          <a:xfrm>
            <a:off x="5512561" y="1026811"/>
            <a:ext cx="3726720" cy="1331640"/>
            <a:chOff x="5512561" y="1026811"/>
            <a:chExt cx="372672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2D90FA0-E45F-16D7-3BB5-39CD69B2223F}"/>
                    </a:ext>
                  </a:extLst>
                </p14:cNvPr>
                <p14:cNvContentPartPr/>
                <p14:nvPr/>
              </p14:nvContentPartPr>
              <p14:xfrm>
                <a:off x="6716041" y="1585171"/>
                <a:ext cx="286560" cy="773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2D90FA0-E45F-16D7-3BB5-39CD69B222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07041" y="1576171"/>
                  <a:ext cx="30420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1284910-4486-1A4A-11F1-480B7F6FC106}"/>
                    </a:ext>
                  </a:extLst>
                </p14:cNvPr>
                <p14:cNvContentPartPr/>
                <p14:nvPr/>
              </p14:nvContentPartPr>
              <p14:xfrm>
                <a:off x="5643961" y="1229851"/>
                <a:ext cx="145080" cy="342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1284910-4486-1A4A-11F1-480B7F6FC1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34961" y="1221211"/>
                  <a:ext cx="162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BB57CA2-957F-CF2E-71CC-4A3031BCA3A5}"/>
                    </a:ext>
                  </a:extLst>
                </p14:cNvPr>
                <p14:cNvContentPartPr/>
                <p14:nvPr/>
              </p14:nvContentPartPr>
              <p14:xfrm>
                <a:off x="5662321" y="1467091"/>
                <a:ext cx="146880" cy="51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BB57CA2-957F-CF2E-71CC-4A3031BCA3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3681" y="1458091"/>
                  <a:ext cx="16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31ED36-25B1-71CC-346D-40D057729646}"/>
                    </a:ext>
                  </a:extLst>
                </p14:cNvPr>
                <p14:cNvContentPartPr/>
                <p14:nvPr/>
              </p14:nvContentPartPr>
              <p14:xfrm>
                <a:off x="5512561" y="1320931"/>
                <a:ext cx="345240" cy="272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31ED36-25B1-71CC-346D-40D05772964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3921" y="1312291"/>
                  <a:ext cx="362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5F57DC7-547F-0C48-7DD8-E78442F460D1}"/>
                    </a:ext>
                  </a:extLst>
                </p14:cNvPr>
                <p14:cNvContentPartPr/>
                <p14:nvPr/>
              </p14:nvContentPartPr>
              <p14:xfrm>
                <a:off x="5884801" y="1263691"/>
                <a:ext cx="77040" cy="123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5F57DC7-547F-0C48-7DD8-E78442F460D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75801" y="1255051"/>
                  <a:ext cx="94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1628745-1D0E-D074-612C-6C484C33EB12}"/>
                    </a:ext>
                  </a:extLst>
                </p14:cNvPr>
                <p14:cNvContentPartPr/>
                <p14:nvPr/>
              </p14:nvContentPartPr>
              <p14:xfrm>
                <a:off x="5958241" y="1389331"/>
                <a:ext cx="17640" cy="155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1628745-1D0E-D074-612C-6C484C33EB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49601" y="1380331"/>
                  <a:ext cx="35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C365F8B-6689-E7C9-6F7A-4BDC31C40899}"/>
                    </a:ext>
                  </a:extLst>
                </p14:cNvPr>
                <p14:cNvContentPartPr/>
                <p14:nvPr/>
              </p14:nvContentPartPr>
              <p14:xfrm>
                <a:off x="6152281" y="1284571"/>
                <a:ext cx="170280" cy="246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C365F8B-6689-E7C9-6F7A-4BDC31C408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43641" y="1275571"/>
                  <a:ext cx="187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1C733A6-8959-E3C5-57FE-7112097FA1D6}"/>
                    </a:ext>
                  </a:extLst>
                </p14:cNvPr>
                <p14:cNvContentPartPr/>
                <p14:nvPr/>
              </p14:nvContentPartPr>
              <p14:xfrm>
                <a:off x="6342001" y="1243531"/>
                <a:ext cx="93600" cy="281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1C733A6-8959-E3C5-57FE-7112097FA1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3001" y="1234531"/>
                  <a:ext cx="11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8ADDE40-5258-CE41-D43A-7F9CB7222AA8}"/>
                    </a:ext>
                  </a:extLst>
                </p14:cNvPr>
                <p14:cNvContentPartPr/>
                <p14:nvPr/>
              </p14:nvContentPartPr>
              <p14:xfrm>
                <a:off x="6565561" y="1186651"/>
                <a:ext cx="12600" cy="241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8ADDE40-5258-CE41-D43A-7F9CB7222A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56561" y="1177651"/>
                  <a:ext cx="30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F71FF9A-0B6B-EEA9-2CBC-2967ED146409}"/>
                    </a:ext>
                  </a:extLst>
                </p14:cNvPr>
                <p14:cNvContentPartPr/>
                <p14:nvPr/>
              </p14:nvContentPartPr>
              <p14:xfrm>
                <a:off x="6638641" y="1140211"/>
                <a:ext cx="93960" cy="31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F71FF9A-0B6B-EEA9-2CBC-2967ED1464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30001" y="1131211"/>
                  <a:ext cx="111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2E96985-5CB0-F1F2-6132-1A5BF8422A85}"/>
                    </a:ext>
                  </a:extLst>
                </p14:cNvPr>
                <p14:cNvContentPartPr/>
                <p14:nvPr/>
              </p14:nvContentPartPr>
              <p14:xfrm>
                <a:off x="6645481" y="1192411"/>
                <a:ext cx="173880" cy="273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2E96985-5CB0-F1F2-6132-1A5BF8422A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36841" y="1183411"/>
                  <a:ext cx="19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A02BC4A-61E8-E4F9-60BF-2CA9E5B1616D}"/>
                    </a:ext>
                  </a:extLst>
                </p14:cNvPr>
                <p14:cNvContentPartPr/>
                <p14:nvPr/>
              </p14:nvContentPartPr>
              <p14:xfrm>
                <a:off x="6996481" y="1150651"/>
                <a:ext cx="60120" cy="752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A02BC4A-61E8-E4F9-60BF-2CA9E5B161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87481" y="1141651"/>
                  <a:ext cx="77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9CB56E-CA84-7B1A-64CF-420E80A02FD7}"/>
                    </a:ext>
                  </a:extLst>
                </p14:cNvPr>
                <p14:cNvContentPartPr/>
                <p14:nvPr/>
              </p14:nvContentPartPr>
              <p14:xfrm>
                <a:off x="7065601" y="1100971"/>
                <a:ext cx="113040" cy="80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9CB56E-CA84-7B1A-64CF-420E80A02F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6961" y="1092331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C1F5DE3-A78C-D241-DA1F-8DD63F84202B}"/>
                    </a:ext>
                  </a:extLst>
                </p14:cNvPr>
                <p14:cNvContentPartPr/>
                <p14:nvPr/>
              </p14:nvContentPartPr>
              <p14:xfrm>
                <a:off x="6990721" y="1179091"/>
                <a:ext cx="184680" cy="1411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C1F5DE3-A78C-D241-DA1F-8DD63F8420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81721" y="1170451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85E6A81-B128-B250-8B4D-F88BCBD91338}"/>
                    </a:ext>
                  </a:extLst>
                </p14:cNvPr>
                <p14:cNvContentPartPr/>
                <p14:nvPr/>
              </p14:nvContentPartPr>
              <p14:xfrm>
                <a:off x="7005121" y="1275211"/>
                <a:ext cx="333720" cy="1076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85E6A81-B128-B250-8B4D-F88BCBD913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96121" y="1266211"/>
                  <a:ext cx="351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1BC5835-3A3C-FCD8-8681-444E185DB77D}"/>
                    </a:ext>
                  </a:extLst>
                </p14:cNvPr>
                <p14:cNvContentPartPr/>
                <p14:nvPr/>
              </p14:nvContentPartPr>
              <p14:xfrm>
                <a:off x="7602721" y="1093051"/>
                <a:ext cx="7200" cy="34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1BC5835-3A3C-FCD8-8681-444E185DB7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94081" y="1084051"/>
                  <a:ext cx="24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3138A4D-35AD-9206-3F90-5108EA7578B7}"/>
                    </a:ext>
                  </a:extLst>
                </p14:cNvPr>
                <p14:cNvContentPartPr/>
                <p14:nvPr/>
              </p14:nvContentPartPr>
              <p14:xfrm>
                <a:off x="7497601" y="1177651"/>
                <a:ext cx="287640" cy="134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3138A4D-35AD-9206-3F90-5108EA757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88601" y="1168651"/>
                  <a:ext cx="305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5EAA66B-17E6-DB63-5274-A6799CBBB3A6}"/>
                    </a:ext>
                  </a:extLst>
                </p14:cNvPr>
                <p14:cNvContentPartPr/>
                <p14:nvPr/>
              </p14:nvContentPartPr>
              <p14:xfrm>
                <a:off x="7922401" y="1027891"/>
                <a:ext cx="28800" cy="298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5EAA66B-17E6-DB63-5274-A6799CBBB3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13761" y="1018891"/>
                  <a:ext cx="46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61A2C75-2E93-31C2-D849-849A1ACDB909}"/>
                    </a:ext>
                  </a:extLst>
                </p14:cNvPr>
                <p14:cNvContentPartPr/>
                <p14:nvPr/>
              </p14:nvContentPartPr>
              <p14:xfrm>
                <a:off x="7859761" y="1043731"/>
                <a:ext cx="188640" cy="1076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61A2C75-2E93-31C2-D849-849A1ACDB90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50761" y="1034731"/>
                  <a:ext cx="20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53AE2BD-A014-CAA7-0F3F-CCA5CA50FC9D}"/>
                    </a:ext>
                  </a:extLst>
                </p14:cNvPr>
                <p14:cNvContentPartPr/>
                <p14:nvPr/>
              </p14:nvContentPartPr>
              <p14:xfrm>
                <a:off x="7870201" y="1152811"/>
                <a:ext cx="243360" cy="264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53AE2BD-A014-CAA7-0F3F-CCA5CA50FC9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61201" y="1143811"/>
                  <a:ext cx="261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15D1FCA-DED9-5D2A-FD75-CAF8DCEFBB95}"/>
                    </a:ext>
                  </a:extLst>
                </p14:cNvPr>
                <p14:cNvContentPartPr/>
                <p14:nvPr/>
              </p14:nvContentPartPr>
              <p14:xfrm>
                <a:off x="8264401" y="1052731"/>
                <a:ext cx="243360" cy="4554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15D1FCA-DED9-5D2A-FD75-CAF8DCEFBB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55401" y="1043731"/>
                  <a:ext cx="2610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411621F-6BA5-B11B-ED7C-FDF07C6CC259}"/>
                    </a:ext>
                  </a:extLst>
                </p14:cNvPr>
                <p14:cNvContentPartPr/>
                <p14:nvPr/>
              </p14:nvContentPartPr>
              <p14:xfrm>
                <a:off x="7007641" y="1509931"/>
                <a:ext cx="504000" cy="4042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411621F-6BA5-B11B-ED7C-FDF07C6CC2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98641" y="1500931"/>
                  <a:ext cx="5216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EEB9712-117B-CAA8-D67A-5FF53722BABF}"/>
                    </a:ext>
                  </a:extLst>
                </p14:cNvPr>
                <p14:cNvContentPartPr/>
                <p14:nvPr/>
              </p14:nvContentPartPr>
              <p14:xfrm>
                <a:off x="7569601" y="1469251"/>
                <a:ext cx="43560" cy="397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EEB9712-117B-CAA8-D67A-5FF53722BA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60961" y="1460251"/>
                  <a:ext cx="61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A62DB5D-9744-C197-B3F3-0C0DD154A29A}"/>
                    </a:ext>
                  </a:extLst>
                </p14:cNvPr>
                <p14:cNvContentPartPr/>
                <p14:nvPr/>
              </p14:nvContentPartPr>
              <p14:xfrm>
                <a:off x="7413361" y="1647811"/>
                <a:ext cx="399960" cy="1562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A62DB5D-9744-C197-B3F3-0C0DD154A2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04361" y="1638811"/>
                  <a:ext cx="41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C15110D-9364-87F6-F891-5E80A9E0F191}"/>
                    </a:ext>
                  </a:extLst>
                </p14:cNvPr>
                <p14:cNvContentPartPr/>
                <p14:nvPr/>
              </p14:nvContentPartPr>
              <p14:xfrm>
                <a:off x="7959481" y="1470331"/>
                <a:ext cx="60120" cy="136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C15110D-9364-87F6-F891-5E80A9E0F19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50481" y="1461331"/>
                  <a:ext cx="77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EF5F839-2F96-FA75-C7D5-2235B12FA8DD}"/>
                    </a:ext>
                  </a:extLst>
                </p14:cNvPr>
                <p14:cNvContentPartPr/>
                <p14:nvPr/>
              </p14:nvContentPartPr>
              <p14:xfrm>
                <a:off x="8011681" y="1523251"/>
                <a:ext cx="59040" cy="586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EF5F839-2F96-FA75-C7D5-2235B12FA8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3041" y="1514251"/>
                  <a:ext cx="76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44A2D58-949A-E736-710F-F7B7A0A36449}"/>
                    </a:ext>
                  </a:extLst>
                </p14:cNvPr>
                <p14:cNvContentPartPr/>
                <p14:nvPr/>
              </p14:nvContentPartPr>
              <p14:xfrm>
                <a:off x="8107081" y="1488331"/>
                <a:ext cx="46800" cy="64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44A2D58-949A-E736-710F-F7B7A0A364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98441" y="1479331"/>
                  <a:ext cx="64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E850D38-44E8-E8FC-52D2-C178AFC30482}"/>
                    </a:ext>
                  </a:extLst>
                </p14:cNvPr>
                <p14:cNvContentPartPr/>
                <p14:nvPr/>
              </p14:nvContentPartPr>
              <p14:xfrm>
                <a:off x="8024641" y="1563931"/>
                <a:ext cx="167400" cy="90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E850D38-44E8-E8FC-52D2-C178AFC304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15641" y="1555291"/>
                  <a:ext cx="185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1796541-C8CA-E65E-463E-E0E1C8881287}"/>
                    </a:ext>
                  </a:extLst>
                </p14:cNvPr>
                <p14:cNvContentPartPr/>
                <p14:nvPr/>
              </p14:nvContentPartPr>
              <p14:xfrm>
                <a:off x="7851481" y="1595971"/>
                <a:ext cx="437040" cy="2044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1796541-C8CA-E65E-463E-E0E1C8881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42481" y="1587331"/>
                  <a:ext cx="454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B60DA57-3DA4-93B0-33E9-C8B0A8D3B4F6}"/>
                    </a:ext>
                  </a:extLst>
                </p14:cNvPr>
                <p14:cNvContentPartPr/>
                <p14:nvPr/>
              </p14:nvContentPartPr>
              <p14:xfrm>
                <a:off x="8101321" y="1676251"/>
                <a:ext cx="100800" cy="3294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B60DA57-3DA4-93B0-33E9-C8B0A8D3B4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92321" y="1667251"/>
                  <a:ext cx="118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7067DE9-7627-6C82-A90F-4BD568046001}"/>
                    </a:ext>
                  </a:extLst>
                </p14:cNvPr>
                <p14:cNvContentPartPr/>
                <p14:nvPr/>
              </p14:nvContentPartPr>
              <p14:xfrm>
                <a:off x="8385361" y="1578691"/>
                <a:ext cx="129600" cy="168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7067DE9-7627-6C82-A90F-4BD5680460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76721" y="1569691"/>
                  <a:ext cx="147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347CD99-D122-EC14-7B96-30A539CCF294}"/>
                    </a:ext>
                  </a:extLst>
                </p14:cNvPr>
                <p14:cNvContentPartPr/>
                <p14:nvPr/>
              </p14:nvContentPartPr>
              <p14:xfrm>
                <a:off x="8461681" y="1558531"/>
                <a:ext cx="92880" cy="2138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347CD99-D122-EC14-7B96-30A539CCF2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2681" y="1549891"/>
                  <a:ext cx="110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0CEE7A9-F2E8-121E-BAB7-1BD55961F057}"/>
                    </a:ext>
                  </a:extLst>
                </p14:cNvPr>
                <p14:cNvContentPartPr/>
                <p14:nvPr/>
              </p14:nvContentPartPr>
              <p14:xfrm>
                <a:off x="8604961" y="1516051"/>
                <a:ext cx="137520" cy="680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0CEE7A9-F2E8-121E-BAB7-1BD55961F0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96321" y="1507411"/>
                  <a:ext cx="155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AF21EAF-0BC9-016D-9FA3-50B3430DAAC1}"/>
                    </a:ext>
                  </a:extLst>
                </p14:cNvPr>
                <p14:cNvContentPartPr/>
                <p14:nvPr/>
              </p14:nvContentPartPr>
              <p14:xfrm>
                <a:off x="8738881" y="1490131"/>
                <a:ext cx="57600" cy="273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AF21EAF-0BC9-016D-9FA3-50B3430DAA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30241" y="1481491"/>
                  <a:ext cx="75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EBF3574-B883-998C-247A-785C074ED763}"/>
                    </a:ext>
                  </a:extLst>
                </p14:cNvPr>
                <p14:cNvContentPartPr/>
                <p14:nvPr/>
              </p14:nvContentPartPr>
              <p14:xfrm>
                <a:off x="8531881" y="1545211"/>
                <a:ext cx="341640" cy="1807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EBF3574-B883-998C-247A-785C074ED76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23241" y="1536571"/>
                  <a:ext cx="359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C99CE17-7B79-BD2F-4AF2-FF04559E0DD9}"/>
                    </a:ext>
                  </a:extLst>
                </p14:cNvPr>
                <p14:cNvContentPartPr/>
                <p14:nvPr/>
              </p14:nvContentPartPr>
              <p14:xfrm>
                <a:off x="8713321" y="1446931"/>
                <a:ext cx="118440" cy="405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C99CE17-7B79-BD2F-4AF2-FF04559E0D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04681" y="1437931"/>
                  <a:ext cx="136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647C5F6-9887-B5A4-9CC9-22E306984706}"/>
                    </a:ext>
                  </a:extLst>
                </p14:cNvPr>
                <p14:cNvContentPartPr/>
                <p14:nvPr/>
              </p14:nvContentPartPr>
              <p14:xfrm>
                <a:off x="8958841" y="1494451"/>
                <a:ext cx="133560" cy="2782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647C5F6-9887-B5A4-9CC9-22E3069847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50201" y="1485811"/>
                  <a:ext cx="151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C48B6D1-7E63-728C-E5B1-5F738E263990}"/>
                    </a:ext>
                  </a:extLst>
                </p14:cNvPr>
                <p14:cNvContentPartPr/>
                <p14:nvPr/>
              </p14:nvContentPartPr>
              <p14:xfrm>
                <a:off x="8669041" y="1371331"/>
                <a:ext cx="37800" cy="39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C48B6D1-7E63-728C-E5B1-5F738E2639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60041" y="1362331"/>
                  <a:ext cx="55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66C7A72-E2BC-8E13-37CD-B2448AF30A7E}"/>
                    </a:ext>
                  </a:extLst>
                </p14:cNvPr>
                <p14:cNvContentPartPr/>
                <p14:nvPr/>
              </p14:nvContentPartPr>
              <p14:xfrm>
                <a:off x="8656441" y="1037971"/>
                <a:ext cx="95760" cy="237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66C7A72-E2BC-8E13-37CD-B2448AF30A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47441" y="1028971"/>
                  <a:ext cx="113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CCA8CF1-56AC-C0EC-53F4-9B5F8904EA31}"/>
                    </a:ext>
                  </a:extLst>
                </p14:cNvPr>
                <p14:cNvContentPartPr/>
                <p14:nvPr/>
              </p14:nvContentPartPr>
              <p14:xfrm>
                <a:off x="8680561" y="1105651"/>
                <a:ext cx="173520" cy="1803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CCA8CF1-56AC-C0EC-53F4-9B5F8904EA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71921" y="1096651"/>
                  <a:ext cx="191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9611263-A647-B0F6-4F25-D165DC80E483}"/>
                    </a:ext>
                  </a:extLst>
                </p14:cNvPr>
                <p14:cNvContentPartPr/>
                <p14:nvPr/>
              </p14:nvContentPartPr>
              <p14:xfrm>
                <a:off x="8752201" y="1068931"/>
                <a:ext cx="253440" cy="2001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9611263-A647-B0F6-4F25-D165DC80E48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43561" y="1059931"/>
                  <a:ext cx="271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473E5B1-21CE-F3FD-6C52-00E269CA4798}"/>
                    </a:ext>
                  </a:extLst>
                </p14:cNvPr>
                <p14:cNvContentPartPr/>
                <p14:nvPr/>
              </p14:nvContentPartPr>
              <p14:xfrm>
                <a:off x="8876401" y="1026811"/>
                <a:ext cx="195480" cy="2649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473E5B1-21CE-F3FD-6C52-00E269CA479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67761" y="1017811"/>
                  <a:ext cx="213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45BEEE1-1757-699F-FF9F-FE9498780059}"/>
                    </a:ext>
                  </a:extLst>
                </p14:cNvPr>
                <p14:cNvContentPartPr/>
                <p14:nvPr/>
              </p14:nvContentPartPr>
              <p14:xfrm>
                <a:off x="9052441" y="1051651"/>
                <a:ext cx="186840" cy="1350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45BEEE1-1757-699F-FF9F-FE94987800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43441" y="1042651"/>
                  <a:ext cx="2044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10E0260B-05E4-F463-6DA0-1C945A5B3076}"/>
              </a:ext>
            </a:extLst>
          </p:cNvPr>
          <p:cNvGrpSpPr/>
          <p:nvPr/>
        </p:nvGrpSpPr>
        <p:grpSpPr>
          <a:xfrm>
            <a:off x="9335761" y="970291"/>
            <a:ext cx="541800" cy="353880"/>
            <a:chOff x="9335761" y="970291"/>
            <a:chExt cx="54180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6328285-959F-8CA6-2268-7DF0F0B9B510}"/>
                    </a:ext>
                  </a:extLst>
                </p14:cNvPr>
                <p14:cNvContentPartPr/>
                <p14:nvPr/>
              </p14:nvContentPartPr>
              <p14:xfrm>
                <a:off x="9335761" y="1147411"/>
                <a:ext cx="61560" cy="846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6328285-959F-8CA6-2268-7DF0F0B9B5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27121" y="1138771"/>
                  <a:ext cx="79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C5AD707-933E-F6D9-A15F-C3957E4B8472}"/>
                    </a:ext>
                  </a:extLst>
                </p14:cNvPr>
                <p14:cNvContentPartPr/>
                <p14:nvPr/>
              </p14:nvContentPartPr>
              <p14:xfrm>
                <a:off x="9431161" y="995491"/>
                <a:ext cx="60120" cy="3286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C5AD707-933E-F6D9-A15F-C3957E4B84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22161" y="986851"/>
                  <a:ext cx="77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9F1DE04-9137-BDD2-4DD1-C9353847E6BB}"/>
                    </a:ext>
                  </a:extLst>
                </p14:cNvPr>
                <p14:cNvContentPartPr/>
                <p14:nvPr/>
              </p14:nvContentPartPr>
              <p14:xfrm>
                <a:off x="9489841" y="983971"/>
                <a:ext cx="91080" cy="1785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9F1DE04-9137-BDD2-4DD1-C9353847E6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81201" y="975331"/>
                  <a:ext cx="108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4CCDEEE-0FEC-F2A4-24AF-533E2A435B64}"/>
                    </a:ext>
                  </a:extLst>
                </p14:cNvPr>
                <p14:cNvContentPartPr/>
                <p14:nvPr/>
              </p14:nvContentPartPr>
              <p14:xfrm>
                <a:off x="9550681" y="1003411"/>
                <a:ext cx="123120" cy="1306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4CCDEEE-0FEC-F2A4-24AF-533E2A435B6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42041" y="994771"/>
                  <a:ext cx="140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5DEB050-CC2C-2545-59D8-BBC14F89A3C5}"/>
                    </a:ext>
                  </a:extLst>
                </p14:cNvPr>
                <p14:cNvContentPartPr/>
                <p14:nvPr/>
              </p14:nvContentPartPr>
              <p14:xfrm>
                <a:off x="9702601" y="970291"/>
                <a:ext cx="174960" cy="1576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5DEB050-CC2C-2545-59D8-BBC14F89A3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93601" y="961291"/>
                  <a:ext cx="192600" cy="175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5590" y="4001074"/>
            <a:ext cx="1457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75950" y="4001074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9080" y="3929066"/>
            <a:ext cx="131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Posterior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509120"/>
            <a:ext cx="8089104" cy="188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8670276" cy="288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22563A7-D77C-9543-00B0-B8C8D9A8C1F0}"/>
              </a:ext>
            </a:extLst>
          </p:cNvPr>
          <p:cNvGrpSpPr/>
          <p:nvPr/>
        </p:nvGrpSpPr>
        <p:grpSpPr>
          <a:xfrm>
            <a:off x="3217000" y="4024553"/>
            <a:ext cx="428760" cy="287280"/>
            <a:chOff x="3217000" y="4024553"/>
            <a:chExt cx="42876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75E2789-33A8-52E5-EEF1-7E8029DE7720}"/>
                    </a:ext>
                  </a:extLst>
                </p14:cNvPr>
                <p14:cNvContentPartPr/>
                <p14:nvPr/>
              </p14:nvContentPartPr>
              <p14:xfrm>
                <a:off x="3265960" y="4024553"/>
                <a:ext cx="239040" cy="287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75E2789-33A8-52E5-EEF1-7E8029DE77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57320" y="4015913"/>
                  <a:ext cx="256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98E4DD3-BAE4-DA87-981E-3CE4E2F4329D}"/>
                    </a:ext>
                  </a:extLst>
                </p14:cNvPr>
                <p14:cNvContentPartPr/>
                <p14:nvPr/>
              </p14:nvContentPartPr>
              <p14:xfrm>
                <a:off x="3312040" y="4103033"/>
                <a:ext cx="194760" cy="169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98E4DD3-BAE4-DA87-981E-3CE4E2F432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3400" y="4094393"/>
                  <a:ext cx="212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0C3A76B-518E-A21D-9D9D-B876036A3850}"/>
                    </a:ext>
                  </a:extLst>
                </p14:cNvPr>
                <p14:cNvContentPartPr/>
                <p14:nvPr/>
              </p14:nvContentPartPr>
              <p14:xfrm>
                <a:off x="3217000" y="4040753"/>
                <a:ext cx="428760" cy="1494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0C3A76B-518E-A21D-9D9D-B876036A38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08000" y="4032113"/>
                  <a:ext cx="44640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CE52360-AB7E-6016-51D8-A076F842AFFA}"/>
              </a:ext>
            </a:extLst>
          </p:cNvPr>
          <p:cNvGrpSpPr/>
          <p:nvPr/>
        </p:nvGrpSpPr>
        <p:grpSpPr>
          <a:xfrm>
            <a:off x="5795680" y="4143713"/>
            <a:ext cx="292680" cy="121680"/>
            <a:chOff x="5795680" y="4143713"/>
            <a:chExt cx="292680" cy="1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BACF8BD-43F6-084B-0040-FB303BB48672}"/>
                    </a:ext>
                  </a:extLst>
                </p14:cNvPr>
                <p14:cNvContentPartPr/>
                <p14:nvPr/>
              </p14:nvContentPartPr>
              <p14:xfrm>
                <a:off x="5820520" y="4143713"/>
                <a:ext cx="196200" cy="12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BACF8BD-43F6-084B-0040-FB303BB486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11880" y="4134713"/>
                  <a:ext cx="213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0F20AC9-7E4C-B3B3-DDF1-52EC2473D165}"/>
                    </a:ext>
                  </a:extLst>
                </p14:cNvPr>
                <p14:cNvContentPartPr/>
                <p14:nvPr/>
              </p14:nvContentPartPr>
              <p14:xfrm>
                <a:off x="5795680" y="4218593"/>
                <a:ext cx="292680" cy="46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0F20AC9-7E4C-B3B3-DDF1-52EC2473D1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87040" y="4209593"/>
                  <a:ext cx="310320" cy="6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 distribution: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005064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Again maximize the log – does not change position of maximum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8089104" cy="188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82" y="5013176"/>
            <a:ext cx="834927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 distribution: 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644" y="1484784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MAP solution: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628800"/>
            <a:ext cx="3563713" cy="131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984951"/>
            <a:ext cx="6120680" cy="109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869160"/>
            <a:ext cx="2376264" cy="120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4149080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Mean can be rewritten as weighted sum of data mean and prior mean: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Fitting normal distribution: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6381328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50 data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0583" y="6381328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 data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0272" y="6381328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 data points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73" y="1412777"/>
            <a:ext cx="8748415" cy="496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7554AA46-0C10-7E4A-4135-B1C441582027}"/>
              </a:ext>
            </a:extLst>
          </p:cNvPr>
          <p:cNvGrpSpPr/>
          <p:nvPr/>
        </p:nvGrpSpPr>
        <p:grpSpPr>
          <a:xfrm>
            <a:off x="1980961" y="167182"/>
            <a:ext cx="2199600" cy="497160"/>
            <a:chOff x="1980961" y="167182"/>
            <a:chExt cx="2199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D23EE92-92EE-A6F9-AF41-1C2BEBF99CE5}"/>
                    </a:ext>
                  </a:extLst>
                </p14:cNvPr>
                <p14:cNvContentPartPr/>
                <p14:nvPr/>
              </p14:nvContentPartPr>
              <p14:xfrm>
                <a:off x="3520321" y="341782"/>
                <a:ext cx="149400" cy="3106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D23EE92-92EE-A6F9-AF41-1C2BEBF99C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1321" y="332782"/>
                  <a:ext cx="167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9F7465C-59F1-EC7B-383D-F2C3F0927C78}"/>
                    </a:ext>
                  </a:extLst>
                </p14:cNvPr>
                <p14:cNvContentPartPr/>
                <p14:nvPr/>
              </p14:nvContentPartPr>
              <p14:xfrm>
                <a:off x="3620401" y="322342"/>
                <a:ext cx="191520" cy="257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9F7465C-59F1-EC7B-383D-F2C3F0927C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1761" y="313342"/>
                  <a:ext cx="209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55C6C8A-0CEE-7E9D-6486-F7394D9010B5}"/>
                    </a:ext>
                  </a:extLst>
                </p14:cNvPr>
                <p14:cNvContentPartPr/>
                <p14:nvPr/>
              </p14:nvContentPartPr>
              <p14:xfrm>
                <a:off x="3829201" y="283102"/>
                <a:ext cx="170640" cy="286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55C6C8A-0CEE-7E9D-6486-F7394D9010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20201" y="274102"/>
                  <a:ext cx="188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A0E76C2-FA8E-DCDC-FA4F-A2B94D8E6066}"/>
                    </a:ext>
                  </a:extLst>
                </p14:cNvPr>
                <p14:cNvContentPartPr/>
                <p14:nvPr/>
              </p14:nvContentPartPr>
              <p14:xfrm>
                <a:off x="4072201" y="247822"/>
                <a:ext cx="32760" cy="376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A0E76C2-FA8E-DCDC-FA4F-A2B94D8E60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63561" y="239182"/>
                  <a:ext cx="50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1846AF4-A7F5-A985-B12E-A079F3CE8DE4}"/>
                    </a:ext>
                  </a:extLst>
                </p14:cNvPr>
                <p14:cNvContentPartPr/>
                <p14:nvPr/>
              </p14:nvContentPartPr>
              <p14:xfrm>
                <a:off x="4084081" y="193102"/>
                <a:ext cx="96480" cy="248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1846AF4-A7F5-A985-B12E-A079F3CE8D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75441" y="184462"/>
                  <a:ext cx="114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B5F8BA2-443F-5AF5-50FF-01BBF54CA479}"/>
                    </a:ext>
                  </a:extLst>
                </p14:cNvPr>
                <p14:cNvContentPartPr/>
                <p14:nvPr/>
              </p14:nvContentPartPr>
              <p14:xfrm>
                <a:off x="1980961" y="299662"/>
                <a:ext cx="180720" cy="364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B5F8BA2-443F-5AF5-50FF-01BBF54CA4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72321" y="291022"/>
                  <a:ext cx="1983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5A890B-72B4-F7DE-1890-27D65B1FD869}"/>
                    </a:ext>
                  </a:extLst>
                </p14:cNvPr>
                <p14:cNvContentPartPr/>
                <p14:nvPr/>
              </p14:nvContentPartPr>
              <p14:xfrm>
                <a:off x="2181121" y="334582"/>
                <a:ext cx="120600" cy="50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5A890B-72B4-F7DE-1890-27D65B1FD8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2481" y="325942"/>
                  <a:ext cx="138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FFBE7A0-0CF8-02E3-4C14-1C9B42A576C6}"/>
                    </a:ext>
                  </a:extLst>
                </p14:cNvPr>
                <p14:cNvContentPartPr/>
                <p14:nvPr/>
              </p14:nvContentPartPr>
              <p14:xfrm>
                <a:off x="2164561" y="263302"/>
                <a:ext cx="189000" cy="340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FFBE7A0-0CF8-02E3-4C14-1C9B42A576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55921" y="254302"/>
                  <a:ext cx="206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B2442B2-0B9F-A138-0B41-7D9CB7E0E3BF}"/>
                    </a:ext>
                  </a:extLst>
                </p14:cNvPr>
                <p14:cNvContentPartPr/>
                <p14:nvPr/>
              </p14:nvContentPartPr>
              <p14:xfrm>
                <a:off x="2390641" y="239902"/>
                <a:ext cx="55080" cy="45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B2442B2-0B9F-A138-0B41-7D9CB7E0E3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82001" y="231262"/>
                  <a:ext cx="72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FA470E9-6BAC-094E-8FAE-B0934902D2C8}"/>
                    </a:ext>
                  </a:extLst>
                </p14:cNvPr>
                <p14:cNvContentPartPr/>
                <p14:nvPr/>
              </p14:nvContentPartPr>
              <p14:xfrm>
                <a:off x="2397121" y="307222"/>
                <a:ext cx="10440" cy="8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FA470E9-6BAC-094E-8FAE-B0934902D2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8121" y="298222"/>
                  <a:ext cx="2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869782A-A9A7-61D2-E95A-BABC57E4CE1E}"/>
                    </a:ext>
                  </a:extLst>
                </p14:cNvPr>
                <p14:cNvContentPartPr/>
                <p14:nvPr/>
              </p14:nvContentPartPr>
              <p14:xfrm>
                <a:off x="2372641" y="279142"/>
                <a:ext cx="125280" cy="327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869782A-A9A7-61D2-E95A-BABC57E4CE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64001" y="270502"/>
                  <a:ext cx="142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EE9FA0-57BC-47BB-2258-A8AFA1DD16A0}"/>
                    </a:ext>
                  </a:extLst>
                </p14:cNvPr>
                <p14:cNvContentPartPr/>
                <p14:nvPr/>
              </p14:nvContentPartPr>
              <p14:xfrm>
                <a:off x="2484241" y="329542"/>
                <a:ext cx="111600" cy="288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EE9FA0-57BC-47BB-2258-A8AFA1DD16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75601" y="320542"/>
                  <a:ext cx="129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12E7CE7-7550-A9ED-4443-41C104336748}"/>
                    </a:ext>
                  </a:extLst>
                </p14:cNvPr>
                <p14:cNvContentPartPr/>
                <p14:nvPr/>
              </p14:nvContentPartPr>
              <p14:xfrm>
                <a:off x="2672521" y="222982"/>
                <a:ext cx="249480" cy="305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12E7CE7-7550-A9ED-4443-41C1043367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63521" y="214342"/>
                  <a:ext cx="267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5B827C0-2AAE-EDBA-7BBB-1E19CE7B8FBE}"/>
                    </a:ext>
                  </a:extLst>
                </p14:cNvPr>
                <p14:cNvContentPartPr/>
                <p14:nvPr/>
              </p14:nvContentPartPr>
              <p14:xfrm>
                <a:off x="2928481" y="168622"/>
                <a:ext cx="15480" cy="32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5B827C0-2AAE-EDBA-7BBB-1E19CE7B8F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9481" y="159982"/>
                  <a:ext cx="33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2EF0B0-BDEF-E917-A7F3-311A6BECDE2B}"/>
                    </a:ext>
                  </a:extLst>
                </p14:cNvPr>
                <p14:cNvContentPartPr/>
                <p14:nvPr/>
              </p14:nvContentPartPr>
              <p14:xfrm>
                <a:off x="2834521" y="372742"/>
                <a:ext cx="97200" cy="439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2EF0B0-BDEF-E917-A7F3-311A6BECDE2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25881" y="364102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AE85FB3-2C0C-1768-42A9-5448D760ABD9}"/>
                    </a:ext>
                  </a:extLst>
                </p14:cNvPr>
                <p14:cNvContentPartPr/>
                <p14:nvPr/>
              </p14:nvContentPartPr>
              <p14:xfrm>
                <a:off x="2986801" y="330622"/>
                <a:ext cx="85680" cy="64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AE85FB3-2C0C-1768-42A9-5448D760AB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78161" y="321982"/>
                  <a:ext cx="103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77124B9-B2C8-E42E-7275-DA3B4A0E73A1}"/>
                    </a:ext>
                  </a:extLst>
                </p14:cNvPr>
                <p14:cNvContentPartPr/>
                <p14:nvPr/>
              </p14:nvContentPartPr>
              <p14:xfrm>
                <a:off x="3118201" y="261862"/>
                <a:ext cx="107280" cy="173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77124B9-B2C8-E42E-7275-DA3B4A0E73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9201" y="252862"/>
                  <a:ext cx="124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C67F866-8501-1D53-4825-E7B1651C50A0}"/>
                    </a:ext>
                  </a:extLst>
                </p14:cNvPr>
                <p14:cNvContentPartPr/>
                <p14:nvPr/>
              </p14:nvContentPartPr>
              <p14:xfrm>
                <a:off x="3141961" y="186622"/>
                <a:ext cx="30240" cy="183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C67F866-8501-1D53-4825-E7B1651C50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33321" y="177622"/>
                  <a:ext cx="47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4F2EC09-A7C3-ED16-5BFA-04396394F3BA}"/>
                    </a:ext>
                  </a:extLst>
                </p14:cNvPr>
                <p14:cNvContentPartPr/>
                <p14:nvPr/>
              </p14:nvContentPartPr>
              <p14:xfrm>
                <a:off x="3239881" y="233062"/>
                <a:ext cx="131040" cy="124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4F2EC09-A7C3-ED16-5BFA-04396394F3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31241" y="224422"/>
                  <a:ext cx="148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8A90285-0EEB-8348-D873-1F0EA93D503C}"/>
                    </a:ext>
                  </a:extLst>
                </p14:cNvPr>
                <p14:cNvContentPartPr/>
                <p14:nvPr/>
              </p14:nvContentPartPr>
              <p14:xfrm>
                <a:off x="3341041" y="167182"/>
                <a:ext cx="149400" cy="335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8A90285-0EEB-8348-D873-1F0EA93D50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32401" y="158542"/>
                  <a:ext cx="1670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F97A10E-912F-BF7F-9D68-7DC24F9E504A}"/>
              </a:ext>
            </a:extLst>
          </p:cNvPr>
          <p:cNvGrpSpPr/>
          <p:nvPr/>
        </p:nvGrpSpPr>
        <p:grpSpPr>
          <a:xfrm>
            <a:off x="4309441" y="136222"/>
            <a:ext cx="1048320" cy="347040"/>
            <a:chOff x="4309441" y="136222"/>
            <a:chExt cx="104832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E50478-CF7B-27EE-92B4-31747CDB042A}"/>
                    </a:ext>
                  </a:extLst>
                </p14:cNvPr>
                <p14:cNvContentPartPr/>
                <p14:nvPr/>
              </p14:nvContentPartPr>
              <p14:xfrm>
                <a:off x="4318441" y="200302"/>
                <a:ext cx="201960" cy="129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E50478-CF7B-27EE-92B4-31747CDB04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09441" y="191662"/>
                  <a:ext cx="219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1D38CB1-9F91-45B4-340D-D8F6B42F9B7B}"/>
                    </a:ext>
                  </a:extLst>
                </p14:cNvPr>
                <p14:cNvContentPartPr/>
                <p14:nvPr/>
              </p14:nvContentPartPr>
              <p14:xfrm>
                <a:off x="4436521" y="228382"/>
                <a:ext cx="29520" cy="1036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1D38CB1-9F91-45B4-340D-D8F6B42F9B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27521" y="219382"/>
                  <a:ext cx="4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49605C2-D773-590A-83FB-0EFF944E39CA}"/>
                    </a:ext>
                  </a:extLst>
                </p14:cNvPr>
                <p14:cNvContentPartPr/>
                <p14:nvPr/>
              </p14:nvContentPartPr>
              <p14:xfrm>
                <a:off x="4385761" y="323422"/>
                <a:ext cx="110160" cy="61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49605C2-D773-590A-83FB-0EFF944E39C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76761" y="314782"/>
                  <a:ext cx="127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5D85A04-F001-4F15-A6DD-4CE0FF82FF54}"/>
                    </a:ext>
                  </a:extLst>
                </p14:cNvPr>
                <p14:cNvContentPartPr/>
                <p14:nvPr/>
              </p14:nvContentPartPr>
              <p14:xfrm>
                <a:off x="4309441" y="266902"/>
                <a:ext cx="207720" cy="199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5D85A04-F001-4F15-A6DD-4CE0FF82FF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00801" y="258262"/>
                  <a:ext cx="225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F1ABE65-2C5A-83FE-6C22-9812956C53EB}"/>
                    </a:ext>
                  </a:extLst>
                </p14:cNvPr>
                <p14:cNvContentPartPr/>
                <p14:nvPr/>
              </p14:nvContentPartPr>
              <p14:xfrm>
                <a:off x="4634161" y="180142"/>
                <a:ext cx="77400" cy="22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F1ABE65-2C5A-83FE-6C22-9812956C53E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25521" y="171502"/>
                  <a:ext cx="95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2F2C162-8DBA-EBBB-A921-AE5C7C0CA64D}"/>
                    </a:ext>
                  </a:extLst>
                </p14:cNvPr>
                <p14:cNvContentPartPr/>
                <p14:nvPr/>
              </p14:nvContentPartPr>
              <p14:xfrm>
                <a:off x="4543441" y="225502"/>
                <a:ext cx="79560" cy="209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2F2C162-8DBA-EBBB-A921-AE5C7C0CA6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34441" y="216502"/>
                  <a:ext cx="97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FD83887-2EB7-DF16-64CC-F4BD440FD935}"/>
                    </a:ext>
                  </a:extLst>
                </p14:cNvPr>
                <p14:cNvContentPartPr/>
                <p14:nvPr/>
              </p14:nvContentPartPr>
              <p14:xfrm>
                <a:off x="4591321" y="312982"/>
                <a:ext cx="198000" cy="133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FD83887-2EB7-DF16-64CC-F4BD440FD93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82681" y="304342"/>
                  <a:ext cx="21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5760997-B1B0-49C7-E7C7-0CEAB4A133C1}"/>
                    </a:ext>
                  </a:extLst>
                </p14:cNvPr>
                <p14:cNvContentPartPr/>
                <p14:nvPr/>
              </p14:nvContentPartPr>
              <p14:xfrm>
                <a:off x="4761241" y="136222"/>
                <a:ext cx="299160" cy="2070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5760997-B1B0-49C7-E7C7-0CEAB4A133C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52241" y="127582"/>
                  <a:ext cx="316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CE34F30-E3BE-268F-9C70-4E85242B9EFE}"/>
                    </a:ext>
                  </a:extLst>
                </p14:cNvPr>
                <p14:cNvContentPartPr/>
                <p14:nvPr/>
              </p14:nvContentPartPr>
              <p14:xfrm>
                <a:off x="4885441" y="277342"/>
                <a:ext cx="185760" cy="180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CE34F30-E3BE-268F-9C70-4E85242B9E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76441" y="268342"/>
                  <a:ext cx="203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967F2FA-00F3-2B1A-9AC6-D587FDC7810F}"/>
                    </a:ext>
                  </a:extLst>
                </p14:cNvPr>
                <p14:cNvContentPartPr/>
                <p14:nvPr/>
              </p14:nvContentPartPr>
              <p14:xfrm>
                <a:off x="5207281" y="166822"/>
                <a:ext cx="40680" cy="215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967F2FA-00F3-2B1A-9AC6-D587FDC7810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98281" y="158182"/>
                  <a:ext cx="58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3EDB977-9259-3288-BAF6-FCDDD481DE0F}"/>
                    </a:ext>
                  </a:extLst>
                </p14:cNvPr>
                <p14:cNvContentPartPr/>
                <p14:nvPr/>
              </p14:nvContentPartPr>
              <p14:xfrm>
                <a:off x="5151481" y="162862"/>
                <a:ext cx="206280" cy="320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3EDB977-9259-3288-BAF6-FCDDD481DE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42481" y="153862"/>
                  <a:ext cx="223920" cy="338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19675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Fitting: </a:t>
            </a:r>
            <a:r>
              <a:rPr lang="en-CA" sz="2400" dirty="0"/>
              <a:t>As the name suggests: find the parameters under which the data	  are most likely: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35322" t="39026" r="55191" b="33799"/>
          <a:stretch>
            <a:fillRect/>
          </a:stretch>
        </p:blipFill>
        <p:spPr bwMode="auto">
          <a:xfrm>
            <a:off x="1740238" y="1701494"/>
            <a:ext cx="776836" cy="372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5618" y="5261279"/>
            <a:ext cx="1162844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41894" r="31884"/>
          <a:stretch>
            <a:fillRect/>
          </a:stretch>
        </p:blipFill>
        <p:spPr bwMode="auto">
          <a:xfrm>
            <a:off x="3696947" y="5261279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2071678"/>
            <a:ext cx="4420340" cy="200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44634" y="4857760"/>
            <a:ext cx="7359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Predictive Density:</a:t>
            </a:r>
          </a:p>
          <a:p>
            <a:r>
              <a:rPr lang="en-CA" sz="2400" dirty="0"/>
              <a:t>Evaluate new data point      under probability distribution </a:t>
            </a:r>
          </a:p>
          <a:p>
            <a:r>
              <a:rPr lang="en-CA" sz="2400" dirty="0"/>
              <a:t>with best parameters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671" y="4130501"/>
            <a:ext cx="793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have assumed that data was independent (hence product)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E80836E-6301-BC1B-FBB7-603CA1F11B45}"/>
                  </a:ext>
                </a:extLst>
              </p14:cNvPr>
              <p14:cNvContentPartPr/>
              <p14:nvPr/>
            </p14:nvContentPartPr>
            <p14:xfrm>
              <a:off x="8474631" y="3962409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E80836E-6301-BC1B-FBB7-603CA1F11B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5631" y="39537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02AC2DA-247F-DE15-6D78-4C02EA84BAD5}"/>
                  </a:ext>
                </a:extLst>
              </p14:cNvPr>
              <p14:cNvContentPartPr/>
              <p14:nvPr/>
            </p14:nvContentPartPr>
            <p14:xfrm>
              <a:off x="9632751" y="5289009"/>
              <a:ext cx="90720" cy="89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02AC2DA-247F-DE15-6D78-4C02EA84BA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3751" y="5280369"/>
                <a:ext cx="108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A09DEF4-C6AF-5713-8B30-6FA00F420E4B}"/>
                  </a:ext>
                </a:extLst>
              </p14:cNvPr>
              <p14:cNvContentPartPr/>
              <p14:nvPr/>
            </p14:nvContentPartPr>
            <p14:xfrm>
              <a:off x="4751151" y="3983649"/>
              <a:ext cx="1370520" cy="96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A09DEF4-C6AF-5713-8B30-6FA00F420E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2511" y="3974649"/>
                <a:ext cx="1388160" cy="11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D3601AD3-B9F3-9263-C275-21CDA51C9235}"/>
              </a:ext>
            </a:extLst>
          </p:cNvPr>
          <p:cNvGrpSpPr/>
          <p:nvPr/>
        </p:nvGrpSpPr>
        <p:grpSpPr>
          <a:xfrm>
            <a:off x="4881831" y="2604129"/>
            <a:ext cx="1923120" cy="612360"/>
            <a:chOff x="4881831" y="2604129"/>
            <a:chExt cx="1923120" cy="61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24C2C7-83B4-16B5-40C1-9CDAF58D1387}"/>
                    </a:ext>
                  </a:extLst>
                </p14:cNvPr>
                <p14:cNvContentPartPr/>
                <p14:nvPr/>
              </p14:nvContentPartPr>
              <p14:xfrm>
                <a:off x="4881831" y="2720769"/>
                <a:ext cx="975600" cy="123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24C2C7-83B4-16B5-40C1-9CDAF58D13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73191" y="2712129"/>
                  <a:ext cx="993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2FA6057-C5A1-219F-C421-B2ABD3AD822D}"/>
                    </a:ext>
                  </a:extLst>
                </p14:cNvPr>
                <p14:cNvContentPartPr/>
                <p14:nvPr/>
              </p14:nvContentPartPr>
              <p14:xfrm>
                <a:off x="5446671" y="2813289"/>
                <a:ext cx="18720" cy="214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2FA6057-C5A1-219F-C421-B2ABD3AD82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37671" y="2804289"/>
                  <a:ext cx="36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719F46A-7333-C64A-7A57-2AC53BA004DE}"/>
                    </a:ext>
                  </a:extLst>
                </p14:cNvPr>
                <p14:cNvContentPartPr/>
                <p14:nvPr/>
              </p14:nvContentPartPr>
              <p14:xfrm>
                <a:off x="5402031" y="2972409"/>
                <a:ext cx="182520" cy="106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719F46A-7333-C64A-7A57-2AC53BA004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93031" y="2963769"/>
                  <a:ext cx="200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818E4B5-3CF4-2E29-AB08-E6DCB8208649}"/>
                    </a:ext>
                  </a:extLst>
                </p14:cNvPr>
                <p14:cNvContentPartPr/>
                <p14:nvPr/>
              </p14:nvContentPartPr>
              <p14:xfrm>
                <a:off x="5602911" y="2959089"/>
                <a:ext cx="57960" cy="96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818E4B5-3CF4-2E29-AB08-E6DCB82086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93911" y="2950449"/>
                  <a:ext cx="75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F3AE33B-E98B-F96A-1AF6-DC1EADA9758A}"/>
                    </a:ext>
                  </a:extLst>
                </p14:cNvPr>
                <p14:cNvContentPartPr/>
                <p14:nvPr/>
              </p14:nvContentPartPr>
              <p14:xfrm>
                <a:off x="5674191" y="2754249"/>
                <a:ext cx="413640" cy="260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F3AE33B-E98B-F96A-1AF6-DC1EADA975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65551" y="2745609"/>
                  <a:ext cx="431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023E262-E68D-9B30-E67F-F7940E5411E1}"/>
                    </a:ext>
                  </a:extLst>
                </p14:cNvPr>
                <p14:cNvContentPartPr/>
                <p14:nvPr/>
              </p14:nvContentPartPr>
              <p14:xfrm>
                <a:off x="6103311" y="2824089"/>
                <a:ext cx="30960" cy="392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023E262-E68D-9B30-E67F-F7940E5411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4671" y="2815089"/>
                  <a:ext cx="48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214E353-F0FA-1E19-7857-DBE5A62692A4}"/>
                    </a:ext>
                  </a:extLst>
                </p14:cNvPr>
                <p14:cNvContentPartPr/>
                <p14:nvPr/>
              </p14:nvContentPartPr>
              <p14:xfrm>
                <a:off x="6097191" y="2855049"/>
                <a:ext cx="165600" cy="164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214E353-F0FA-1E19-7857-DBE5A62692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88551" y="2846409"/>
                  <a:ext cx="183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2337E8F-475B-8613-525A-D13FABD72247}"/>
                    </a:ext>
                  </a:extLst>
                </p14:cNvPr>
                <p14:cNvContentPartPr/>
                <p14:nvPr/>
              </p14:nvContentPartPr>
              <p14:xfrm>
                <a:off x="6241191" y="2663529"/>
                <a:ext cx="404280" cy="283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2337E8F-475B-8613-525A-D13FABD722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32551" y="2654889"/>
                  <a:ext cx="421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490233-98A8-6AAB-2F86-C70922F7492A}"/>
                    </a:ext>
                  </a:extLst>
                </p14:cNvPr>
                <p14:cNvContentPartPr/>
                <p14:nvPr/>
              </p14:nvContentPartPr>
              <p14:xfrm>
                <a:off x="6608031" y="2604129"/>
                <a:ext cx="196920" cy="282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490233-98A8-6AAB-2F86-C70922F7492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99031" y="2595129"/>
                  <a:ext cx="2145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7AA4628-9417-3595-26D8-BB3E7F66B5D0}"/>
              </a:ext>
            </a:extLst>
          </p:cNvPr>
          <p:cNvGrpSpPr/>
          <p:nvPr/>
        </p:nvGrpSpPr>
        <p:grpSpPr>
          <a:xfrm>
            <a:off x="6188631" y="-11271"/>
            <a:ext cx="2054880" cy="639360"/>
            <a:chOff x="6188631" y="-11271"/>
            <a:chExt cx="205488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F473328-E792-E779-440C-BAFEDD72EF1A}"/>
                    </a:ext>
                  </a:extLst>
                </p14:cNvPr>
                <p14:cNvContentPartPr/>
                <p14:nvPr/>
              </p14:nvContentPartPr>
              <p14:xfrm>
                <a:off x="6425151" y="160449"/>
                <a:ext cx="87480" cy="111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F473328-E792-E779-440C-BAFEDD72EF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16151" y="151809"/>
                  <a:ext cx="105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DBE2353-C454-860A-0566-C0A1F65857F2}"/>
                    </a:ext>
                  </a:extLst>
                </p14:cNvPr>
                <p14:cNvContentPartPr/>
                <p14:nvPr/>
              </p14:nvContentPartPr>
              <p14:xfrm>
                <a:off x="6472311" y="114009"/>
                <a:ext cx="110880" cy="86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DBE2353-C454-860A-0566-C0A1F65857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63311" y="105009"/>
                  <a:ext cx="128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E034B47-2315-B199-5CD1-AA39B34572A7}"/>
                    </a:ext>
                  </a:extLst>
                </p14:cNvPr>
                <p14:cNvContentPartPr/>
                <p14:nvPr/>
              </p14:nvContentPartPr>
              <p14:xfrm>
                <a:off x="6473751" y="159729"/>
                <a:ext cx="70560" cy="972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E034B47-2315-B199-5CD1-AA39B34572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65111" y="151089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B651A2-A282-9959-E455-5EA9218444FD}"/>
                    </a:ext>
                  </a:extLst>
                </p14:cNvPr>
                <p14:cNvContentPartPr/>
                <p14:nvPr/>
              </p14:nvContentPartPr>
              <p14:xfrm>
                <a:off x="6188631" y="218769"/>
                <a:ext cx="521280" cy="2001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B651A2-A282-9959-E455-5EA9218444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79631" y="209769"/>
                  <a:ext cx="538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4B7F5C2-7FF2-38DB-1527-D03EC2BE2A7E}"/>
                    </a:ext>
                  </a:extLst>
                </p14:cNvPr>
                <p14:cNvContentPartPr/>
                <p14:nvPr/>
              </p14:nvContentPartPr>
              <p14:xfrm>
                <a:off x="6473391" y="338649"/>
                <a:ext cx="23040" cy="799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4B7F5C2-7FF2-38DB-1527-D03EC2BE2A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64391" y="329649"/>
                  <a:ext cx="40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38C4FB4-1736-FB52-AAE0-F7A57A6CB49C}"/>
                    </a:ext>
                  </a:extLst>
                </p14:cNvPr>
                <p14:cNvContentPartPr/>
                <p14:nvPr/>
              </p14:nvContentPartPr>
              <p14:xfrm>
                <a:off x="6471231" y="340089"/>
                <a:ext cx="54360" cy="51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38C4FB4-1736-FB52-AAE0-F7A57A6CB4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62591" y="331449"/>
                  <a:ext cx="72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7DAB121-9BBD-E0A5-DDBA-56FA8C7D62D4}"/>
                    </a:ext>
                  </a:extLst>
                </p14:cNvPr>
                <p14:cNvContentPartPr/>
                <p14:nvPr/>
              </p14:nvContentPartPr>
              <p14:xfrm>
                <a:off x="6527031" y="319569"/>
                <a:ext cx="26280" cy="217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7DAB121-9BBD-E0A5-DDBA-56FA8C7D62D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18391" y="310929"/>
                  <a:ext cx="43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020E734-C48B-861F-5826-D7E3309114DD}"/>
                    </a:ext>
                  </a:extLst>
                </p14:cNvPr>
                <p14:cNvContentPartPr/>
                <p14:nvPr/>
              </p14:nvContentPartPr>
              <p14:xfrm>
                <a:off x="6473751" y="310209"/>
                <a:ext cx="244440" cy="262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020E734-C48B-861F-5826-D7E3309114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65111" y="301569"/>
                  <a:ext cx="262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492FA16-C153-FD95-0536-598C8E0E0706}"/>
                    </a:ext>
                  </a:extLst>
                </p14:cNvPr>
                <p14:cNvContentPartPr/>
                <p14:nvPr/>
              </p14:nvContentPartPr>
              <p14:xfrm>
                <a:off x="6763911" y="189609"/>
                <a:ext cx="115560" cy="615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492FA16-C153-FD95-0536-598C8E0E07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55271" y="180609"/>
                  <a:ext cx="133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24479EC-0FF0-BAA2-9397-1F7ACE743E14}"/>
                    </a:ext>
                  </a:extLst>
                </p14:cNvPr>
                <p14:cNvContentPartPr/>
                <p14:nvPr/>
              </p14:nvContentPartPr>
              <p14:xfrm>
                <a:off x="6767151" y="123009"/>
                <a:ext cx="205920" cy="267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24479EC-0FF0-BAA2-9397-1F7ACE743E1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58151" y="114369"/>
                  <a:ext cx="223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47727D1-BEDE-CC1A-32FF-FD0422516BF1}"/>
                    </a:ext>
                  </a:extLst>
                </p14:cNvPr>
                <p14:cNvContentPartPr/>
                <p14:nvPr/>
              </p14:nvContentPartPr>
              <p14:xfrm>
                <a:off x="6931671" y="98889"/>
                <a:ext cx="489600" cy="249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47727D1-BEDE-CC1A-32FF-FD0422516B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22671" y="90249"/>
                  <a:ext cx="507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BD4B853-C627-0428-8FCC-FB9E6160077F}"/>
                    </a:ext>
                  </a:extLst>
                </p14:cNvPr>
                <p14:cNvContentPartPr/>
                <p14:nvPr/>
              </p14:nvContentPartPr>
              <p14:xfrm>
                <a:off x="7387791" y="57129"/>
                <a:ext cx="44280" cy="103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BD4B853-C627-0428-8FCC-FB9E616007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78791" y="48129"/>
                  <a:ext cx="61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FF453E4-8D40-4F8E-8BC6-90B50945A4FA}"/>
                    </a:ext>
                  </a:extLst>
                </p14:cNvPr>
                <p14:cNvContentPartPr/>
                <p14:nvPr/>
              </p14:nvContentPartPr>
              <p14:xfrm>
                <a:off x="7429911" y="35169"/>
                <a:ext cx="66240" cy="203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FF453E4-8D40-4F8E-8BC6-90B50945A4F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21271" y="26529"/>
                  <a:ext cx="83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686E4F7-7E9F-B20F-6F91-82B7919C1323}"/>
                    </a:ext>
                  </a:extLst>
                </p14:cNvPr>
                <p14:cNvContentPartPr/>
                <p14:nvPr/>
              </p14:nvContentPartPr>
              <p14:xfrm>
                <a:off x="7420191" y="32289"/>
                <a:ext cx="187560" cy="172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686E4F7-7E9F-B20F-6F91-82B7919C132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11551" y="23649"/>
                  <a:ext cx="205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91E7C3B-6F32-62BD-D129-7F83EA4824A5}"/>
                    </a:ext>
                  </a:extLst>
                </p14:cNvPr>
                <p14:cNvContentPartPr/>
                <p14:nvPr/>
              </p14:nvContentPartPr>
              <p14:xfrm>
                <a:off x="7574631" y="15729"/>
                <a:ext cx="31320" cy="835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91E7C3B-6F32-62BD-D129-7F83EA4824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65631" y="6729"/>
                  <a:ext cx="48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B7D9B57-5C36-E09B-871E-76FF3D797248}"/>
                    </a:ext>
                  </a:extLst>
                </p14:cNvPr>
                <p14:cNvContentPartPr/>
                <p14:nvPr/>
              </p14:nvContentPartPr>
              <p14:xfrm>
                <a:off x="7376271" y="243969"/>
                <a:ext cx="253440" cy="87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B7D9B57-5C36-E09B-871E-76FF3D7972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67271" y="234969"/>
                  <a:ext cx="271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6047C6D-4636-316C-EDC4-4E549DE11EAE}"/>
                    </a:ext>
                  </a:extLst>
                </p14:cNvPr>
                <p14:cNvContentPartPr/>
                <p14:nvPr/>
              </p14:nvContentPartPr>
              <p14:xfrm>
                <a:off x="7722231" y="57129"/>
                <a:ext cx="42840" cy="157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6047C6D-4636-316C-EDC4-4E549DE11E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13591" y="48129"/>
                  <a:ext cx="60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6CA6966-CE20-5BEF-656C-A6249DD3EEB7}"/>
                    </a:ext>
                  </a:extLst>
                </p14:cNvPr>
                <p14:cNvContentPartPr/>
                <p14:nvPr/>
              </p14:nvContentPartPr>
              <p14:xfrm>
                <a:off x="7798551" y="36969"/>
                <a:ext cx="91080" cy="925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6CA6966-CE20-5BEF-656C-A6249DD3EEB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89911" y="28329"/>
                  <a:ext cx="108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FC57524-5C38-8687-0652-C15693AF5A96}"/>
                    </a:ext>
                  </a:extLst>
                </p14:cNvPr>
                <p14:cNvContentPartPr/>
                <p14:nvPr/>
              </p14:nvContentPartPr>
              <p14:xfrm>
                <a:off x="7787031" y="162249"/>
                <a:ext cx="114480" cy="1285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FC57524-5C38-8687-0652-C15693AF5A9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78391" y="153609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B2739DC-3EB1-A58A-F64A-739D805C4F8D}"/>
                    </a:ext>
                  </a:extLst>
                </p14:cNvPr>
                <p14:cNvContentPartPr/>
                <p14:nvPr/>
              </p14:nvContentPartPr>
              <p14:xfrm>
                <a:off x="8023191" y="57489"/>
                <a:ext cx="30960" cy="57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B2739DC-3EB1-A58A-F64A-739D805C4F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14551" y="48489"/>
                  <a:ext cx="48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F99FB00-F10D-BA79-84A1-6EDAD9D8B6A4}"/>
                    </a:ext>
                  </a:extLst>
                </p14:cNvPr>
                <p14:cNvContentPartPr/>
                <p14:nvPr/>
              </p14:nvContentPartPr>
              <p14:xfrm>
                <a:off x="7950111" y="9609"/>
                <a:ext cx="263520" cy="2188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F99FB00-F10D-BA79-84A1-6EDAD9D8B6A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41111" y="609"/>
                  <a:ext cx="281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CF8964B-5F2F-268E-9131-A78F464382CC}"/>
                    </a:ext>
                  </a:extLst>
                </p14:cNvPr>
                <p14:cNvContentPartPr/>
                <p14:nvPr/>
              </p14:nvContentPartPr>
              <p14:xfrm>
                <a:off x="8120391" y="-11271"/>
                <a:ext cx="123120" cy="639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CF8964B-5F2F-268E-9131-A78F464382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11391" y="-19911"/>
                  <a:ext cx="140760" cy="65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3659403-1394-E4ED-B958-B16F440B4EFD}"/>
                  </a:ext>
                </a:extLst>
              </p14:cNvPr>
              <p14:cNvContentPartPr/>
              <p14:nvPr/>
            </p14:nvContentPartPr>
            <p14:xfrm>
              <a:off x="2621751" y="625569"/>
              <a:ext cx="8280" cy="61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3659403-1394-E4ED-B958-B16F440B4EF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12751" y="616929"/>
                <a:ext cx="2592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C915C1F9-9676-47F8-5759-381E9E6BC996}"/>
              </a:ext>
            </a:extLst>
          </p:cNvPr>
          <p:cNvGrpSpPr/>
          <p:nvPr/>
        </p:nvGrpSpPr>
        <p:grpSpPr>
          <a:xfrm>
            <a:off x="2279031" y="1070169"/>
            <a:ext cx="4384800" cy="1800720"/>
            <a:chOff x="2279031" y="1070169"/>
            <a:chExt cx="4384800" cy="18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A84DB09-0F20-3EC5-0AEB-6B629977E4CE}"/>
                    </a:ext>
                  </a:extLst>
                </p14:cNvPr>
                <p14:cNvContentPartPr/>
                <p14:nvPr/>
              </p14:nvContentPartPr>
              <p14:xfrm>
                <a:off x="2279031" y="1175649"/>
                <a:ext cx="2171880" cy="1267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A84DB09-0F20-3EC5-0AEB-6B629977E4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70031" y="1166649"/>
                  <a:ext cx="218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5803D88-6A23-6283-CF64-8EEDFAAB8F33}"/>
                    </a:ext>
                  </a:extLst>
                </p14:cNvPr>
                <p14:cNvContentPartPr/>
                <p14:nvPr/>
              </p14:nvContentPartPr>
              <p14:xfrm>
                <a:off x="3694911" y="1305609"/>
                <a:ext cx="110160" cy="590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5803D88-6A23-6283-CF64-8EEDFAAB8F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85911" y="1296609"/>
                  <a:ext cx="12780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13E9D33-5AA8-8727-6D93-758A1A3B0A19}"/>
                    </a:ext>
                  </a:extLst>
                </p14:cNvPr>
                <p14:cNvContentPartPr/>
                <p14:nvPr/>
              </p14:nvContentPartPr>
              <p14:xfrm>
                <a:off x="3727311" y="1914369"/>
                <a:ext cx="210600" cy="2829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13E9D33-5AA8-8727-6D93-758A1A3B0A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18671" y="1905369"/>
                  <a:ext cx="228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3686F91-4707-195A-8741-D3B799A7875B}"/>
                    </a:ext>
                  </a:extLst>
                </p14:cNvPr>
                <p14:cNvContentPartPr/>
                <p14:nvPr/>
              </p14:nvContentPartPr>
              <p14:xfrm>
                <a:off x="3398271" y="2128209"/>
                <a:ext cx="1309320" cy="742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3686F91-4707-195A-8741-D3B799A7875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89271" y="2119209"/>
                  <a:ext cx="132696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1DB7A53-551C-5B6E-A326-63F8A6B92778}"/>
                    </a:ext>
                  </a:extLst>
                </p14:cNvPr>
                <p14:cNvContentPartPr/>
                <p14:nvPr/>
              </p14:nvContentPartPr>
              <p14:xfrm>
                <a:off x="4747191" y="1070169"/>
                <a:ext cx="1916640" cy="192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1DB7A53-551C-5B6E-A326-63F8A6B927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38551" y="1061529"/>
                  <a:ext cx="1934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D3E0551-91BB-7DDC-7043-C0D9E29CFCD5}"/>
                    </a:ext>
                  </a:extLst>
                </p14:cNvPr>
                <p14:cNvContentPartPr/>
                <p14:nvPr/>
              </p14:nvContentPartPr>
              <p14:xfrm>
                <a:off x="5639991" y="1151529"/>
                <a:ext cx="78480" cy="7488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D3E0551-91BB-7DDC-7043-C0D9E29CFC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30991" y="1142529"/>
                  <a:ext cx="9612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5437BD0-C97F-4C28-F168-4B83B8EA552F}"/>
                    </a:ext>
                  </a:extLst>
                </p14:cNvPr>
                <p14:cNvContentPartPr/>
                <p14:nvPr/>
              </p14:nvContentPartPr>
              <p14:xfrm>
                <a:off x="5590671" y="1915089"/>
                <a:ext cx="171720" cy="221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5437BD0-C97F-4C28-F168-4B83B8EA55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81671" y="1906089"/>
                  <a:ext cx="18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8286296-53D7-479F-F88A-B11F4CD2CD6A}"/>
                    </a:ext>
                  </a:extLst>
                </p14:cNvPr>
                <p14:cNvContentPartPr/>
                <p14:nvPr/>
              </p14:nvContentPartPr>
              <p14:xfrm>
                <a:off x="4688511" y="2168169"/>
                <a:ext cx="1806120" cy="551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8286296-53D7-479F-F88A-B11F4CD2CD6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79871" y="2159169"/>
                  <a:ext cx="182376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9BC189C8-1A3C-71EE-6FBA-C056425EDC6F}"/>
              </a:ext>
            </a:extLst>
          </p:cNvPr>
          <p:cNvGrpSpPr/>
          <p:nvPr/>
        </p:nvGrpSpPr>
        <p:grpSpPr>
          <a:xfrm>
            <a:off x="3211920" y="4652825"/>
            <a:ext cx="1145520" cy="598179"/>
            <a:chOff x="3211920" y="4652825"/>
            <a:chExt cx="1145520" cy="5981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22E5A9A-30E9-F8FA-F2B5-FC7725C467F6}"/>
                    </a:ext>
                  </a:extLst>
                </p14:cNvPr>
                <p14:cNvContentPartPr/>
                <p14:nvPr/>
              </p14:nvContentPartPr>
              <p14:xfrm>
                <a:off x="3211920" y="4963724"/>
                <a:ext cx="116280" cy="287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22E5A9A-30E9-F8FA-F2B5-FC7725C467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03280" y="4955084"/>
                  <a:ext cx="133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B7401837-FB4F-658B-6101-5E2DBB033C72}"/>
                    </a:ext>
                  </a:extLst>
                </p14:cNvPr>
                <p14:cNvContentPartPr/>
                <p14:nvPr/>
              </p14:nvContentPartPr>
              <p14:xfrm>
                <a:off x="3315240" y="5045302"/>
                <a:ext cx="103680" cy="6372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B7401837-FB4F-658B-6101-5E2DBB033C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06240" y="5036662"/>
                  <a:ext cx="121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04263D97-97D5-690C-723B-D7AAD5E92FA3}"/>
                    </a:ext>
                  </a:extLst>
                </p14:cNvPr>
                <p14:cNvContentPartPr/>
                <p14:nvPr/>
              </p14:nvContentPartPr>
              <p14:xfrm>
                <a:off x="3250080" y="4888985"/>
                <a:ext cx="172080" cy="178560"/>
              </p14:xfrm>
            </p:contentPart>
          </mc:Choice>
          <mc:Fallback xmlns=""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04263D97-97D5-690C-723B-D7AAD5E92FA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41440" y="4880345"/>
                  <a:ext cx="189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DBA3B2B3-70E5-EAC5-66D7-00DB9CBAA6D9}"/>
                    </a:ext>
                  </a:extLst>
                </p14:cNvPr>
                <p14:cNvContentPartPr/>
                <p14:nvPr/>
              </p14:nvContentPartPr>
              <p14:xfrm>
                <a:off x="3269520" y="5027585"/>
                <a:ext cx="239400" cy="180000"/>
              </p14:xfrm>
            </p:contentPart>
          </mc:Choice>
          <mc:Fallback xmlns=""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DBA3B2B3-70E5-EAC5-66D7-00DB9CBAA6D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60520" y="5018945"/>
                  <a:ext cx="257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1B431AEC-955B-F99A-88BD-BD008EE4FB69}"/>
                    </a:ext>
                  </a:extLst>
                </p14:cNvPr>
                <p14:cNvContentPartPr/>
                <p14:nvPr/>
              </p14:nvContentPartPr>
              <p14:xfrm>
                <a:off x="3580200" y="4750025"/>
                <a:ext cx="97920" cy="25740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1B431AEC-955B-F99A-88BD-BD008EE4FB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71200" y="4741025"/>
                  <a:ext cx="115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EC103BDB-62A6-C957-8D0D-31BDD7A2E55A}"/>
                    </a:ext>
                  </a:extLst>
                </p14:cNvPr>
                <p14:cNvContentPartPr/>
                <p14:nvPr/>
              </p14:nvContentPartPr>
              <p14:xfrm>
                <a:off x="3603600" y="4859465"/>
                <a:ext cx="146160" cy="21060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EC103BDB-62A6-C957-8D0D-31BDD7A2E55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94600" y="4850465"/>
                  <a:ext cx="163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34" name="墨迹 1033">
                  <a:extLst>
                    <a:ext uri="{FF2B5EF4-FFF2-40B4-BE49-F238E27FC236}">
                      <a16:creationId xmlns:a16="http://schemas.microsoft.com/office/drawing/2014/main" id="{638D2CA2-D6B4-7032-BF17-897C5C0F7930}"/>
                    </a:ext>
                  </a:extLst>
                </p14:cNvPr>
                <p14:cNvContentPartPr/>
                <p14:nvPr/>
              </p14:nvContentPartPr>
              <p14:xfrm>
                <a:off x="3659760" y="4912385"/>
                <a:ext cx="27360" cy="224640"/>
              </p14:xfrm>
            </p:contentPart>
          </mc:Choice>
          <mc:Fallback xmlns="">
            <p:pic>
              <p:nvPicPr>
                <p:cNvPr id="1034" name="墨迹 1033">
                  <a:extLst>
                    <a:ext uri="{FF2B5EF4-FFF2-40B4-BE49-F238E27FC236}">
                      <a16:creationId xmlns:a16="http://schemas.microsoft.com/office/drawing/2014/main" id="{638D2CA2-D6B4-7032-BF17-897C5C0F793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50760" y="4903745"/>
                  <a:ext cx="45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5" name="墨迹 1034">
                  <a:extLst>
                    <a:ext uri="{FF2B5EF4-FFF2-40B4-BE49-F238E27FC236}">
                      <a16:creationId xmlns:a16="http://schemas.microsoft.com/office/drawing/2014/main" id="{B19882A7-E48C-18CB-E495-DAAA68AE4A71}"/>
                    </a:ext>
                  </a:extLst>
                </p14:cNvPr>
                <p14:cNvContentPartPr/>
                <p14:nvPr/>
              </p14:nvContentPartPr>
              <p14:xfrm>
                <a:off x="3732120" y="4924985"/>
                <a:ext cx="108000" cy="116640"/>
              </p14:xfrm>
            </p:contentPart>
          </mc:Choice>
          <mc:Fallback xmlns="">
            <p:pic>
              <p:nvPicPr>
                <p:cNvPr id="1035" name="墨迹 1034">
                  <a:extLst>
                    <a:ext uri="{FF2B5EF4-FFF2-40B4-BE49-F238E27FC236}">
                      <a16:creationId xmlns:a16="http://schemas.microsoft.com/office/drawing/2014/main" id="{B19882A7-E48C-18CB-E495-DAAA68AE4A7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723120" y="4915985"/>
                  <a:ext cx="125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36" name="墨迹 1035">
                  <a:extLst>
                    <a:ext uri="{FF2B5EF4-FFF2-40B4-BE49-F238E27FC236}">
                      <a16:creationId xmlns:a16="http://schemas.microsoft.com/office/drawing/2014/main" id="{5C7D39EE-2166-2ED4-D100-CF4E7FF2D1D6}"/>
                    </a:ext>
                  </a:extLst>
                </p14:cNvPr>
                <p14:cNvContentPartPr/>
                <p14:nvPr/>
              </p14:nvContentPartPr>
              <p14:xfrm>
                <a:off x="4026600" y="4820225"/>
                <a:ext cx="120600" cy="317160"/>
              </p14:xfrm>
            </p:contentPart>
          </mc:Choice>
          <mc:Fallback xmlns="">
            <p:pic>
              <p:nvPicPr>
                <p:cNvPr id="1036" name="墨迹 1035">
                  <a:extLst>
                    <a:ext uri="{FF2B5EF4-FFF2-40B4-BE49-F238E27FC236}">
                      <a16:creationId xmlns:a16="http://schemas.microsoft.com/office/drawing/2014/main" id="{5C7D39EE-2166-2ED4-D100-CF4E7FF2D1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017600" y="4811225"/>
                  <a:ext cx="138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37" name="墨迹 1036">
                  <a:extLst>
                    <a:ext uri="{FF2B5EF4-FFF2-40B4-BE49-F238E27FC236}">
                      <a16:creationId xmlns:a16="http://schemas.microsoft.com/office/drawing/2014/main" id="{18400328-1234-920B-211D-A946D2C1BD65}"/>
                    </a:ext>
                  </a:extLst>
                </p14:cNvPr>
                <p14:cNvContentPartPr/>
                <p14:nvPr/>
              </p14:nvContentPartPr>
              <p14:xfrm>
                <a:off x="4003200" y="4684505"/>
                <a:ext cx="55440" cy="126000"/>
              </p14:xfrm>
            </p:contentPart>
          </mc:Choice>
          <mc:Fallback xmlns="">
            <p:pic>
              <p:nvPicPr>
                <p:cNvPr id="1037" name="墨迹 1036">
                  <a:extLst>
                    <a:ext uri="{FF2B5EF4-FFF2-40B4-BE49-F238E27FC236}">
                      <a16:creationId xmlns:a16="http://schemas.microsoft.com/office/drawing/2014/main" id="{18400328-1234-920B-211D-A946D2C1BD6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994200" y="4675505"/>
                  <a:ext cx="73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8" name="墨迹 1037">
                  <a:extLst>
                    <a:ext uri="{FF2B5EF4-FFF2-40B4-BE49-F238E27FC236}">
                      <a16:creationId xmlns:a16="http://schemas.microsoft.com/office/drawing/2014/main" id="{301F8EEB-3546-9ECD-4580-ECF329492346}"/>
                    </a:ext>
                  </a:extLst>
                </p14:cNvPr>
                <p14:cNvContentPartPr/>
                <p14:nvPr/>
              </p14:nvContentPartPr>
              <p14:xfrm>
                <a:off x="4064400" y="4652825"/>
                <a:ext cx="293040" cy="383400"/>
              </p14:xfrm>
            </p:contentPart>
          </mc:Choice>
          <mc:Fallback xmlns="">
            <p:pic>
              <p:nvPicPr>
                <p:cNvPr id="1038" name="墨迹 1037">
                  <a:extLst>
                    <a:ext uri="{FF2B5EF4-FFF2-40B4-BE49-F238E27FC236}">
                      <a16:creationId xmlns:a16="http://schemas.microsoft.com/office/drawing/2014/main" id="{301F8EEB-3546-9ECD-4580-ECF32949234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55760" y="4644185"/>
                  <a:ext cx="310680" cy="401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800" dirty="0"/>
          </a:p>
          <a:p>
            <a:r>
              <a:rPr lang="en-CA" sz="2400" dirty="0"/>
              <a:t>Compute the posterior distribution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01866"/>
            <a:ext cx="4797666" cy="89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7" y="3857528"/>
            <a:ext cx="9036497" cy="266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800" dirty="0"/>
          </a:p>
          <a:p>
            <a:r>
              <a:rPr lang="en-CA" sz="2400" dirty="0"/>
              <a:t>Compute the posterior distribution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01866"/>
            <a:ext cx="4797666" cy="89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48880"/>
            <a:ext cx="825214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157192"/>
            <a:ext cx="4176464" cy="58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587727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Two constants MUST cancel out or LHS not a valid pdf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7E7730-96C1-0B86-AF65-098DA860AB0F}"/>
                  </a:ext>
                </a:extLst>
              </p14:cNvPr>
              <p14:cNvContentPartPr/>
              <p14:nvPr/>
            </p14:nvContentPartPr>
            <p14:xfrm>
              <a:off x="1291561" y="6180211"/>
              <a:ext cx="902520" cy="149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7E7730-96C1-0B86-AF65-098DA860AB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921" y="6171571"/>
                <a:ext cx="9201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7D9E415C-6428-E834-9720-A1AEB2CC6513}"/>
              </a:ext>
            </a:extLst>
          </p:cNvPr>
          <p:cNvGrpSpPr/>
          <p:nvPr/>
        </p:nvGrpSpPr>
        <p:grpSpPr>
          <a:xfrm>
            <a:off x="1325761" y="5577211"/>
            <a:ext cx="583920" cy="357120"/>
            <a:chOff x="1325761" y="5577211"/>
            <a:chExt cx="58392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79FAD45-B6A6-7BBF-42E2-10DC960788DB}"/>
                    </a:ext>
                  </a:extLst>
                </p14:cNvPr>
                <p14:cNvContentPartPr/>
                <p14:nvPr/>
              </p14:nvContentPartPr>
              <p14:xfrm>
                <a:off x="1422241" y="5591251"/>
                <a:ext cx="16920" cy="648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79FAD45-B6A6-7BBF-42E2-10DC960788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13601" y="5582251"/>
                  <a:ext cx="34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CC68B90-BCAB-65BB-7E2D-790FD755BAEC}"/>
                    </a:ext>
                  </a:extLst>
                </p14:cNvPr>
                <p14:cNvContentPartPr/>
                <p14:nvPr/>
              </p14:nvContentPartPr>
              <p14:xfrm>
                <a:off x="1406401" y="5639851"/>
                <a:ext cx="77400" cy="435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CC68B90-BCAB-65BB-7E2D-790FD755BA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97761" y="5630851"/>
                  <a:ext cx="95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823033E-E976-4A8F-D1A9-8AE73BDCF831}"/>
                    </a:ext>
                  </a:extLst>
                </p14:cNvPr>
                <p14:cNvContentPartPr/>
                <p14:nvPr/>
              </p14:nvContentPartPr>
              <p14:xfrm>
                <a:off x="1325761" y="5663971"/>
                <a:ext cx="180720" cy="158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823033E-E976-4A8F-D1A9-8AE73BDCF8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7121" y="5655331"/>
                  <a:ext cx="198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1A2B5A2-50D9-9583-AACA-73186EC9CE4E}"/>
                    </a:ext>
                  </a:extLst>
                </p14:cNvPr>
                <p14:cNvContentPartPr/>
                <p14:nvPr/>
              </p14:nvContentPartPr>
              <p14:xfrm>
                <a:off x="1448521" y="5739931"/>
                <a:ext cx="37440" cy="44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1A2B5A2-50D9-9583-AACA-73186EC9CE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39521" y="5730931"/>
                  <a:ext cx="55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9C91ABD-F725-0B15-0302-E462DADB300D}"/>
                    </a:ext>
                  </a:extLst>
                </p14:cNvPr>
                <p14:cNvContentPartPr/>
                <p14:nvPr/>
              </p14:nvContentPartPr>
              <p14:xfrm>
                <a:off x="1437361" y="5822011"/>
                <a:ext cx="109080" cy="112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9C91ABD-F725-0B15-0302-E462DADB30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8721" y="5813011"/>
                  <a:ext cx="126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92970EF-B8C2-51EC-E7A4-53F0B1838BC0}"/>
                    </a:ext>
                  </a:extLst>
                </p14:cNvPr>
                <p14:cNvContentPartPr/>
                <p14:nvPr/>
              </p14:nvContentPartPr>
              <p14:xfrm>
                <a:off x="1547161" y="5577211"/>
                <a:ext cx="105120" cy="144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92970EF-B8C2-51EC-E7A4-53F0B1838B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38521" y="5568571"/>
                  <a:ext cx="122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EFC6CEA-758C-FCDE-1FDD-879EE9C4F660}"/>
                    </a:ext>
                  </a:extLst>
                </p14:cNvPr>
                <p14:cNvContentPartPr/>
                <p14:nvPr/>
              </p14:nvContentPartPr>
              <p14:xfrm>
                <a:off x="1523041" y="5599891"/>
                <a:ext cx="173880" cy="241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EFC6CEA-758C-FCDE-1FDD-879EE9C4F6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14041" y="5591251"/>
                  <a:ext cx="191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A5579B8-6076-3E20-4436-3AE710C8D5BE}"/>
                    </a:ext>
                  </a:extLst>
                </p14:cNvPr>
                <p14:cNvContentPartPr/>
                <p14:nvPr/>
              </p14:nvContentPartPr>
              <p14:xfrm>
                <a:off x="1621321" y="5584411"/>
                <a:ext cx="288360" cy="199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A5579B8-6076-3E20-4436-3AE710C8D5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12321" y="5575771"/>
                  <a:ext cx="30600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ADC8F4F-C661-090B-EDB9-640DB354F0DE}"/>
              </a:ext>
            </a:extLst>
          </p:cNvPr>
          <p:cNvGrpSpPr/>
          <p:nvPr/>
        </p:nvGrpSpPr>
        <p:grpSpPr>
          <a:xfrm>
            <a:off x="1412151" y="4074300"/>
            <a:ext cx="5130360" cy="1769760"/>
            <a:chOff x="1412151" y="4074300"/>
            <a:chExt cx="5130360" cy="176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F7CB903-EB9C-927F-8AFB-DD05247522A9}"/>
                    </a:ext>
                  </a:extLst>
                </p14:cNvPr>
                <p14:cNvContentPartPr/>
                <p14:nvPr/>
              </p14:nvContentPartPr>
              <p14:xfrm>
                <a:off x="2975271" y="4074300"/>
                <a:ext cx="2174040" cy="8582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F7CB903-EB9C-927F-8AFB-DD05247522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66271" y="4065660"/>
                  <a:ext cx="219168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C37F688-7531-5500-C693-263D4D4936B4}"/>
                    </a:ext>
                  </a:extLst>
                </p14:cNvPr>
                <p14:cNvContentPartPr/>
                <p14:nvPr/>
              </p14:nvContentPartPr>
              <p14:xfrm>
                <a:off x="5059671" y="4634820"/>
                <a:ext cx="1482840" cy="413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C37F688-7531-5500-C693-263D4D4936B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50671" y="4626180"/>
                  <a:ext cx="15004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018889A-8A8F-8081-457C-993831D685E6}"/>
                    </a:ext>
                  </a:extLst>
                </p14:cNvPr>
                <p14:cNvContentPartPr/>
                <p14:nvPr/>
              </p14:nvContentPartPr>
              <p14:xfrm>
                <a:off x="1412151" y="4630140"/>
                <a:ext cx="1605600" cy="838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018889A-8A8F-8081-457C-993831D685E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3511" y="4621140"/>
                  <a:ext cx="162324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14F8D9-E1E5-F263-6DC5-22CE09A65502}"/>
                    </a:ext>
                  </a:extLst>
                </p14:cNvPr>
                <p14:cNvContentPartPr/>
                <p14:nvPr/>
              </p14:nvContentPartPr>
              <p14:xfrm>
                <a:off x="1425471" y="5269860"/>
                <a:ext cx="356400" cy="3445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14F8D9-E1E5-F263-6DC5-22CE09A655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16471" y="5261220"/>
                  <a:ext cx="3740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B261856-2EF1-1D92-5A6A-93608B5E49A8}"/>
                    </a:ext>
                  </a:extLst>
                </p14:cNvPr>
                <p14:cNvContentPartPr/>
                <p14:nvPr/>
              </p14:nvContentPartPr>
              <p14:xfrm>
                <a:off x="1971231" y="4998780"/>
                <a:ext cx="2988000" cy="845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B261856-2EF1-1D92-5A6A-93608B5E49A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62231" y="4989780"/>
                  <a:ext cx="300564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5A426EC-2347-C7EE-DEC3-F72FBD535918}"/>
                    </a:ext>
                  </a:extLst>
                </p14:cNvPr>
                <p14:cNvContentPartPr/>
                <p14:nvPr/>
              </p14:nvContentPartPr>
              <p14:xfrm>
                <a:off x="2106591" y="5525460"/>
                <a:ext cx="340560" cy="304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5A426EC-2347-C7EE-DEC3-F72FBD5359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97951" y="5516820"/>
                  <a:ext cx="35820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86C2035-C230-1A4B-673C-6043197183A6}"/>
              </a:ext>
            </a:extLst>
          </p:cNvPr>
          <p:cNvGrpSpPr/>
          <p:nvPr/>
        </p:nvGrpSpPr>
        <p:grpSpPr>
          <a:xfrm>
            <a:off x="224320" y="3590753"/>
            <a:ext cx="2182320" cy="945360"/>
            <a:chOff x="224320" y="3590753"/>
            <a:chExt cx="2182320" cy="9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C03373B-8E64-9072-95B4-F0FE1EC53C07}"/>
                    </a:ext>
                  </a:extLst>
                </p14:cNvPr>
                <p14:cNvContentPartPr/>
                <p14:nvPr/>
              </p14:nvContentPartPr>
              <p14:xfrm>
                <a:off x="1977880" y="3824033"/>
                <a:ext cx="385200" cy="392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C03373B-8E64-9072-95B4-F0FE1EC53C0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69240" y="3815033"/>
                  <a:ext cx="402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B66A9FF-08C5-5471-32DD-E03B4F615B70}"/>
                    </a:ext>
                  </a:extLst>
                </p14:cNvPr>
                <p14:cNvContentPartPr/>
                <p14:nvPr/>
              </p14:nvContentPartPr>
              <p14:xfrm>
                <a:off x="1917040" y="3833033"/>
                <a:ext cx="322920" cy="641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B66A9FF-08C5-5471-32DD-E03B4F615B7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08400" y="3824393"/>
                  <a:ext cx="34056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B6C02D5-ACA2-6FE3-DD42-C8C522A02FD4}"/>
                    </a:ext>
                  </a:extLst>
                </p14:cNvPr>
                <p14:cNvContentPartPr/>
                <p14:nvPr/>
              </p14:nvContentPartPr>
              <p14:xfrm>
                <a:off x="2175880" y="4341713"/>
                <a:ext cx="230760" cy="1944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B6C02D5-ACA2-6FE3-DD42-C8C522A02F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67240" y="4332713"/>
                  <a:ext cx="248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CF51C44-CF97-8399-AEFD-AB340C31E784}"/>
                    </a:ext>
                  </a:extLst>
                </p14:cNvPr>
                <p14:cNvContentPartPr/>
                <p14:nvPr/>
              </p14:nvContentPartPr>
              <p14:xfrm>
                <a:off x="224320" y="3997193"/>
                <a:ext cx="31680" cy="226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CF51C44-CF97-8399-AEFD-AB340C31E78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5680" y="3988193"/>
                  <a:ext cx="49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F5D2456-E35E-0361-443C-B904AC9FFF0C}"/>
                    </a:ext>
                  </a:extLst>
                </p14:cNvPr>
                <p14:cNvContentPartPr/>
                <p14:nvPr/>
              </p14:nvContentPartPr>
              <p14:xfrm>
                <a:off x="352120" y="3966593"/>
                <a:ext cx="82080" cy="179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F5D2456-E35E-0361-443C-B904AC9FFF0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3480" y="3957953"/>
                  <a:ext cx="99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F5B5E00-B4F0-EDC1-1AE5-2888BC41D2DD}"/>
                    </a:ext>
                  </a:extLst>
                </p14:cNvPr>
                <p14:cNvContentPartPr/>
                <p14:nvPr/>
              </p14:nvContentPartPr>
              <p14:xfrm>
                <a:off x="505480" y="4003673"/>
                <a:ext cx="28800" cy="90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F5B5E00-B4F0-EDC1-1AE5-2888BC41D2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6840" y="3994673"/>
                  <a:ext cx="46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1E1F305-B629-D747-852C-7AED8803CA8D}"/>
                    </a:ext>
                  </a:extLst>
                </p14:cNvPr>
                <p14:cNvContentPartPr/>
                <p14:nvPr/>
              </p14:nvContentPartPr>
              <p14:xfrm>
                <a:off x="597280" y="3969113"/>
                <a:ext cx="145440" cy="145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1E1F305-B629-D747-852C-7AED8803CA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8640" y="3960113"/>
                  <a:ext cx="163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03C8FDE-E0D3-4717-BFA5-2D19649D7DCC}"/>
                    </a:ext>
                  </a:extLst>
                </p14:cNvPr>
                <p14:cNvContentPartPr/>
                <p14:nvPr/>
              </p14:nvContentPartPr>
              <p14:xfrm>
                <a:off x="787000" y="3808913"/>
                <a:ext cx="223920" cy="243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03C8FDE-E0D3-4717-BFA5-2D19649D7DC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8360" y="3799913"/>
                  <a:ext cx="2415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F629662-C99A-FBC6-A8A6-EF12E7844D18}"/>
                    </a:ext>
                  </a:extLst>
                </p14:cNvPr>
                <p14:cNvContentPartPr/>
                <p14:nvPr/>
              </p14:nvContentPartPr>
              <p14:xfrm>
                <a:off x="877360" y="3953633"/>
                <a:ext cx="155160" cy="291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F629662-C99A-FBC6-A8A6-EF12E7844D1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8720" y="3944993"/>
                  <a:ext cx="1728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D571CDB-091D-0EE4-E952-E290EFB0E8D8}"/>
                    </a:ext>
                  </a:extLst>
                </p14:cNvPr>
                <p14:cNvContentPartPr/>
                <p14:nvPr/>
              </p14:nvContentPartPr>
              <p14:xfrm>
                <a:off x="1079680" y="3837353"/>
                <a:ext cx="247680" cy="456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D571CDB-091D-0EE4-E952-E290EFB0E8D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0680" y="3828713"/>
                  <a:ext cx="2653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FCD53F8-9902-F31B-8026-75B575213FF2}"/>
                    </a:ext>
                  </a:extLst>
                </p14:cNvPr>
                <p14:cNvContentPartPr/>
                <p14:nvPr/>
              </p14:nvContentPartPr>
              <p14:xfrm>
                <a:off x="1387840" y="3818273"/>
                <a:ext cx="199080" cy="146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FCD53F8-9902-F31B-8026-75B575213FF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78840" y="3809633"/>
                  <a:ext cx="216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4723B12-F4B4-34A5-7852-9FDBFE555849}"/>
                    </a:ext>
                  </a:extLst>
                </p14:cNvPr>
                <p14:cNvContentPartPr/>
                <p14:nvPr/>
              </p14:nvContentPartPr>
              <p14:xfrm>
                <a:off x="1562080" y="3590753"/>
                <a:ext cx="95040" cy="344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4723B12-F4B4-34A5-7852-9FDBFE55584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53440" y="3582113"/>
                  <a:ext cx="1126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95CB838-9702-C12D-F5F2-922F7A260191}"/>
                    </a:ext>
                  </a:extLst>
                </p14:cNvPr>
                <p14:cNvContentPartPr/>
                <p14:nvPr/>
              </p14:nvContentPartPr>
              <p14:xfrm>
                <a:off x="1496560" y="3760673"/>
                <a:ext cx="406800" cy="1494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95CB838-9702-C12D-F5F2-922F7A26019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87560" y="3751673"/>
                  <a:ext cx="4244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5624600-EDD8-ED95-559E-8F8594EBE7E8}"/>
              </a:ext>
            </a:extLst>
          </p:cNvPr>
          <p:cNvGrpSpPr/>
          <p:nvPr/>
        </p:nvGrpSpPr>
        <p:grpSpPr>
          <a:xfrm>
            <a:off x="6777400" y="5049833"/>
            <a:ext cx="2155680" cy="1216080"/>
            <a:chOff x="6777400" y="5049833"/>
            <a:chExt cx="2155680" cy="121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D08590C-F265-30B6-A636-5E3452664BE6}"/>
                    </a:ext>
                  </a:extLst>
                </p14:cNvPr>
                <p14:cNvContentPartPr/>
                <p14:nvPr/>
              </p14:nvContentPartPr>
              <p14:xfrm>
                <a:off x="6777400" y="6228113"/>
                <a:ext cx="545760" cy="37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D08590C-F265-30B6-A636-5E3452664BE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8760" y="6219473"/>
                  <a:ext cx="563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2C90C84-F928-6560-6E3E-1EF212BBD04B}"/>
                    </a:ext>
                  </a:extLst>
                </p14:cNvPr>
                <p14:cNvContentPartPr/>
                <p14:nvPr/>
              </p14:nvContentPartPr>
              <p14:xfrm>
                <a:off x="6981520" y="5594153"/>
                <a:ext cx="81000" cy="1274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2C90C84-F928-6560-6E3E-1EF212BBD04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72520" y="5585513"/>
                  <a:ext cx="98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B8EBA18-6555-E4A2-F104-71F2FC557DFD}"/>
                    </a:ext>
                  </a:extLst>
                </p14:cNvPr>
                <p14:cNvContentPartPr/>
                <p14:nvPr/>
              </p14:nvContentPartPr>
              <p14:xfrm>
                <a:off x="7003120" y="5573993"/>
                <a:ext cx="81720" cy="296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B8EBA18-6555-E4A2-F104-71F2FC557DF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94480" y="5565353"/>
                  <a:ext cx="993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7CB3EC6-4BE4-78C0-0EDB-2EB93874D578}"/>
                    </a:ext>
                  </a:extLst>
                </p14:cNvPr>
                <p14:cNvContentPartPr/>
                <p14:nvPr/>
              </p14:nvContentPartPr>
              <p14:xfrm>
                <a:off x="6981520" y="5688473"/>
                <a:ext cx="120960" cy="1508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7CB3EC6-4BE4-78C0-0EDB-2EB93874D57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2880" y="5679833"/>
                  <a:ext cx="138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29F73AD-2C05-5191-9125-F93BCC406FDD}"/>
                    </a:ext>
                  </a:extLst>
                </p14:cNvPr>
                <p14:cNvContentPartPr/>
                <p14:nvPr/>
              </p14:nvContentPartPr>
              <p14:xfrm>
                <a:off x="7066480" y="5558873"/>
                <a:ext cx="59760" cy="954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29F73AD-2C05-5191-9125-F93BCC406FD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57480" y="5550233"/>
                  <a:ext cx="77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A46DE79-B0C4-31D3-BD0F-DCC6D5CDC5E8}"/>
                    </a:ext>
                  </a:extLst>
                </p14:cNvPr>
                <p14:cNvContentPartPr/>
                <p14:nvPr/>
              </p14:nvContentPartPr>
              <p14:xfrm>
                <a:off x="7058560" y="5616833"/>
                <a:ext cx="96120" cy="218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A46DE79-B0C4-31D3-BD0F-DCC6D5CDC5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49920" y="5607833"/>
                  <a:ext cx="113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024AEB3-7A01-CEAA-602A-8DD10ADBB467}"/>
                    </a:ext>
                  </a:extLst>
                </p14:cNvPr>
                <p14:cNvContentPartPr/>
                <p14:nvPr/>
              </p14:nvContentPartPr>
              <p14:xfrm>
                <a:off x="7120480" y="5523953"/>
                <a:ext cx="36000" cy="17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024AEB3-7A01-CEAA-602A-8DD10ADBB46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11840" y="5514953"/>
                  <a:ext cx="53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F3D2AF8-C237-3B74-9E03-4EA9FF33702F}"/>
                    </a:ext>
                  </a:extLst>
                </p14:cNvPr>
                <p14:cNvContentPartPr/>
                <p14:nvPr/>
              </p14:nvContentPartPr>
              <p14:xfrm>
                <a:off x="7129840" y="5619713"/>
                <a:ext cx="63720" cy="202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F3D2AF8-C237-3B74-9E03-4EA9FF33702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20840" y="5610713"/>
                  <a:ext cx="81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596BF81-8930-0224-D304-EDEF468F48EF}"/>
                    </a:ext>
                  </a:extLst>
                </p14:cNvPr>
                <p14:cNvContentPartPr/>
                <p14:nvPr/>
              </p14:nvContentPartPr>
              <p14:xfrm>
                <a:off x="7194640" y="5660033"/>
                <a:ext cx="114840" cy="133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596BF81-8930-0224-D304-EDEF468F48E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86000" y="5651393"/>
                  <a:ext cx="132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D84EEFF-5FF3-7EB7-CECC-CFC7DD5A9723}"/>
                    </a:ext>
                  </a:extLst>
                </p14:cNvPr>
                <p14:cNvContentPartPr/>
                <p14:nvPr/>
              </p14:nvContentPartPr>
              <p14:xfrm>
                <a:off x="7258000" y="5427113"/>
                <a:ext cx="97200" cy="103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D84EEFF-5FF3-7EB7-CECC-CFC7DD5A97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49000" y="5418113"/>
                  <a:ext cx="114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11A3414-117A-AA8A-A430-B62F65706DC3}"/>
                    </a:ext>
                  </a:extLst>
                </p14:cNvPr>
                <p14:cNvContentPartPr/>
                <p14:nvPr/>
              </p14:nvContentPartPr>
              <p14:xfrm>
                <a:off x="7197160" y="5516393"/>
                <a:ext cx="194040" cy="252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11A3414-117A-AA8A-A430-B62F65706D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88160" y="5507393"/>
                  <a:ext cx="2116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9D467CB-0019-8974-E0B6-83AD6B89E264}"/>
                    </a:ext>
                  </a:extLst>
                </p14:cNvPr>
                <p14:cNvContentPartPr/>
                <p14:nvPr/>
              </p14:nvContentPartPr>
              <p14:xfrm>
                <a:off x="7291120" y="5615393"/>
                <a:ext cx="171720" cy="322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9D467CB-0019-8974-E0B6-83AD6B89E26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82120" y="5606393"/>
                  <a:ext cx="189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B716380-8E68-2635-7FCF-640C0083DAF6}"/>
                    </a:ext>
                  </a:extLst>
                </p14:cNvPr>
                <p14:cNvContentPartPr/>
                <p14:nvPr/>
              </p14:nvContentPartPr>
              <p14:xfrm>
                <a:off x="7497760" y="5357273"/>
                <a:ext cx="21960" cy="144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B716380-8E68-2635-7FCF-640C0083DAF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88760" y="5348273"/>
                  <a:ext cx="39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1A566D3-AACE-0DA8-0F09-CDDA2E3EE489}"/>
                    </a:ext>
                  </a:extLst>
                </p14:cNvPr>
                <p14:cNvContentPartPr/>
                <p14:nvPr/>
              </p14:nvContentPartPr>
              <p14:xfrm>
                <a:off x="7438720" y="5458433"/>
                <a:ext cx="54000" cy="151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1A566D3-AACE-0DA8-0F09-CDDA2E3EE48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429720" y="5449433"/>
                  <a:ext cx="71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0E0B82F-71C7-DB54-B77D-1050F066C4EF}"/>
                    </a:ext>
                  </a:extLst>
                </p14:cNvPr>
                <p14:cNvContentPartPr/>
                <p14:nvPr/>
              </p14:nvContentPartPr>
              <p14:xfrm>
                <a:off x="7467880" y="5359073"/>
                <a:ext cx="102960" cy="1785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0E0B82F-71C7-DB54-B77D-1050F066C4E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59240" y="5350433"/>
                  <a:ext cx="120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DED5C47-74CF-DA86-1E95-648863644E1B}"/>
                    </a:ext>
                  </a:extLst>
                </p14:cNvPr>
                <p14:cNvContentPartPr/>
                <p14:nvPr/>
              </p14:nvContentPartPr>
              <p14:xfrm>
                <a:off x="7421440" y="5479313"/>
                <a:ext cx="177840" cy="2080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DED5C47-74CF-DA86-1E95-648863644E1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12440" y="5470673"/>
                  <a:ext cx="195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CF77E89-34CA-BCAE-09F7-B5C1D4882F3A}"/>
                    </a:ext>
                  </a:extLst>
                </p14:cNvPr>
                <p14:cNvContentPartPr/>
                <p14:nvPr/>
              </p14:nvContentPartPr>
              <p14:xfrm>
                <a:off x="7574080" y="5436473"/>
                <a:ext cx="38520" cy="31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CF77E89-34CA-BCAE-09F7-B5C1D4882F3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65080" y="5427833"/>
                  <a:ext cx="56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0BA4B2B-3E1A-4C48-3E18-DD33803D65C1}"/>
                    </a:ext>
                  </a:extLst>
                </p14:cNvPr>
                <p14:cNvContentPartPr/>
                <p14:nvPr/>
              </p14:nvContentPartPr>
              <p14:xfrm>
                <a:off x="7517560" y="5549873"/>
                <a:ext cx="146160" cy="1155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0BA4B2B-3E1A-4C48-3E18-DD33803D65C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08560" y="5540873"/>
                  <a:ext cx="163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7D37DF4-1873-F25F-CCF5-5A8E6573B46F}"/>
                    </a:ext>
                  </a:extLst>
                </p14:cNvPr>
                <p14:cNvContentPartPr/>
                <p14:nvPr/>
              </p14:nvContentPartPr>
              <p14:xfrm>
                <a:off x="7740040" y="5203193"/>
                <a:ext cx="42480" cy="60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7D37DF4-1873-F25F-CCF5-5A8E6573B46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31400" y="5194193"/>
                  <a:ext cx="60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BC4A5F9-F6AA-612C-F0E7-52EA3D582EFE}"/>
                    </a:ext>
                  </a:extLst>
                </p14:cNvPr>
                <p14:cNvContentPartPr/>
                <p14:nvPr/>
              </p14:nvContentPartPr>
              <p14:xfrm>
                <a:off x="7685320" y="5239913"/>
                <a:ext cx="148680" cy="3391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BC4A5F9-F6AA-612C-F0E7-52EA3D582EF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76680" y="5230913"/>
                  <a:ext cx="166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BF62478-0D8C-AC39-2918-F2650EF590C2}"/>
                    </a:ext>
                  </a:extLst>
                </p14:cNvPr>
                <p14:cNvContentPartPr/>
                <p14:nvPr/>
              </p14:nvContentPartPr>
              <p14:xfrm>
                <a:off x="7735000" y="5315153"/>
                <a:ext cx="88200" cy="23184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BF62478-0D8C-AC39-2918-F2650EF590C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726360" y="5306153"/>
                  <a:ext cx="105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B4C5F98-25F0-6B9D-100F-6AE87FD9DF33}"/>
                    </a:ext>
                  </a:extLst>
                </p14:cNvPr>
                <p14:cNvContentPartPr/>
                <p14:nvPr/>
              </p14:nvContentPartPr>
              <p14:xfrm>
                <a:off x="7737880" y="5451953"/>
                <a:ext cx="167400" cy="180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B4C5F98-25F0-6B9D-100F-6AE87FD9DF3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28880" y="5442953"/>
                  <a:ext cx="185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60D26F9-2800-DEF1-B1BC-D0E40D66EF1E}"/>
                    </a:ext>
                  </a:extLst>
                </p14:cNvPr>
                <p14:cNvContentPartPr/>
                <p14:nvPr/>
              </p14:nvContentPartPr>
              <p14:xfrm>
                <a:off x="7962880" y="5171153"/>
                <a:ext cx="55800" cy="136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60D26F9-2800-DEF1-B1BC-D0E40D66EF1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54240" y="5162513"/>
                  <a:ext cx="73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AB1E59A-C9B7-B546-7640-152E552BE957}"/>
                    </a:ext>
                  </a:extLst>
                </p14:cNvPr>
                <p14:cNvContentPartPr/>
                <p14:nvPr/>
              </p14:nvContentPartPr>
              <p14:xfrm>
                <a:off x="7913200" y="5385353"/>
                <a:ext cx="196560" cy="810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AB1E59A-C9B7-B546-7640-152E552BE95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04200" y="5376353"/>
                  <a:ext cx="214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519B38C-3B83-F745-2B39-6471D8CCBDE3}"/>
                    </a:ext>
                  </a:extLst>
                </p14:cNvPr>
                <p14:cNvContentPartPr/>
                <p14:nvPr/>
              </p14:nvContentPartPr>
              <p14:xfrm>
                <a:off x="7980880" y="5323073"/>
                <a:ext cx="107640" cy="1432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519B38C-3B83-F745-2B39-6471D8CCBDE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971880" y="5314433"/>
                  <a:ext cx="125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390E767-D83F-6C8D-BFE6-396A49123BDB}"/>
                    </a:ext>
                  </a:extLst>
                </p14:cNvPr>
                <p14:cNvContentPartPr/>
                <p14:nvPr/>
              </p14:nvContentPartPr>
              <p14:xfrm>
                <a:off x="8117680" y="5137673"/>
                <a:ext cx="86400" cy="1051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390E767-D83F-6C8D-BFE6-396A49123BD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108680" y="5128673"/>
                  <a:ext cx="104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761F43BB-AD1D-171D-5C00-AC5A012DC5B0}"/>
                    </a:ext>
                  </a:extLst>
                </p14:cNvPr>
                <p14:cNvContentPartPr/>
                <p14:nvPr/>
              </p14:nvContentPartPr>
              <p14:xfrm>
                <a:off x="8092840" y="5107073"/>
                <a:ext cx="377640" cy="23472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761F43BB-AD1D-171D-5C00-AC5A012DC5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83840" y="5098433"/>
                  <a:ext cx="395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1E0A624-54A5-3CAB-157A-089BF8403DFD}"/>
                    </a:ext>
                  </a:extLst>
                </p14:cNvPr>
                <p14:cNvContentPartPr/>
                <p14:nvPr/>
              </p14:nvContentPartPr>
              <p14:xfrm>
                <a:off x="7437640" y="5918873"/>
                <a:ext cx="64080" cy="3470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1E0A624-54A5-3CAB-157A-089BF8403DF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29000" y="5909873"/>
                  <a:ext cx="81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C314F5B-D610-00D6-09D7-B98790E0087C}"/>
                    </a:ext>
                  </a:extLst>
                </p14:cNvPr>
                <p14:cNvContentPartPr/>
                <p14:nvPr/>
              </p14:nvContentPartPr>
              <p14:xfrm>
                <a:off x="7409560" y="5828873"/>
                <a:ext cx="128160" cy="1756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C314F5B-D610-00D6-09D7-B98790E0087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00560" y="5820233"/>
                  <a:ext cx="145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BCAD660-0024-5112-7CA0-B246AB37BC64}"/>
                    </a:ext>
                  </a:extLst>
                </p14:cNvPr>
                <p14:cNvContentPartPr/>
                <p14:nvPr/>
              </p14:nvContentPartPr>
              <p14:xfrm>
                <a:off x="7519360" y="5810513"/>
                <a:ext cx="106200" cy="1659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BCAD660-0024-5112-7CA0-B246AB37BC6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10360" y="5801873"/>
                  <a:ext cx="123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38A3752-73C5-6CF6-1F1D-2526F8348D65}"/>
                    </a:ext>
                  </a:extLst>
                </p14:cNvPr>
                <p14:cNvContentPartPr/>
                <p14:nvPr/>
              </p14:nvContentPartPr>
              <p14:xfrm>
                <a:off x="7576600" y="5675873"/>
                <a:ext cx="124200" cy="2214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38A3752-73C5-6CF6-1F1D-2526F8348D6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67960" y="5666873"/>
                  <a:ext cx="141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9F9CE1B-5AA9-66BD-67CD-AE6B0580C92F}"/>
                    </a:ext>
                  </a:extLst>
                </p14:cNvPr>
                <p14:cNvContentPartPr/>
                <p14:nvPr/>
              </p14:nvContentPartPr>
              <p14:xfrm>
                <a:off x="7716640" y="5745713"/>
                <a:ext cx="90720" cy="9540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9F9CE1B-5AA9-66BD-67CD-AE6B0580C92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708000" y="5736713"/>
                  <a:ext cx="108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1D314D6-0357-E67E-C650-6AC73FD67798}"/>
                    </a:ext>
                  </a:extLst>
                </p14:cNvPr>
                <p14:cNvContentPartPr/>
                <p14:nvPr/>
              </p14:nvContentPartPr>
              <p14:xfrm>
                <a:off x="7781080" y="5623313"/>
                <a:ext cx="73080" cy="19512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1D314D6-0357-E67E-C650-6AC73FD6779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72080" y="5614673"/>
                  <a:ext cx="90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82F968EB-083D-469F-DCF7-0086237504DA}"/>
                    </a:ext>
                  </a:extLst>
                </p14:cNvPr>
                <p14:cNvContentPartPr/>
                <p14:nvPr/>
              </p14:nvContentPartPr>
              <p14:xfrm>
                <a:off x="7870360" y="5624393"/>
                <a:ext cx="6480" cy="1616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82F968EB-083D-469F-DCF7-0086237504D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61720" y="5615753"/>
                  <a:ext cx="24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7CAFED5C-F588-845C-9DCD-1A7D1F15DDBE}"/>
                    </a:ext>
                  </a:extLst>
                </p14:cNvPr>
                <p14:cNvContentPartPr/>
                <p14:nvPr/>
              </p14:nvContentPartPr>
              <p14:xfrm>
                <a:off x="7914640" y="5491553"/>
                <a:ext cx="82800" cy="2725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7CAFED5C-F588-845C-9DCD-1A7D1F15DDB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06000" y="5482553"/>
                  <a:ext cx="100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2744316-8C23-8301-65ED-E610E3AE65FD}"/>
                    </a:ext>
                  </a:extLst>
                </p14:cNvPr>
                <p14:cNvContentPartPr/>
                <p14:nvPr/>
              </p14:nvContentPartPr>
              <p14:xfrm>
                <a:off x="7994200" y="5435033"/>
                <a:ext cx="100440" cy="2250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2744316-8C23-8301-65ED-E610E3AE65F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85560" y="5426393"/>
                  <a:ext cx="118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9FA80254-CB09-0FA5-49B1-17C05AE7BFE6}"/>
                    </a:ext>
                  </a:extLst>
                </p14:cNvPr>
                <p14:cNvContentPartPr/>
                <p14:nvPr/>
              </p14:nvContentPartPr>
              <p14:xfrm>
                <a:off x="8066200" y="5543393"/>
                <a:ext cx="96840" cy="3798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9FA80254-CB09-0FA5-49B1-17C05AE7BFE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57560" y="5534393"/>
                  <a:ext cx="1144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AB86B48-A6D3-A8EA-71BA-828F566A28FE}"/>
                    </a:ext>
                  </a:extLst>
                </p14:cNvPr>
                <p14:cNvContentPartPr/>
                <p14:nvPr/>
              </p14:nvContentPartPr>
              <p14:xfrm>
                <a:off x="8302360" y="5352953"/>
                <a:ext cx="117360" cy="2876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AB86B48-A6D3-A8EA-71BA-828F566A28F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293360" y="5343953"/>
                  <a:ext cx="1350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1940759-7B48-065F-4EE9-0F50CF34DBF7}"/>
                    </a:ext>
                  </a:extLst>
                </p14:cNvPr>
                <p14:cNvContentPartPr/>
                <p14:nvPr/>
              </p14:nvContentPartPr>
              <p14:xfrm>
                <a:off x="8408920" y="5404433"/>
                <a:ext cx="92160" cy="1562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1940759-7B48-065F-4EE9-0F50CF34DBF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99920" y="5395793"/>
                  <a:ext cx="109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4B86AD8-6DEB-781C-979D-59FEB16AC951}"/>
                    </a:ext>
                  </a:extLst>
                </p14:cNvPr>
                <p14:cNvContentPartPr/>
                <p14:nvPr/>
              </p14:nvContentPartPr>
              <p14:xfrm>
                <a:off x="8502160" y="5379233"/>
                <a:ext cx="139320" cy="1684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4B86AD8-6DEB-781C-979D-59FEB16AC95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93160" y="5370593"/>
                  <a:ext cx="156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81EFFBA-93CB-0AB1-4EEA-871D4BDB4E8C}"/>
                    </a:ext>
                  </a:extLst>
                </p14:cNvPr>
                <p14:cNvContentPartPr/>
                <p14:nvPr/>
              </p14:nvContentPartPr>
              <p14:xfrm>
                <a:off x="8299480" y="5474993"/>
                <a:ext cx="52200" cy="1000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81EFFBA-93CB-0AB1-4EEA-871D4BDB4E8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290480" y="5466353"/>
                  <a:ext cx="69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983B9CD-D4F9-7946-B8A2-65BF085A9D0D}"/>
                    </a:ext>
                  </a:extLst>
                </p14:cNvPr>
                <p14:cNvContentPartPr/>
                <p14:nvPr/>
              </p14:nvContentPartPr>
              <p14:xfrm>
                <a:off x="8642560" y="5325953"/>
                <a:ext cx="75960" cy="1530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983B9CD-D4F9-7946-B8A2-65BF085A9D0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33920" y="5316953"/>
                  <a:ext cx="93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BA57E10-2532-C177-4712-A2AAAA1EAE13}"/>
                    </a:ext>
                  </a:extLst>
                </p14:cNvPr>
                <p14:cNvContentPartPr/>
                <p14:nvPr/>
              </p14:nvContentPartPr>
              <p14:xfrm>
                <a:off x="8735800" y="5275553"/>
                <a:ext cx="11520" cy="109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BA57E10-2532-C177-4712-A2AAAA1EAE1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726800" y="5266553"/>
                  <a:ext cx="29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90EC5C9-B667-1346-4E94-C4944414D636}"/>
                    </a:ext>
                  </a:extLst>
                </p14:cNvPr>
                <p14:cNvContentPartPr/>
                <p14:nvPr/>
              </p14:nvContentPartPr>
              <p14:xfrm>
                <a:off x="8757760" y="5049833"/>
                <a:ext cx="83160" cy="3409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90EC5C9-B667-1346-4E94-C4944414D63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48760" y="5040833"/>
                  <a:ext cx="1008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34B3167-87D3-4E4F-B59E-9D8C57A36DE2}"/>
                    </a:ext>
                  </a:extLst>
                </p14:cNvPr>
                <p14:cNvContentPartPr/>
                <p14:nvPr/>
              </p14:nvContentPartPr>
              <p14:xfrm>
                <a:off x="8705920" y="5216873"/>
                <a:ext cx="227160" cy="424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34B3167-87D3-4E4F-B59E-9D8C57A36DE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696920" y="5208233"/>
                  <a:ext cx="2448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50B64AC0-906B-5921-4263-50E86292C70B}"/>
                    </a:ext>
                  </a:extLst>
                </p14:cNvPr>
                <p14:cNvContentPartPr/>
                <p14:nvPr/>
              </p14:nvContentPartPr>
              <p14:xfrm>
                <a:off x="8099320" y="5770193"/>
                <a:ext cx="84960" cy="2959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50B64AC0-906B-5921-4263-50E86292C70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90320" y="5761193"/>
                  <a:ext cx="102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66B41E7-2C5E-1435-F4D0-6002C0955D48}"/>
                    </a:ext>
                  </a:extLst>
                </p14:cNvPr>
                <p14:cNvContentPartPr/>
                <p14:nvPr/>
              </p14:nvContentPartPr>
              <p14:xfrm>
                <a:off x="8030560" y="5881433"/>
                <a:ext cx="266040" cy="1760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66B41E7-2C5E-1435-F4D0-6002C0955D4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21920" y="5872793"/>
                  <a:ext cx="283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28B62FA-AF88-AA79-78C5-FFB222D2F739}"/>
                    </a:ext>
                  </a:extLst>
                </p14:cNvPr>
                <p14:cNvContentPartPr/>
                <p14:nvPr/>
              </p14:nvContentPartPr>
              <p14:xfrm>
                <a:off x="8275720" y="5846153"/>
                <a:ext cx="101160" cy="1476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28B62FA-AF88-AA79-78C5-FFB222D2F73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66720" y="5837513"/>
                  <a:ext cx="118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2EAA2A4-4827-0732-FF2B-1D7375328C2E}"/>
                    </a:ext>
                  </a:extLst>
                </p14:cNvPr>
                <p14:cNvContentPartPr/>
                <p14:nvPr/>
              </p14:nvContentPartPr>
              <p14:xfrm>
                <a:off x="8392360" y="5780993"/>
                <a:ext cx="92880" cy="1191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2EAA2A4-4827-0732-FF2B-1D7375328C2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383720" y="5771993"/>
                  <a:ext cx="110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EB12240-36DE-2290-8C79-9BCF43C0D2A7}"/>
                    </a:ext>
                  </a:extLst>
                </p14:cNvPr>
                <p14:cNvContentPartPr/>
                <p14:nvPr/>
              </p14:nvContentPartPr>
              <p14:xfrm>
                <a:off x="8438080" y="5568593"/>
                <a:ext cx="155160" cy="3243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EB12240-36DE-2290-8C79-9BCF43C0D2A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429080" y="5559953"/>
                  <a:ext cx="1728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8919D8E-36A7-B546-3BBE-4DB7FFFD59BF}"/>
                    </a:ext>
                  </a:extLst>
                </p14:cNvPr>
                <p14:cNvContentPartPr/>
                <p14:nvPr/>
              </p14:nvContentPartPr>
              <p14:xfrm>
                <a:off x="8602960" y="5669033"/>
                <a:ext cx="268560" cy="155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8919D8E-36A7-B546-3BBE-4DB7FFFD59B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594320" y="5660393"/>
                  <a:ext cx="286200" cy="17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260ED3D6-8D27-3D94-34E6-4C14B10218FF}"/>
                  </a:ext>
                </a:extLst>
              </p14:cNvPr>
              <p14:cNvContentPartPr/>
              <p14:nvPr/>
            </p14:nvContentPartPr>
            <p14:xfrm>
              <a:off x="4810720" y="5662193"/>
              <a:ext cx="2611080" cy="86832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260ED3D6-8D27-3D94-34E6-4C14B10218F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802080" y="5653193"/>
                <a:ext cx="2628720" cy="88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5B734B46-2DF8-6F2C-87C6-B7CC89390D65}"/>
              </a:ext>
            </a:extLst>
          </p:cNvPr>
          <p:cNvGrpSpPr/>
          <p:nvPr/>
        </p:nvGrpSpPr>
        <p:grpSpPr>
          <a:xfrm>
            <a:off x="3632080" y="104873"/>
            <a:ext cx="5735520" cy="5324040"/>
            <a:chOff x="3632080" y="104873"/>
            <a:chExt cx="5735520" cy="532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762EE29-AC64-B65C-03C6-475F2F7238E2}"/>
                    </a:ext>
                  </a:extLst>
                </p14:cNvPr>
                <p14:cNvContentPartPr/>
                <p14:nvPr/>
              </p14:nvContentPartPr>
              <p14:xfrm>
                <a:off x="5315800" y="349313"/>
                <a:ext cx="1062000" cy="50796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762EE29-AC64-B65C-03C6-475F2F7238E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07160" y="340673"/>
                  <a:ext cx="1079640" cy="50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934B453-F355-B6D0-FE0C-EE72CE578A9A}"/>
                    </a:ext>
                  </a:extLst>
                </p14:cNvPr>
                <p14:cNvContentPartPr/>
                <p14:nvPr/>
              </p14:nvContentPartPr>
              <p14:xfrm>
                <a:off x="4181080" y="319793"/>
                <a:ext cx="17640" cy="248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934B453-F355-B6D0-FE0C-EE72CE578A9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172440" y="310793"/>
                  <a:ext cx="35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FCEE4CD-353F-DB1E-AF32-17C62B051585}"/>
                    </a:ext>
                  </a:extLst>
                </p14:cNvPr>
                <p14:cNvContentPartPr/>
                <p14:nvPr/>
              </p14:nvContentPartPr>
              <p14:xfrm>
                <a:off x="4346680" y="287753"/>
                <a:ext cx="11880" cy="381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FCEE4CD-353F-DB1E-AF32-17C62B05158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337680" y="279113"/>
                  <a:ext cx="29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45C7E7E-6C93-F733-5B07-66D092381611}"/>
                    </a:ext>
                  </a:extLst>
                </p14:cNvPr>
                <p14:cNvContentPartPr/>
                <p14:nvPr/>
              </p14:nvContentPartPr>
              <p14:xfrm>
                <a:off x="4279000" y="244913"/>
                <a:ext cx="295560" cy="2678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45C7E7E-6C93-F733-5B07-66D09238161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270360" y="235913"/>
                  <a:ext cx="313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A0E1461-72D2-F69A-1C7C-B167E7B0BE5F}"/>
                    </a:ext>
                  </a:extLst>
                </p14:cNvPr>
                <p14:cNvContentPartPr/>
                <p14:nvPr/>
              </p14:nvContentPartPr>
              <p14:xfrm>
                <a:off x="4336960" y="236993"/>
                <a:ext cx="132480" cy="31140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A0E1461-72D2-F69A-1C7C-B167E7B0BE5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327960" y="227993"/>
                  <a:ext cx="1501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4D31340-8603-0CDA-0AA9-93DC87C1CD59}"/>
                    </a:ext>
                  </a:extLst>
                </p14:cNvPr>
                <p14:cNvContentPartPr/>
                <p14:nvPr/>
              </p14:nvContentPartPr>
              <p14:xfrm>
                <a:off x="4414720" y="373433"/>
                <a:ext cx="91800" cy="13752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4D31340-8603-0CDA-0AA9-93DC87C1CD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06080" y="364433"/>
                  <a:ext cx="109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317FC04-3010-74FF-3F6C-FDFA26C139A8}"/>
                    </a:ext>
                  </a:extLst>
                </p14:cNvPr>
                <p14:cNvContentPartPr/>
                <p14:nvPr/>
              </p14:nvContentPartPr>
              <p14:xfrm>
                <a:off x="4373680" y="481073"/>
                <a:ext cx="248040" cy="84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317FC04-3010-74FF-3F6C-FDFA26C139A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65040" y="472073"/>
                  <a:ext cx="265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029AB7F-1EF8-0985-528A-32C3448414E3}"/>
                    </a:ext>
                  </a:extLst>
                </p14:cNvPr>
                <p14:cNvContentPartPr/>
                <p14:nvPr/>
              </p14:nvContentPartPr>
              <p14:xfrm>
                <a:off x="4610560" y="264713"/>
                <a:ext cx="224280" cy="2106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029AB7F-1EF8-0985-528A-32C3448414E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601920" y="256073"/>
                  <a:ext cx="241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8C2BBE1C-D144-5894-514C-758358D4FCEA}"/>
                    </a:ext>
                  </a:extLst>
                </p14:cNvPr>
                <p14:cNvContentPartPr/>
                <p14:nvPr/>
              </p14:nvContentPartPr>
              <p14:xfrm>
                <a:off x="4550080" y="253193"/>
                <a:ext cx="350280" cy="2520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8C2BBE1C-D144-5894-514C-758358D4FCE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541440" y="244193"/>
                  <a:ext cx="367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0CD2DE56-1E80-FD1D-2EDE-AF29D06FE7EC}"/>
                    </a:ext>
                  </a:extLst>
                </p14:cNvPr>
                <p14:cNvContentPartPr/>
                <p14:nvPr/>
              </p14:nvContentPartPr>
              <p14:xfrm>
                <a:off x="4926640" y="206753"/>
                <a:ext cx="99000" cy="307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0CD2DE56-1E80-FD1D-2EDE-AF29D06FE7E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918000" y="197753"/>
                  <a:ext cx="1166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7649F1E-13D7-76AD-1EFA-B40DBD5EEB4E}"/>
                    </a:ext>
                  </a:extLst>
                </p14:cNvPr>
                <p14:cNvContentPartPr/>
                <p14:nvPr/>
              </p14:nvContentPartPr>
              <p14:xfrm>
                <a:off x="4937440" y="284513"/>
                <a:ext cx="156240" cy="1519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7649F1E-13D7-76AD-1EFA-B40DBD5EEB4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928800" y="275513"/>
                  <a:ext cx="173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1D868EF-9AEB-4252-7572-08E49E8E3ABE}"/>
                    </a:ext>
                  </a:extLst>
                </p14:cNvPr>
                <p14:cNvContentPartPr/>
                <p14:nvPr/>
              </p14:nvContentPartPr>
              <p14:xfrm>
                <a:off x="4977400" y="176873"/>
                <a:ext cx="254160" cy="3038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1D868EF-9AEB-4252-7572-08E49E8E3AB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68760" y="168233"/>
                  <a:ext cx="2718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07A676C-6CE3-1E61-B056-134562555F8C}"/>
                    </a:ext>
                  </a:extLst>
                </p14:cNvPr>
                <p14:cNvContentPartPr/>
                <p14:nvPr/>
              </p14:nvContentPartPr>
              <p14:xfrm>
                <a:off x="5287360" y="157793"/>
                <a:ext cx="136800" cy="1706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07A676C-6CE3-1E61-B056-134562555F8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278720" y="149153"/>
                  <a:ext cx="154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48F17D62-E398-4E77-4189-43619E76FE74}"/>
                    </a:ext>
                  </a:extLst>
                </p14:cNvPr>
                <p14:cNvContentPartPr/>
                <p14:nvPr/>
              </p14:nvContentPartPr>
              <p14:xfrm>
                <a:off x="5373040" y="190553"/>
                <a:ext cx="23040" cy="2818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48F17D62-E398-4E77-4189-43619E76FE7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364040" y="181553"/>
                  <a:ext cx="40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00B48B3-55B3-0D1B-AFCF-31C036F46BC5}"/>
                    </a:ext>
                  </a:extLst>
                </p14:cNvPr>
                <p14:cNvContentPartPr/>
                <p14:nvPr/>
              </p14:nvContentPartPr>
              <p14:xfrm>
                <a:off x="5251360" y="327713"/>
                <a:ext cx="157680" cy="11052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00B48B3-55B3-0D1B-AFCF-31C036F46BC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42360" y="319073"/>
                  <a:ext cx="175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56295489-74B7-F86D-2A6B-CCC1B73D5FB4}"/>
                    </a:ext>
                  </a:extLst>
                </p14:cNvPr>
                <p14:cNvContentPartPr/>
                <p14:nvPr/>
              </p14:nvContentPartPr>
              <p14:xfrm>
                <a:off x="5361160" y="135113"/>
                <a:ext cx="135720" cy="29484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56295489-74B7-F86D-2A6B-CCC1B73D5FB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52160" y="126473"/>
                  <a:ext cx="1533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4155934-4E58-6DC9-5BB5-EFA082CC3496}"/>
                    </a:ext>
                  </a:extLst>
                </p14:cNvPr>
                <p14:cNvContentPartPr/>
                <p14:nvPr/>
              </p14:nvContentPartPr>
              <p14:xfrm>
                <a:off x="5463400" y="149873"/>
                <a:ext cx="197640" cy="26640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4155934-4E58-6DC9-5BB5-EFA082CC349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54400" y="140873"/>
                  <a:ext cx="215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B9C5968-4504-155C-4E06-BA476BEF1CC2}"/>
                    </a:ext>
                  </a:extLst>
                </p14:cNvPr>
                <p14:cNvContentPartPr/>
                <p14:nvPr/>
              </p14:nvContentPartPr>
              <p14:xfrm>
                <a:off x="5703520" y="194153"/>
                <a:ext cx="70200" cy="165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B9C5968-4504-155C-4E06-BA476BEF1CC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94880" y="185513"/>
                  <a:ext cx="87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D138905-B3CB-16FF-73CB-110E0030CD92}"/>
                    </a:ext>
                  </a:extLst>
                </p14:cNvPr>
                <p14:cNvContentPartPr/>
                <p14:nvPr/>
              </p14:nvContentPartPr>
              <p14:xfrm>
                <a:off x="5563840" y="237713"/>
                <a:ext cx="209160" cy="23004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D138905-B3CB-16FF-73CB-110E0030CD9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554840" y="228713"/>
                  <a:ext cx="226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C60B62C-C070-1A32-D2CA-D26B31EC9B01}"/>
                    </a:ext>
                  </a:extLst>
                </p14:cNvPr>
                <p14:cNvContentPartPr/>
                <p14:nvPr/>
              </p14:nvContentPartPr>
              <p14:xfrm>
                <a:off x="5865520" y="275873"/>
                <a:ext cx="20520" cy="529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C60B62C-C070-1A32-D2CA-D26B31EC9B0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56520" y="267233"/>
                  <a:ext cx="38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A064BE5-C31D-09DB-AB81-BA2682C22E64}"/>
                    </a:ext>
                  </a:extLst>
                </p14:cNvPr>
                <p14:cNvContentPartPr/>
                <p14:nvPr/>
              </p14:nvContentPartPr>
              <p14:xfrm>
                <a:off x="5915560" y="284153"/>
                <a:ext cx="149040" cy="1134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A064BE5-C31D-09DB-AB81-BA2682C22E6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06920" y="275153"/>
                  <a:ext cx="166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F02D997-147E-E425-9AF2-C42EC33159F7}"/>
                    </a:ext>
                  </a:extLst>
                </p14:cNvPr>
                <p14:cNvContentPartPr/>
                <p14:nvPr/>
              </p14:nvContentPartPr>
              <p14:xfrm>
                <a:off x="5827360" y="281993"/>
                <a:ext cx="307080" cy="1846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F02D997-147E-E425-9AF2-C42EC33159F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818720" y="272993"/>
                  <a:ext cx="324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6B67409-7C04-798C-574D-78BBE215E597}"/>
                    </a:ext>
                  </a:extLst>
                </p14:cNvPr>
                <p14:cNvContentPartPr/>
                <p14:nvPr/>
              </p14:nvContentPartPr>
              <p14:xfrm>
                <a:off x="6212200" y="168593"/>
                <a:ext cx="203400" cy="2242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6B67409-7C04-798C-574D-78BBE215E59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03200" y="159953"/>
                  <a:ext cx="221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51FD25B9-9093-5C83-620E-F9180B9153FB}"/>
                    </a:ext>
                  </a:extLst>
                </p14:cNvPr>
                <p14:cNvContentPartPr/>
                <p14:nvPr/>
              </p14:nvContentPartPr>
              <p14:xfrm>
                <a:off x="6157120" y="157433"/>
                <a:ext cx="137160" cy="23112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51FD25B9-9093-5C83-620E-F9180B9153F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148120" y="148433"/>
                  <a:ext cx="154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216A50E2-1881-BD7A-A8D4-9D74ABAB04B3}"/>
                    </a:ext>
                  </a:extLst>
                </p14:cNvPr>
                <p14:cNvContentPartPr/>
                <p14:nvPr/>
              </p14:nvContentPartPr>
              <p14:xfrm>
                <a:off x="6268360" y="317993"/>
                <a:ext cx="41040" cy="1188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216A50E2-1881-BD7A-A8D4-9D74ABAB04B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259720" y="309353"/>
                  <a:ext cx="58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3258634-0C78-1D99-A30A-A970538CF186}"/>
                    </a:ext>
                  </a:extLst>
                </p14:cNvPr>
                <p14:cNvContentPartPr/>
                <p14:nvPr/>
              </p14:nvContentPartPr>
              <p14:xfrm>
                <a:off x="6495520" y="141593"/>
                <a:ext cx="75960" cy="3528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3258634-0C78-1D99-A30A-A970538CF18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86880" y="132593"/>
                  <a:ext cx="93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727AEE8-2340-E244-53BB-E50FDF73E67E}"/>
                    </a:ext>
                  </a:extLst>
                </p14:cNvPr>
                <p14:cNvContentPartPr/>
                <p14:nvPr/>
              </p14:nvContentPartPr>
              <p14:xfrm>
                <a:off x="6507040" y="104873"/>
                <a:ext cx="102240" cy="23724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727AEE8-2340-E244-53BB-E50FDF73E67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498040" y="96233"/>
                  <a:ext cx="119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27808CB-DA3F-1EF9-F107-1958ABFB6966}"/>
                    </a:ext>
                  </a:extLst>
                </p14:cNvPr>
                <p14:cNvContentPartPr/>
                <p14:nvPr/>
              </p14:nvContentPartPr>
              <p14:xfrm>
                <a:off x="6384280" y="483233"/>
                <a:ext cx="29520" cy="1940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27808CB-DA3F-1EF9-F107-1958ABFB696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75280" y="474233"/>
                  <a:ext cx="47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12DDABED-D080-4DBF-BFB5-A3C7BBF285D8}"/>
                    </a:ext>
                  </a:extLst>
                </p14:cNvPr>
                <p14:cNvContentPartPr/>
                <p14:nvPr/>
              </p14:nvContentPartPr>
              <p14:xfrm>
                <a:off x="6351880" y="461993"/>
                <a:ext cx="141120" cy="23436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12DDABED-D080-4DBF-BFB5-A3C7BBF285D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342880" y="453353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6263FD2-56B3-E262-FCB2-B931A63F8F25}"/>
                    </a:ext>
                  </a:extLst>
                </p14:cNvPr>
                <p14:cNvContentPartPr/>
                <p14:nvPr/>
              </p14:nvContentPartPr>
              <p14:xfrm>
                <a:off x="6424240" y="547313"/>
                <a:ext cx="57240" cy="147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6263FD2-56B3-E262-FCB2-B931A63F8F2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15240" y="538673"/>
                  <a:ext cx="74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9CF1D5B-9F34-3830-9860-6B4788634F7A}"/>
                    </a:ext>
                  </a:extLst>
                </p14:cNvPr>
                <p14:cNvContentPartPr/>
                <p14:nvPr/>
              </p14:nvContentPartPr>
              <p14:xfrm>
                <a:off x="6412720" y="590873"/>
                <a:ext cx="39600" cy="97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9CF1D5B-9F34-3830-9860-6B4788634F7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404080" y="582233"/>
                  <a:ext cx="57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BD79083-C8C6-1FBE-4D56-BBCCE84FF134}"/>
                    </a:ext>
                  </a:extLst>
                </p14:cNvPr>
                <p14:cNvContentPartPr/>
                <p14:nvPr/>
              </p14:nvContentPartPr>
              <p14:xfrm>
                <a:off x="6239200" y="606713"/>
                <a:ext cx="399960" cy="630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BD79083-C8C6-1FBE-4D56-BBCCE84FF13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230200" y="598073"/>
                  <a:ext cx="417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2606CAC-7C44-C9D2-C4DF-5BEFD63FBC8E}"/>
                    </a:ext>
                  </a:extLst>
                </p14:cNvPr>
                <p14:cNvContentPartPr/>
                <p14:nvPr/>
              </p14:nvContentPartPr>
              <p14:xfrm>
                <a:off x="6604600" y="440393"/>
                <a:ext cx="110520" cy="2894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2606CAC-7C44-C9D2-C4DF-5BEFD63FBC8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595960" y="431393"/>
                  <a:ext cx="128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C7620192-DAA7-F77F-FFF3-0FDD6FF7602F}"/>
                    </a:ext>
                  </a:extLst>
                </p14:cNvPr>
                <p14:cNvContentPartPr/>
                <p14:nvPr/>
              </p14:nvContentPartPr>
              <p14:xfrm>
                <a:off x="6683080" y="449033"/>
                <a:ext cx="144360" cy="280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C7620192-DAA7-F77F-FFF3-0FDD6FF7602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674080" y="440033"/>
                  <a:ext cx="162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D89078E-7F0A-F07D-701B-33C4368DAFDA}"/>
                    </a:ext>
                  </a:extLst>
                </p14:cNvPr>
                <p14:cNvContentPartPr/>
                <p14:nvPr/>
              </p14:nvContentPartPr>
              <p14:xfrm>
                <a:off x="6799720" y="576113"/>
                <a:ext cx="80280" cy="14832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D89078E-7F0A-F07D-701B-33C4368DAFD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790720" y="567473"/>
                  <a:ext cx="97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E071117-DD96-8334-C60C-CBBEFBFAB642}"/>
                    </a:ext>
                  </a:extLst>
                </p14:cNvPr>
                <p14:cNvContentPartPr/>
                <p14:nvPr/>
              </p14:nvContentPartPr>
              <p14:xfrm>
                <a:off x="6888280" y="553073"/>
                <a:ext cx="67320" cy="14796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E071117-DD96-8334-C60C-CBBEFBFAB64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879640" y="544073"/>
                  <a:ext cx="84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9B27388-5A1F-183D-E324-ED5068174CDD}"/>
                    </a:ext>
                  </a:extLst>
                </p14:cNvPr>
                <p14:cNvContentPartPr/>
                <p14:nvPr/>
              </p14:nvContentPartPr>
              <p14:xfrm>
                <a:off x="6952000" y="526073"/>
                <a:ext cx="206640" cy="1461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9B27388-5A1F-183D-E324-ED5068174CD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943360" y="517433"/>
                  <a:ext cx="224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194D94D-B5E5-942F-FD75-E7B6987387F6}"/>
                    </a:ext>
                  </a:extLst>
                </p14:cNvPr>
                <p14:cNvContentPartPr/>
                <p14:nvPr/>
              </p14:nvContentPartPr>
              <p14:xfrm>
                <a:off x="7164400" y="332033"/>
                <a:ext cx="56160" cy="3481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194D94D-B5E5-942F-FD75-E7B6987387F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55760" y="323393"/>
                  <a:ext cx="73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2A88F245-2368-E22C-BA16-7D902148C145}"/>
                    </a:ext>
                  </a:extLst>
                </p14:cNvPr>
                <p14:cNvContentPartPr/>
                <p14:nvPr/>
              </p14:nvContentPartPr>
              <p14:xfrm>
                <a:off x="7191760" y="514913"/>
                <a:ext cx="132120" cy="1468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2A88F245-2368-E22C-BA16-7D902148C14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182760" y="506273"/>
                  <a:ext cx="149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BEDFD0F-590D-A1C3-26B4-C6C330C58D87}"/>
                    </a:ext>
                  </a:extLst>
                </p14:cNvPr>
                <p14:cNvContentPartPr/>
                <p14:nvPr/>
              </p14:nvContentPartPr>
              <p14:xfrm>
                <a:off x="7349440" y="515633"/>
                <a:ext cx="88920" cy="1386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BEDFD0F-590D-A1C3-26B4-C6C330C58D8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340440" y="506993"/>
                  <a:ext cx="106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96E3A77-4D17-89CF-B485-8334B02EB85D}"/>
                    </a:ext>
                  </a:extLst>
                </p14:cNvPr>
                <p14:cNvContentPartPr/>
                <p14:nvPr/>
              </p14:nvContentPartPr>
              <p14:xfrm>
                <a:off x="7474720" y="318713"/>
                <a:ext cx="155880" cy="33876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96E3A77-4D17-89CF-B485-8334B02EB85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465720" y="309713"/>
                  <a:ext cx="173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52F0653-6283-D5BC-E402-EBCAFECE57C5}"/>
                    </a:ext>
                  </a:extLst>
                </p14:cNvPr>
                <p14:cNvContentPartPr/>
                <p14:nvPr/>
              </p14:nvContentPartPr>
              <p14:xfrm>
                <a:off x="7642480" y="529673"/>
                <a:ext cx="111240" cy="12924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52F0653-6283-D5BC-E402-EBCAFECE57C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633840" y="520673"/>
                  <a:ext cx="128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8512E61-F1AE-D719-28A2-808E529AD4F3}"/>
                    </a:ext>
                  </a:extLst>
                </p14:cNvPr>
                <p14:cNvContentPartPr/>
                <p14:nvPr/>
              </p14:nvContentPartPr>
              <p14:xfrm>
                <a:off x="7742560" y="549473"/>
                <a:ext cx="178560" cy="939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8512E61-F1AE-D719-28A2-808E529AD4F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733560" y="540473"/>
                  <a:ext cx="196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90618D37-739C-E14B-2949-7E3B6F41CA36}"/>
                    </a:ext>
                  </a:extLst>
                </p14:cNvPr>
                <p14:cNvContentPartPr/>
                <p14:nvPr/>
              </p14:nvContentPartPr>
              <p14:xfrm>
                <a:off x="7977280" y="384593"/>
                <a:ext cx="32760" cy="2131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90618D37-739C-E14B-2949-7E3B6F41CA3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68280" y="375953"/>
                  <a:ext cx="50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2394D8B1-398B-0489-EECC-D00768D7F6CE}"/>
                    </a:ext>
                  </a:extLst>
                </p14:cNvPr>
                <p14:cNvContentPartPr/>
                <p14:nvPr/>
              </p14:nvContentPartPr>
              <p14:xfrm>
                <a:off x="8002480" y="450113"/>
                <a:ext cx="79920" cy="11664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2394D8B1-398B-0489-EECC-D00768D7F6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93480" y="441113"/>
                  <a:ext cx="97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925A3F9-899E-F9C2-DBB0-0FF73827FA56}"/>
                    </a:ext>
                  </a:extLst>
                </p14:cNvPr>
                <p14:cNvContentPartPr/>
                <p14:nvPr/>
              </p14:nvContentPartPr>
              <p14:xfrm>
                <a:off x="8004640" y="421673"/>
                <a:ext cx="159840" cy="229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925A3F9-899E-F9C2-DBB0-0FF73827FA5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995640" y="412673"/>
                  <a:ext cx="177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47A08DA-A894-960F-A2F0-392E0857C27F}"/>
                    </a:ext>
                  </a:extLst>
                </p14:cNvPr>
                <p14:cNvContentPartPr/>
                <p14:nvPr/>
              </p14:nvContentPartPr>
              <p14:xfrm>
                <a:off x="8285440" y="361913"/>
                <a:ext cx="14760" cy="2329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47A08DA-A894-960F-A2F0-392E0857C27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276440" y="353273"/>
                  <a:ext cx="32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12D4FE3-EE4D-8C60-8381-B7F88858BF3D}"/>
                    </a:ext>
                  </a:extLst>
                </p14:cNvPr>
                <p14:cNvContentPartPr/>
                <p14:nvPr/>
              </p14:nvContentPartPr>
              <p14:xfrm>
                <a:off x="8233600" y="455873"/>
                <a:ext cx="39240" cy="1069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12D4FE3-EE4D-8C60-8381-B7F88858BF3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224600" y="447233"/>
                  <a:ext cx="56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0C837EB5-3C7C-3115-D95C-E91B7FD57177}"/>
                    </a:ext>
                  </a:extLst>
                </p14:cNvPr>
                <p14:cNvContentPartPr/>
                <p14:nvPr/>
              </p14:nvContentPartPr>
              <p14:xfrm>
                <a:off x="8300200" y="361913"/>
                <a:ext cx="84600" cy="2264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0C837EB5-3C7C-3115-D95C-E91B7FD5717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291560" y="353273"/>
                  <a:ext cx="102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12BFD8F-D87F-5E94-1C2C-2951764EF817}"/>
                    </a:ext>
                  </a:extLst>
                </p14:cNvPr>
                <p14:cNvContentPartPr/>
                <p14:nvPr/>
              </p14:nvContentPartPr>
              <p14:xfrm>
                <a:off x="8365000" y="537233"/>
                <a:ext cx="113040" cy="5292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12BFD8F-D87F-5E94-1C2C-2951764EF81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56000" y="528233"/>
                  <a:ext cx="130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C2DE152-A0FF-F4C6-6E3E-3E84933B1B8A}"/>
                    </a:ext>
                  </a:extLst>
                </p14:cNvPr>
                <p14:cNvContentPartPr/>
                <p14:nvPr/>
              </p14:nvContentPartPr>
              <p14:xfrm>
                <a:off x="8484160" y="331673"/>
                <a:ext cx="135360" cy="13140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C2DE152-A0FF-F4C6-6E3E-3E84933B1B8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475520" y="322673"/>
                  <a:ext cx="153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BCF210AA-1CA8-C2F6-500E-048B4D92EA87}"/>
                    </a:ext>
                  </a:extLst>
                </p14:cNvPr>
                <p14:cNvContentPartPr/>
                <p14:nvPr/>
              </p14:nvContentPartPr>
              <p14:xfrm>
                <a:off x="8466160" y="421313"/>
                <a:ext cx="163800" cy="17676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BCF210AA-1CA8-C2F6-500E-048B4D92EA8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457160" y="412673"/>
                  <a:ext cx="181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59EC6165-B161-8570-F144-014ECE84B402}"/>
                    </a:ext>
                  </a:extLst>
                </p14:cNvPr>
                <p14:cNvContentPartPr/>
                <p14:nvPr/>
              </p14:nvContentPartPr>
              <p14:xfrm>
                <a:off x="8668480" y="368393"/>
                <a:ext cx="154800" cy="10800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59EC6165-B161-8570-F144-014ECE84B40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659480" y="359753"/>
                  <a:ext cx="172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121D5D7-2B8E-C828-0D97-15A3E962147F}"/>
                    </a:ext>
                  </a:extLst>
                </p14:cNvPr>
                <p14:cNvContentPartPr/>
                <p14:nvPr/>
              </p14:nvContentPartPr>
              <p14:xfrm>
                <a:off x="8739760" y="376673"/>
                <a:ext cx="29160" cy="12816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121D5D7-2B8E-C828-0D97-15A3E962147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731120" y="367673"/>
                  <a:ext cx="46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5DE6C9F-2112-625B-52B7-CB6318FC0F29}"/>
                    </a:ext>
                  </a:extLst>
                </p14:cNvPr>
                <p14:cNvContentPartPr/>
                <p14:nvPr/>
              </p14:nvContentPartPr>
              <p14:xfrm>
                <a:off x="8691160" y="374513"/>
                <a:ext cx="261360" cy="1846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5DE6C9F-2112-625B-52B7-CB6318FC0F2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682520" y="365513"/>
                  <a:ext cx="279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7F93CE86-54A2-AE1A-41FB-98282A83205F}"/>
                    </a:ext>
                  </a:extLst>
                </p14:cNvPr>
                <p14:cNvContentPartPr/>
                <p14:nvPr/>
              </p14:nvContentPartPr>
              <p14:xfrm>
                <a:off x="8793760" y="339233"/>
                <a:ext cx="100800" cy="2739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7F93CE86-54A2-AE1A-41FB-98282A83205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785120" y="330233"/>
                  <a:ext cx="118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AC6C251-AD8A-04E4-DB5F-50B20264A983}"/>
                    </a:ext>
                  </a:extLst>
                </p14:cNvPr>
                <p14:cNvContentPartPr/>
                <p14:nvPr/>
              </p14:nvContentPartPr>
              <p14:xfrm>
                <a:off x="9029200" y="344993"/>
                <a:ext cx="15120" cy="1980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AC6C251-AD8A-04E4-DB5F-50B20264A98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020560" y="336353"/>
                  <a:ext cx="327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5E5D6C61-4DD0-1A24-1665-6C10DDD81ABD}"/>
                    </a:ext>
                  </a:extLst>
                </p14:cNvPr>
                <p14:cNvContentPartPr/>
                <p14:nvPr/>
              </p14:nvContentPartPr>
              <p14:xfrm>
                <a:off x="4316440" y="1349393"/>
                <a:ext cx="7920" cy="435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5E5D6C61-4DD0-1A24-1665-6C10DDD81AB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307440" y="1340393"/>
                  <a:ext cx="25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DB174CDC-2EE5-D99A-BCF0-F39F25476935}"/>
                    </a:ext>
                  </a:extLst>
                </p14:cNvPr>
                <p14:cNvContentPartPr/>
                <p14:nvPr/>
              </p14:nvContentPartPr>
              <p14:xfrm>
                <a:off x="4213480" y="1530473"/>
                <a:ext cx="206640" cy="518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DB174CDC-2EE5-D99A-BCF0-F39F2547693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204840" y="1521833"/>
                  <a:ext cx="224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2A9C65D5-5404-EA79-5D2B-43624EE185ED}"/>
                    </a:ext>
                  </a:extLst>
                </p14:cNvPr>
                <p14:cNvContentPartPr/>
                <p14:nvPr/>
              </p14:nvContentPartPr>
              <p14:xfrm>
                <a:off x="4513720" y="1245353"/>
                <a:ext cx="113040" cy="3430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2A9C65D5-5404-EA79-5D2B-43624EE185E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504720" y="1236713"/>
                  <a:ext cx="1306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8FABB44-6193-F003-9142-97C71F9B02CF}"/>
                    </a:ext>
                  </a:extLst>
                </p14:cNvPr>
                <p14:cNvContentPartPr/>
                <p14:nvPr/>
              </p14:nvContentPartPr>
              <p14:xfrm>
                <a:off x="4597600" y="1274513"/>
                <a:ext cx="181080" cy="2566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8FABB44-6193-F003-9142-97C71F9B02C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588960" y="1265873"/>
                  <a:ext cx="198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3F8E62F0-A35C-D4FE-F3BA-795D073D0D43}"/>
                    </a:ext>
                  </a:extLst>
                </p14:cNvPr>
                <p14:cNvContentPartPr/>
                <p14:nvPr/>
              </p14:nvContentPartPr>
              <p14:xfrm>
                <a:off x="4764640" y="1375673"/>
                <a:ext cx="88560" cy="1695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3F8E62F0-A35C-D4FE-F3BA-795D073D0D4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56000" y="1367033"/>
                  <a:ext cx="106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2B714792-7DA0-508D-69A3-12B280BD6B9B}"/>
                    </a:ext>
                  </a:extLst>
                </p14:cNvPr>
                <p14:cNvContentPartPr/>
                <p14:nvPr/>
              </p14:nvContentPartPr>
              <p14:xfrm>
                <a:off x="4850680" y="1402673"/>
                <a:ext cx="68040" cy="9504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2B714792-7DA0-508D-69A3-12B280BD6B9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842040" y="1394033"/>
                  <a:ext cx="85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55BA2542-544E-9D41-5001-F20FFF8EB193}"/>
                    </a:ext>
                  </a:extLst>
                </p14:cNvPr>
                <p14:cNvContentPartPr/>
                <p14:nvPr/>
              </p14:nvContentPartPr>
              <p14:xfrm>
                <a:off x="4929520" y="1407713"/>
                <a:ext cx="177120" cy="1098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55BA2542-544E-9D41-5001-F20FFF8EB19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20520" y="1398713"/>
                  <a:ext cx="194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000F715A-EB99-6AF0-B941-391537855A3C}"/>
                    </a:ext>
                  </a:extLst>
                </p14:cNvPr>
                <p14:cNvContentPartPr/>
                <p14:nvPr/>
              </p14:nvContentPartPr>
              <p14:xfrm>
                <a:off x="5119240" y="1207913"/>
                <a:ext cx="53280" cy="2786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000F715A-EB99-6AF0-B941-391537855A3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110600" y="1199273"/>
                  <a:ext cx="709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2D89526C-A1B9-91FF-6E25-CA66DE7A620F}"/>
                    </a:ext>
                  </a:extLst>
                </p14:cNvPr>
                <p14:cNvContentPartPr/>
                <p14:nvPr/>
              </p14:nvContentPartPr>
              <p14:xfrm>
                <a:off x="5155960" y="1367033"/>
                <a:ext cx="102240" cy="1339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2D89526C-A1B9-91FF-6E25-CA66DE7A620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147320" y="1358393"/>
                  <a:ext cx="119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87376EC-2DE5-CA11-7AF1-CA1134CA2831}"/>
                    </a:ext>
                  </a:extLst>
                </p14:cNvPr>
                <p14:cNvContentPartPr/>
                <p14:nvPr/>
              </p14:nvContentPartPr>
              <p14:xfrm>
                <a:off x="5279440" y="1368833"/>
                <a:ext cx="82080" cy="828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87376EC-2DE5-CA11-7AF1-CA1134CA283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270440" y="1360193"/>
                  <a:ext cx="99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FA01BBF4-4CFD-E005-F3E9-ABF7E83AEA61}"/>
                    </a:ext>
                  </a:extLst>
                </p14:cNvPr>
                <p14:cNvContentPartPr/>
                <p14:nvPr/>
              </p14:nvContentPartPr>
              <p14:xfrm>
                <a:off x="5473480" y="1133753"/>
                <a:ext cx="141120" cy="27432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FA01BBF4-4CFD-E005-F3E9-ABF7E83AEA6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464480" y="1124753"/>
                  <a:ext cx="158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76925BE-4563-2B8D-E100-4AAF2B3CF8EA}"/>
                    </a:ext>
                  </a:extLst>
                </p14:cNvPr>
                <p14:cNvContentPartPr/>
                <p14:nvPr/>
              </p14:nvContentPartPr>
              <p14:xfrm>
                <a:off x="5655640" y="1271273"/>
                <a:ext cx="106560" cy="10296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76925BE-4563-2B8D-E100-4AAF2B3CF8E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647000" y="1262633"/>
                  <a:ext cx="124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50E9C5C4-6FBE-9B1C-D370-162DB9DF0214}"/>
                    </a:ext>
                  </a:extLst>
                </p14:cNvPr>
                <p14:cNvContentPartPr/>
                <p14:nvPr/>
              </p14:nvContentPartPr>
              <p14:xfrm>
                <a:off x="5783800" y="1248593"/>
                <a:ext cx="155520" cy="11088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50E9C5C4-6FBE-9B1C-D370-162DB9DF021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774800" y="1239953"/>
                  <a:ext cx="173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AB8341F9-A708-BBDF-DB4B-77899D5A063A}"/>
                    </a:ext>
                  </a:extLst>
                </p14:cNvPr>
                <p14:cNvContentPartPr/>
                <p14:nvPr/>
              </p14:nvContentPartPr>
              <p14:xfrm>
                <a:off x="6116440" y="1130873"/>
                <a:ext cx="39600" cy="2916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AB8341F9-A708-BBDF-DB4B-77899D5A063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07440" y="1121873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66659375-9BA1-B2AF-3203-9D39A10D2AF2}"/>
                    </a:ext>
                  </a:extLst>
                </p14:cNvPr>
                <p14:cNvContentPartPr/>
                <p14:nvPr/>
              </p14:nvContentPartPr>
              <p14:xfrm>
                <a:off x="6082240" y="1127633"/>
                <a:ext cx="158760" cy="9216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66659375-9BA1-B2AF-3203-9D39A10D2AF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073600" y="1118633"/>
                  <a:ext cx="176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F8FED60-696D-A7C8-0D91-55E4647A8516}"/>
                    </a:ext>
                  </a:extLst>
                </p14:cNvPr>
                <p14:cNvContentPartPr/>
                <p14:nvPr/>
              </p14:nvContentPartPr>
              <p14:xfrm>
                <a:off x="6071080" y="1244273"/>
                <a:ext cx="199800" cy="19872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F8FED60-696D-A7C8-0D91-55E4647A851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062080" y="1235633"/>
                  <a:ext cx="217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6BCC04D-576C-DC90-E73F-AF67B52E7876}"/>
                    </a:ext>
                  </a:extLst>
                </p14:cNvPr>
                <p14:cNvContentPartPr/>
                <p14:nvPr/>
              </p14:nvContentPartPr>
              <p14:xfrm>
                <a:off x="6371320" y="1172993"/>
                <a:ext cx="195480" cy="13896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6BCC04D-576C-DC90-E73F-AF67B52E787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362320" y="1163993"/>
                  <a:ext cx="213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80E08FDA-9536-0958-40F2-E60D3201D9E4}"/>
                    </a:ext>
                  </a:extLst>
                </p14:cNvPr>
                <p14:cNvContentPartPr/>
                <p14:nvPr/>
              </p14:nvContentPartPr>
              <p14:xfrm>
                <a:off x="6640600" y="1060313"/>
                <a:ext cx="280440" cy="28764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80E08FDA-9536-0958-40F2-E60D3201D9E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31960" y="1051673"/>
                  <a:ext cx="298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1DBC566D-76E7-4917-AC97-C2822D9AE386}"/>
                    </a:ext>
                  </a:extLst>
                </p14:cNvPr>
                <p14:cNvContentPartPr/>
                <p14:nvPr/>
              </p14:nvContentPartPr>
              <p14:xfrm>
                <a:off x="7024720" y="1064273"/>
                <a:ext cx="118080" cy="720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1DBC566D-76E7-4917-AC97-C2822D9AE38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016080" y="1055273"/>
                  <a:ext cx="135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344DA2C-CF04-ADCD-AE9B-6292785B5D3A}"/>
                    </a:ext>
                  </a:extLst>
                </p14:cNvPr>
                <p14:cNvContentPartPr/>
                <p14:nvPr/>
              </p14:nvContentPartPr>
              <p14:xfrm>
                <a:off x="7088080" y="1036193"/>
                <a:ext cx="13680" cy="1080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344DA2C-CF04-ADCD-AE9B-6292785B5D3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079440" y="1027193"/>
                  <a:ext cx="31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B70118F-0FBB-230C-AAF6-922D2CAFE1FC}"/>
                    </a:ext>
                  </a:extLst>
                </p14:cNvPr>
                <p14:cNvContentPartPr/>
                <p14:nvPr/>
              </p14:nvContentPartPr>
              <p14:xfrm>
                <a:off x="7015360" y="1096673"/>
                <a:ext cx="266400" cy="21852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B70118F-0FBB-230C-AAF6-922D2CAFE1F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006720" y="1087673"/>
                  <a:ext cx="284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237845F-8812-6DE7-1E72-678FEDDA8887}"/>
                    </a:ext>
                  </a:extLst>
                </p14:cNvPr>
                <p14:cNvContentPartPr/>
                <p14:nvPr/>
              </p14:nvContentPartPr>
              <p14:xfrm>
                <a:off x="7188160" y="1180553"/>
                <a:ext cx="162720" cy="7416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237845F-8812-6DE7-1E72-678FEDDA888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179520" y="1171553"/>
                  <a:ext cx="180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783E4EEE-04A8-530E-E2A5-F3BEE67895D8}"/>
                    </a:ext>
                  </a:extLst>
                </p14:cNvPr>
                <p14:cNvContentPartPr/>
                <p14:nvPr/>
              </p14:nvContentPartPr>
              <p14:xfrm>
                <a:off x="7394800" y="1096673"/>
                <a:ext cx="199080" cy="11448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783E4EEE-04A8-530E-E2A5-F3BEE67895D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386160" y="1087673"/>
                  <a:ext cx="216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DF9E7133-7A14-63E0-3749-D0005974739F}"/>
                    </a:ext>
                  </a:extLst>
                </p14:cNvPr>
                <p14:cNvContentPartPr/>
                <p14:nvPr/>
              </p14:nvContentPartPr>
              <p14:xfrm>
                <a:off x="7370680" y="1053473"/>
                <a:ext cx="297360" cy="2124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DF9E7133-7A14-63E0-3749-D0005974739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361680" y="1044473"/>
                  <a:ext cx="315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CA6BC707-B473-932A-E305-1661DA31C40A}"/>
                    </a:ext>
                  </a:extLst>
                </p14:cNvPr>
                <p14:cNvContentPartPr/>
                <p14:nvPr/>
              </p14:nvContentPartPr>
              <p14:xfrm>
                <a:off x="7663000" y="1035473"/>
                <a:ext cx="227520" cy="24804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CA6BC707-B473-932A-E305-1661DA31C40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54000" y="1026833"/>
                  <a:ext cx="245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52AD1B6-8992-3A38-B32B-811A9108C460}"/>
                    </a:ext>
                  </a:extLst>
                </p14:cNvPr>
                <p14:cNvContentPartPr/>
                <p14:nvPr/>
              </p14:nvContentPartPr>
              <p14:xfrm>
                <a:off x="7748320" y="1119353"/>
                <a:ext cx="110880" cy="885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52AD1B6-8992-3A38-B32B-811A9108C46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739320" y="1110353"/>
                  <a:ext cx="128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964967CC-B787-CA18-20BB-F0C33CAB1C19}"/>
                    </a:ext>
                  </a:extLst>
                </p14:cNvPr>
                <p14:cNvContentPartPr/>
                <p14:nvPr/>
              </p14:nvContentPartPr>
              <p14:xfrm>
                <a:off x="8042440" y="1070753"/>
                <a:ext cx="48240" cy="2556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964967CC-B787-CA18-20BB-F0C33CAB1C1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033800" y="1061753"/>
                  <a:ext cx="65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FAD8ADD1-B7D4-D244-6BEB-CF32C1CE75AF}"/>
                    </a:ext>
                  </a:extLst>
                </p14:cNvPr>
                <p14:cNvContentPartPr/>
                <p14:nvPr/>
              </p14:nvContentPartPr>
              <p14:xfrm>
                <a:off x="4973440" y="4588313"/>
                <a:ext cx="1432800" cy="4672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FAD8ADD1-B7D4-D244-6BEB-CF32C1CE75A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964800" y="4579313"/>
                  <a:ext cx="14504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5FF8D724-F972-C866-F0A0-272B46C5B32D}"/>
                    </a:ext>
                  </a:extLst>
                </p14:cNvPr>
                <p14:cNvContentPartPr/>
                <p14:nvPr/>
              </p14:nvContentPartPr>
              <p14:xfrm>
                <a:off x="5816560" y="2949593"/>
                <a:ext cx="1088280" cy="162468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5FF8D724-F972-C866-F0A0-272B46C5B32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807920" y="2940593"/>
                  <a:ext cx="1105920" cy="16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8BF75CEC-410E-BB8D-F52D-80B7CFFA2BC6}"/>
                    </a:ext>
                  </a:extLst>
                </p14:cNvPr>
                <p14:cNvContentPartPr/>
                <p14:nvPr/>
              </p14:nvContentPartPr>
              <p14:xfrm>
                <a:off x="6585880" y="2512913"/>
                <a:ext cx="155520" cy="1803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8BF75CEC-410E-BB8D-F52D-80B7CFFA2BC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577240" y="2504273"/>
                  <a:ext cx="173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2227B748-0588-AC4D-91D2-AEDC8D11E575}"/>
                    </a:ext>
                  </a:extLst>
                </p14:cNvPr>
                <p14:cNvContentPartPr/>
                <p14:nvPr/>
              </p14:nvContentPartPr>
              <p14:xfrm>
                <a:off x="6617920" y="2497433"/>
                <a:ext cx="70200" cy="14076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2227B748-0588-AC4D-91D2-AEDC8D11E57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09280" y="2488433"/>
                  <a:ext cx="87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D3AE8403-E278-EE2E-7C17-A96726E7EBF6}"/>
                    </a:ext>
                  </a:extLst>
                </p14:cNvPr>
                <p14:cNvContentPartPr/>
                <p14:nvPr/>
              </p14:nvContentPartPr>
              <p14:xfrm>
                <a:off x="6517120" y="2456753"/>
                <a:ext cx="279000" cy="24588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D3AE8403-E278-EE2E-7C17-A96726E7EBF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508480" y="2448113"/>
                  <a:ext cx="296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EF08EA82-4ECD-CC8C-4B15-686CA0FAF193}"/>
                    </a:ext>
                  </a:extLst>
                </p14:cNvPr>
                <p14:cNvContentPartPr/>
                <p14:nvPr/>
              </p14:nvContentPartPr>
              <p14:xfrm>
                <a:off x="6814480" y="2408153"/>
                <a:ext cx="79920" cy="21060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EF08EA82-4ECD-CC8C-4B15-686CA0FAF19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05480" y="2399153"/>
                  <a:ext cx="97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C5C9ADC0-6043-82E4-9A66-737E0D1925AD}"/>
                    </a:ext>
                  </a:extLst>
                </p14:cNvPr>
                <p14:cNvContentPartPr/>
                <p14:nvPr/>
              </p14:nvContentPartPr>
              <p14:xfrm>
                <a:off x="6863080" y="2398793"/>
                <a:ext cx="136080" cy="2383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C5C9ADC0-6043-82E4-9A66-737E0D1925A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54080" y="2390153"/>
                  <a:ext cx="153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2746E89-8E82-EDAD-FEFF-6D154CD801F1}"/>
                    </a:ext>
                  </a:extLst>
                </p14:cNvPr>
                <p14:cNvContentPartPr/>
                <p14:nvPr/>
              </p14:nvContentPartPr>
              <p14:xfrm>
                <a:off x="7016080" y="2522633"/>
                <a:ext cx="138960" cy="1296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2746E89-8E82-EDAD-FEFF-6D154CD801F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007440" y="2513993"/>
                  <a:ext cx="156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7438BC30-ECAA-D2A9-3DA7-62EF3C673E2C}"/>
                    </a:ext>
                  </a:extLst>
                </p14:cNvPr>
                <p14:cNvContentPartPr/>
                <p14:nvPr/>
              </p14:nvContentPartPr>
              <p14:xfrm>
                <a:off x="7146040" y="2395553"/>
                <a:ext cx="68040" cy="15876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7438BC30-ECAA-D2A9-3DA7-62EF3C673E2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137040" y="2386913"/>
                  <a:ext cx="85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D4257C6-9093-90BF-E95D-BB1BD1593FB2}"/>
                    </a:ext>
                  </a:extLst>
                </p14:cNvPr>
                <p14:cNvContentPartPr/>
                <p14:nvPr/>
              </p14:nvContentPartPr>
              <p14:xfrm>
                <a:off x="7217680" y="2352713"/>
                <a:ext cx="225720" cy="18972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D4257C6-9093-90BF-E95D-BB1BD1593FB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208680" y="2343713"/>
                  <a:ext cx="243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93365E4F-5FAB-5312-5DED-B820B077C0C7}"/>
                    </a:ext>
                  </a:extLst>
                </p14:cNvPr>
                <p14:cNvContentPartPr/>
                <p14:nvPr/>
              </p14:nvContentPartPr>
              <p14:xfrm>
                <a:off x="7395880" y="2288633"/>
                <a:ext cx="111240" cy="19908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93365E4F-5FAB-5312-5DED-B820B077C0C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387240" y="2279633"/>
                  <a:ext cx="128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1FA4D03E-0C6A-1EC5-BE04-C5A25630BF97}"/>
                    </a:ext>
                  </a:extLst>
                </p14:cNvPr>
                <p14:cNvContentPartPr/>
                <p14:nvPr/>
              </p14:nvContentPartPr>
              <p14:xfrm>
                <a:off x="7437280" y="2309153"/>
                <a:ext cx="107640" cy="9900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1FA4D03E-0C6A-1EC5-BE04-C5A25630BF9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428640" y="2300513"/>
                  <a:ext cx="125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222437BE-EA51-E80A-D08A-772F04A07AA6}"/>
                    </a:ext>
                  </a:extLst>
                </p14:cNvPr>
                <p14:cNvContentPartPr/>
                <p14:nvPr/>
              </p14:nvContentPartPr>
              <p14:xfrm>
                <a:off x="7471840" y="2319953"/>
                <a:ext cx="149040" cy="14400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222437BE-EA51-E80A-D08A-772F04A07AA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463200" y="2310953"/>
                  <a:ext cx="166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006ADBF-0421-8A37-AC38-07543E22952D}"/>
                    </a:ext>
                  </a:extLst>
                </p14:cNvPr>
                <p14:cNvContentPartPr/>
                <p14:nvPr/>
              </p14:nvContentPartPr>
              <p14:xfrm>
                <a:off x="7438000" y="2292233"/>
                <a:ext cx="349560" cy="26532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006ADBF-0421-8A37-AC38-07543E22952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429360" y="2283593"/>
                  <a:ext cx="367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6E2A60CE-1472-E3DF-9D1A-817E3785DA61}"/>
                    </a:ext>
                  </a:extLst>
                </p14:cNvPr>
                <p14:cNvContentPartPr/>
                <p14:nvPr/>
              </p14:nvContentPartPr>
              <p14:xfrm>
                <a:off x="6469240" y="2759153"/>
                <a:ext cx="81360" cy="312840"/>
              </p14:xfrm>
            </p:contentPart>
          </mc:Choice>
          <mc:Fallback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6E2A60CE-1472-E3DF-9D1A-817E3785DA6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460240" y="2750153"/>
                  <a:ext cx="99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DBAEA5B8-0232-8BF7-B0A0-5FF8A5DD5B02}"/>
                    </a:ext>
                  </a:extLst>
                </p14:cNvPr>
                <p14:cNvContentPartPr/>
                <p14:nvPr/>
              </p14:nvContentPartPr>
              <p14:xfrm>
                <a:off x="6499840" y="2907833"/>
                <a:ext cx="71280" cy="89640"/>
              </p14:xfrm>
            </p:contentPart>
          </mc:Choice>
          <mc:Fallback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DBAEA5B8-0232-8BF7-B0A0-5FF8A5DD5B0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491200" y="2899193"/>
                  <a:ext cx="88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00D0A42-B2F1-3778-3946-E0B4EE65AEA1}"/>
                    </a:ext>
                  </a:extLst>
                </p14:cNvPr>
                <p14:cNvContentPartPr/>
                <p14:nvPr/>
              </p14:nvContentPartPr>
              <p14:xfrm>
                <a:off x="6563920" y="2807393"/>
                <a:ext cx="62640" cy="163440"/>
              </p14:xfrm>
            </p:contentPart>
          </mc:Choice>
          <mc:Fallback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00D0A42-B2F1-3778-3946-E0B4EE65AEA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554920" y="2798393"/>
                  <a:ext cx="80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0C4D3163-5F6A-79E3-704A-82364AE9ABF5}"/>
                    </a:ext>
                  </a:extLst>
                </p14:cNvPr>
                <p14:cNvContentPartPr/>
                <p14:nvPr/>
              </p14:nvContentPartPr>
              <p14:xfrm>
                <a:off x="6628360" y="2971913"/>
                <a:ext cx="23040" cy="165960"/>
              </p14:xfrm>
            </p:contentPart>
          </mc:Choice>
          <mc:Fallback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0C4D3163-5F6A-79E3-704A-82364AE9ABF5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619360" y="2962913"/>
                  <a:ext cx="40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356E178D-BF2D-41DD-2DD1-52EBC269D25F}"/>
                    </a:ext>
                  </a:extLst>
                </p14:cNvPr>
                <p14:cNvContentPartPr/>
                <p14:nvPr/>
              </p14:nvContentPartPr>
              <p14:xfrm>
                <a:off x="6747520" y="2806673"/>
                <a:ext cx="115200" cy="42120"/>
              </p14:xfrm>
            </p:contentPart>
          </mc:Choice>
          <mc:Fallback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356E178D-BF2D-41DD-2DD1-52EBC269D25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38880" y="2797673"/>
                  <a:ext cx="132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DDCB8587-1FC9-7F98-D4F8-33AB524EA675}"/>
                    </a:ext>
                  </a:extLst>
                </p14:cNvPr>
                <p14:cNvContentPartPr/>
                <p14:nvPr/>
              </p14:nvContentPartPr>
              <p14:xfrm>
                <a:off x="6705040" y="2756993"/>
                <a:ext cx="191520" cy="274680"/>
              </p14:xfrm>
            </p:contentPart>
          </mc:Choice>
          <mc:Fallback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DDCB8587-1FC9-7F98-D4F8-33AB524EA67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696040" y="2748353"/>
                  <a:ext cx="209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B401231D-D44E-DAE7-7051-3254B583F9D1}"/>
                    </a:ext>
                  </a:extLst>
                </p14:cNvPr>
                <p14:cNvContentPartPr/>
                <p14:nvPr/>
              </p14:nvContentPartPr>
              <p14:xfrm>
                <a:off x="6784960" y="2900273"/>
                <a:ext cx="118800" cy="85320"/>
              </p14:xfrm>
            </p:contentPart>
          </mc:Choice>
          <mc:Fallback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B401231D-D44E-DAE7-7051-3254B583F9D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776320" y="2891633"/>
                  <a:ext cx="136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CDA9309B-1917-1628-B01D-C036E1AD378C}"/>
                    </a:ext>
                  </a:extLst>
                </p14:cNvPr>
                <p14:cNvContentPartPr/>
                <p14:nvPr/>
              </p14:nvContentPartPr>
              <p14:xfrm>
                <a:off x="6991240" y="2733233"/>
                <a:ext cx="85320" cy="19440"/>
              </p14:xfrm>
            </p:contentPart>
          </mc:Choice>
          <mc:Fallback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CDA9309B-1917-1628-B01D-C036E1AD378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982600" y="2724233"/>
                  <a:ext cx="102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78B11464-BFEA-105D-53B5-764D26768694}"/>
                    </a:ext>
                  </a:extLst>
                </p14:cNvPr>
                <p14:cNvContentPartPr/>
                <p14:nvPr/>
              </p14:nvContentPartPr>
              <p14:xfrm>
                <a:off x="6926440" y="2811353"/>
                <a:ext cx="97560" cy="117360"/>
              </p14:xfrm>
            </p:contentPart>
          </mc:Choice>
          <mc:Fallback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78B11464-BFEA-105D-53B5-764D2676869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917440" y="2802353"/>
                  <a:ext cx="115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784160AE-B9D3-259F-5E42-DCB82E3F677C}"/>
                    </a:ext>
                  </a:extLst>
                </p14:cNvPr>
                <p14:cNvContentPartPr/>
                <p14:nvPr/>
              </p14:nvContentPartPr>
              <p14:xfrm>
                <a:off x="6988360" y="2713793"/>
                <a:ext cx="191520" cy="230040"/>
              </p14:xfrm>
            </p:contentPart>
          </mc:Choice>
          <mc:Fallback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784160AE-B9D3-259F-5E42-DCB82E3F677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979720" y="2704793"/>
                  <a:ext cx="209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D83D0C6-E648-72AE-9F26-5AE39E4690E0}"/>
                    </a:ext>
                  </a:extLst>
                </p14:cNvPr>
                <p14:cNvContentPartPr/>
                <p14:nvPr/>
              </p14:nvContentPartPr>
              <p14:xfrm>
                <a:off x="7111480" y="2777153"/>
                <a:ext cx="19440" cy="137880"/>
              </p14:xfrm>
            </p:contentPart>
          </mc:Choice>
          <mc:Fallback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D83D0C6-E648-72AE-9F26-5AE39E4690E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102480" y="2768153"/>
                  <a:ext cx="37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01BE3EE1-54A0-FD0A-F4DD-94A1FC03B9C7}"/>
                    </a:ext>
                  </a:extLst>
                </p14:cNvPr>
                <p14:cNvContentPartPr/>
                <p14:nvPr/>
              </p14:nvContentPartPr>
              <p14:xfrm>
                <a:off x="7129120" y="2756993"/>
                <a:ext cx="103680" cy="192600"/>
              </p14:xfrm>
            </p:contentPart>
          </mc:Choice>
          <mc:Fallback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01BE3EE1-54A0-FD0A-F4DD-94A1FC03B9C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120480" y="2748353"/>
                  <a:ext cx="121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D38B805F-5B27-B77F-6FFD-053932E4B3AD}"/>
                    </a:ext>
                  </a:extLst>
                </p14:cNvPr>
                <p14:cNvContentPartPr/>
                <p14:nvPr/>
              </p14:nvContentPartPr>
              <p14:xfrm>
                <a:off x="7142800" y="2832953"/>
                <a:ext cx="43200" cy="48960"/>
              </p14:xfrm>
            </p:contentPart>
          </mc:Choice>
          <mc:Fallback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D38B805F-5B27-B77F-6FFD-053932E4B3A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133800" y="2823953"/>
                  <a:ext cx="60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A162A2BC-CA67-9CF1-69E4-436E273F258A}"/>
                    </a:ext>
                  </a:extLst>
                </p14:cNvPr>
                <p14:cNvContentPartPr/>
                <p14:nvPr/>
              </p14:nvContentPartPr>
              <p14:xfrm>
                <a:off x="7195360" y="2709833"/>
                <a:ext cx="76680" cy="263880"/>
              </p14:xfrm>
            </p:contentPart>
          </mc:Choice>
          <mc:Fallback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A162A2BC-CA67-9CF1-69E4-436E273F258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186360" y="2701193"/>
                  <a:ext cx="94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EA9E4AD4-72A0-0882-BBBB-544018145981}"/>
                    </a:ext>
                  </a:extLst>
                </p14:cNvPr>
                <p14:cNvContentPartPr/>
                <p14:nvPr/>
              </p14:nvContentPartPr>
              <p14:xfrm>
                <a:off x="7224520" y="2831153"/>
                <a:ext cx="66240" cy="68760"/>
              </p14:xfrm>
            </p:contentPart>
          </mc:Choice>
          <mc:Fallback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EA9E4AD4-72A0-0882-BBBB-54401814598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215520" y="2822513"/>
                  <a:ext cx="83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EB1E2B45-9A2F-1E12-CD4E-1B633C6D45A6}"/>
                    </a:ext>
                  </a:extLst>
                </p14:cNvPr>
                <p14:cNvContentPartPr/>
                <p14:nvPr/>
              </p14:nvContentPartPr>
              <p14:xfrm>
                <a:off x="7297600" y="2667353"/>
                <a:ext cx="230760" cy="164160"/>
              </p14:xfrm>
            </p:contentPart>
          </mc:Choice>
          <mc:Fallback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EB1E2B45-9A2F-1E12-CD4E-1B633C6D45A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288600" y="2658353"/>
                  <a:ext cx="248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431BC2C1-1A63-8F1C-449D-9E11A6FA92C1}"/>
                    </a:ext>
                  </a:extLst>
                </p14:cNvPr>
                <p14:cNvContentPartPr/>
                <p14:nvPr/>
              </p14:nvContentPartPr>
              <p14:xfrm>
                <a:off x="7413880" y="2668433"/>
                <a:ext cx="312120" cy="513000"/>
              </p14:xfrm>
            </p:contentPart>
          </mc:Choice>
          <mc:Fallback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431BC2C1-1A63-8F1C-449D-9E11A6FA92C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404880" y="2659433"/>
                  <a:ext cx="32976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18911DA0-57B7-AA55-F199-0256B03A2207}"/>
                    </a:ext>
                  </a:extLst>
                </p14:cNvPr>
                <p14:cNvContentPartPr/>
                <p14:nvPr/>
              </p14:nvContentPartPr>
              <p14:xfrm>
                <a:off x="7800160" y="2741513"/>
                <a:ext cx="10080" cy="24120"/>
              </p14:xfrm>
            </p:contentPart>
          </mc:Choice>
          <mc:Fallback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18911DA0-57B7-AA55-F199-0256B03A220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791160" y="2732513"/>
                  <a:ext cx="27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A777913B-B5F7-9CD5-74BB-E009D33328DE}"/>
                    </a:ext>
                  </a:extLst>
                </p14:cNvPr>
                <p14:cNvContentPartPr/>
                <p14:nvPr/>
              </p14:nvContentPartPr>
              <p14:xfrm>
                <a:off x="7869280" y="2512553"/>
                <a:ext cx="169560" cy="231480"/>
              </p14:xfrm>
            </p:contentPart>
          </mc:Choice>
          <mc:Fallback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A777913B-B5F7-9CD5-74BB-E009D33328D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860640" y="2503553"/>
                  <a:ext cx="1872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B8979676-3556-42C3-B30A-2D98B8855645}"/>
                    </a:ext>
                  </a:extLst>
                </p14:cNvPr>
                <p14:cNvContentPartPr/>
                <p14:nvPr/>
              </p14:nvContentPartPr>
              <p14:xfrm>
                <a:off x="8037760" y="2485553"/>
                <a:ext cx="54720" cy="99000"/>
              </p14:xfrm>
            </p:contentPart>
          </mc:Choice>
          <mc:Fallback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B8979676-3556-42C3-B30A-2D98B885564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028760" y="2476553"/>
                  <a:ext cx="72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D02B260E-8B21-376F-89AA-094FBFCAD317}"/>
                    </a:ext>
                  </a:extLst>
                </p14:cNvPr>
                <p14:cNvContentPartPr/>
                <p14:nvPr/>
              </p14:nvContentPartPr>
              <p14:xfrm>
                <a:off x="8173480" y="2437313"/>
                <a:ext cx="109080" cy="34200"/>
              </p14:xfrm>
            </p:contentPart>
          </mc:Choice>
          <mc:Fallback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D02B260E-8B21-376F-89AA-094FBFCAD31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164480" y="2428673"/>
                  <a:ext cx="126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1379C20D-60BE-34DE-4A32-2D9513022D31}"/>
                    </a:ext>
                  </a:extLst>
                </p14:cNvPr>
                <p14:cNvContentPartPr/>
                <p14:nvPr/>
              </p14:nvContentPartPr>
              <p14:xfrm>
                <a:off x="8221000" y="2509673"/>
                <a:ext cx="15120" cy="195480"/>
              </p14:xfrm>
            </p:contentPart>
          </mc:Choice>
          <mc:Fallback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1379C20D-60BE-34DE-4A32-2D9513022D3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212360" y="2501033"/>
                  <a:ext cx="32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1739A189-6F17-7141-D41E-549439BC232C}"/>
                    </a:ext>
                  </a:extLst>
                </p14:cNvPr>
                <p14:cNvContentPartPr/>
                <p14:nvPr/>
              </p14:nvContentPartPr>
              <p14:xfrm>
                <a:off x="8271400" y="2569073"/>
                <a:ext cx="53280" cy="5040"/>
              </p14:xfrm>
            </p:contentPart>
          </mc:Choice>
          <mc:Fallback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1739A189-6F17-7141-D41E-549439BC232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262400" y="2560073"/>
                  <a:ext cx="70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7F77A01B-D384-8AF7-5748-ED93ADF5627D}"/>
                    </a:ext>
                  </a:extLst>
                </p14:cNvPr>
                <p14:cNvContentPartPr/>
                <p14:nvPr/>
              </p14:nvContentPartPr>
              <p14:xfrm>
                <a:off x="7190320" y="3084953"/>
                <a:ext cx="141840" cy="88560"/>
              </p14:xfrm>
            </p:contentPart>
          </mc:Choice>
          <mc:Fallback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7F77A01B-D384-8AF7-5748-ED93ADF5627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181680" y="3075953"/>
                  <a:ext cx="159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FF7FE714-0278-CBC6-E185-49DE159E67A0}"/>
                    </a:ext>
                  </a:extLst>
                </p14:cNvPr>
                <p14:cNvContentPartPr/>
                <p14:nvPr/>
              </p14:nvContentPartPr>
              <p14:xfrm>
                <a:off x="7286080" y="3043193"/>
                <a:ext cx="9000" cy="1432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FF7FE714-0278-CBC6-E185-49DE159E67A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277440" y="3034553"/>
                  <a:ext cx="26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69C76831-C4D7-9FA4-E498-E333761DBCB5}"/>
                    </a:ext>
                  </a:extLst>
                </p14:cNvPr>
                <p14:cNvContentPartPr/>
                <p14:nvPr/>
              </p14:nvContentPartPr>
              <p14:xfrm>
                <a:off x="7237480" y="3040673"/>
                <a:ext cx="110160" cy="23076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69C76831-C4D7-9FA4-E498-E333761DBCB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228480" y="3031673"/>
                  <a:ext cx="127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1E3F6099-3C7B-95B6-5575-E1C7D431218A}"/>
                    </a:ext>
                  </a:extLst>
                </p14:cNvPr>
                <p14:cNvContentPartPr/>
                <p14:nvPr/>
              </p14:nvContentPartPr>
              <p14:xfrm>
                <a:off x="7225960" y="3169913"/>
                <a:ext cx="81000" cy="41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1E3F6099-3C7B-95B6-5575-E1C7D431218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217320" y="3160913"/>
                  <a:ext cx="98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932AA78A-3663-46A3-B12B-48C629590771}"/>
                    </a:ext>
                  </a:extLst>
                </p14:cNvPr>
                <p14:cNvContentPartPr/>
                <p14:nvPr/>
              </p14:nvContentPartPr>
              <p14:xfrm>
                <a:off x="7313080" y="3042833"/>
                <a:ext cx="90360" cy="18324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932AA78A-3663-46A3-B12B-48C62959077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304440" y="3034193"/>
                  <a:ext cx="108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ADA5A8D2-A4A8-6C8D-B0F5-6BB40693A05D}"/>
                    </a:ext>
                  </a:extLst>
                </p14:cNvPr>
                <p14:cNvContentPartPr/>
                <p14:nvPr/>
              </p14:nvContentPartPr>
              <p14:xfrm>
                <a:off x="7328200" y="3151553"/>
                <a:ext cx="190440" cy="7272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ADA5A8D2-A4A8-6C8D-B0F5-6BB40693A05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319560" y="3142553"/>
                  <a:ext cx="208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1D1193F-0AC5-A93C-DDC5-DD90D07CF1D5}"/>
                    </a:ext>
                  </a:extLst>
                </p14:cNvPr>
                <p14:cNvContentPartPr/>
                <p14:nvPr/>
              </p14:nvContentPartPr>
              <p14:xfrm>
                <a:off x="7445200" y="3023393"/>
                <a:ext cx="92520" cy="514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1D1193F-0AC5-A93C-DDC5-DD90D07CF1D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436200" y="3014753"/>
                  <a:ext cx="110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A6A8A415-C40F-9FB8-D722-4EEC121B6F84}"/>
                    </a:ext>
                  </a:extLst>
                </p14:cNvPr>
                <p14:cNvContentPartPr/>
                <p14:nvPr/>
              </p14:nvContentPartPr>
              <p14:xfrm>
                <a:off x="7471840" y="2949233"/>
                <a:ext cx="137880" cy="24372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A6A8A415-C40F-9FB8-D722-4EEC121B6F8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463200" y="2940233"/>
                  <a:ext cx="155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5AC79355-77E3-8FE6-6631-310601EEC873}"/>
                    </a:ext>
                  </a:extLst>
                </p14:cNvPr>
                <p14:cNvContentPartPr/>
                <p14:nvPr/>
              </p14:nvContentPartPr>
              <p14:xfrm>
                <a:off x="7539880" y="2963633"/>
                <a:ext cx="55440" cy="19692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5AC79355-77E3-8FE6-6631-310601EEC87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530880" y="2954993"/>
                  <a:ext cx="73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2299668F-13FF-4FCA-06FF-B1A334EC2F7C}"/>
                    </a:ext>
                  </a:extLst>
                </p14:cNvPr>
                <p14:cNvContentPartPr/>
                <p14:nvPr/>
              </p14:nvContentPartPr>
              <p14:xfrm>
                <a:off x="7579480" y="3029873"/>
                <a:ext cx="21960" cy="7596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2299668F-13FF-4FCA-06FF-B1A334EC2F7C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570480" y="3020873"/>
                  <a:ext cx="39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F4027D0F-1E4C-D3DA-5CCF-4F561A000FC2}"/>
                    </a:ext>
                  </a:extLst>
                </p14:cNvPr>
                <p14:cNvContentPartPr/>
                <p14:nvPr/>
              </p14:nvContentPartPr>
              <p14:xfrm>
                <a:off x="7567240" y="3134273"/>
                <a:ext cx="81360" cy="82440"/>
              </p14:xfrm>
            </p:contentPart>
          </mc:Choice>
          <mc:Fallback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F4027D0F-1E4C-D3DA-5CCF-4F561A000FC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558600" y="3125273"/>
                  <a:ext cx="99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C6C804F0-5E1D-0AC4-5AB2-DF01C5828959}"/>
                    </a:ext>
                  </a:extLst>
                </p14:cNvPr>
                <p14:cNvContentPartPr/>
                <p14:nvPr/>
              </p14:nvContentPartPr>
              <p14:xfrm>
                <a:off x="7690360" y="2949233"/>
                <a:ext cx="92880" cy="6228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C6C804F0-5E1D-0AC4-5AB2-DF01C582895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681360" y="2940233"/>
                  <a:ext cx="110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D576C6F9-7C9C-A2A7-ED99-A41E96659204}"/>
                    </a:ext>
                  </a:extLst>
                </p14:cNvPr>
                <p14:cNvContentPartPr/>
                <p14:nvPr/>
              </p14:nvContentPartPr>
              <p14:xfrm>
                <a:off x="7692880" y="2945273"/>
                <a:ext cx="107640" cy="15084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D576C6F9-7C9C-A2A7-ED99-A41E9665920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684240" y="2936633"/>
                  <a:ext cx="125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4F33A2C4-3771-3674-A36C-57300984E068}"/>
                    </a:ext>
                  </a:extLst>
                </p14:cNvPr>
                <p14:cNvContentPartPr/>
                <p14:nvPr/>
              </p14:nvContentPartPr>
              <p14:xfrm>
                <a:off x="7751560" y="2906753"/>
                <a:ext cx="58320" cy="1756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4F33A2C4-3771-3674-A36C-57300984E06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742560" y="2898113"/>
                  <a:ext cx="75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BFD95AE3-DBF9-BDA1-B780-A76A32CD3EE9}"/>
                    </a:ext>
                  </a:extLst>
                </p14:cNvPr>
                <p14:cNvContentPartPr/>
                <p14:nvPr/>
              </p14:nvContentPartPr>
              <p14:xfrm>
                <a:off x="7868200" y="2903153"/>
                <a:ext cx="50400" cy="12960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BFD95AE3-DBF9-BDA1-B780-A76A32CD3EE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859560" y="2894153"/>
                  <a:ext cx="6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6FB8B8F0-1571-A425-458A-3A3B8813F8AE}"/>
                    </a:ext>
                  </a:extLst>
                </p14:cNvPr>
                <p14:cNvContentPartPr/>
                <p14:nvPr/>
              </p14:nvContentPartPr>
              <p14:xfrm>
                <a:off x="7900240" y="2839073"/>
                <a:ext cx="82080" cy="11340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6FB8B8F0-1571-A425-458A-3A3B8813F8A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891600" y="2830073"/>
                  <a:ext cx="99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B48D7DA-DD18-F0C4-651A-27ED2E234BB7}"/>
                    </a:ext>
                  </a:extLst>
                </p14:cNvPr>
                <p14:cNvContentPartPr/>
                <p14:nvPr/>
              </p14:nvContentPartPr>
              <p14:xfrm>
                <a:off x="7925440" y="2907473"/>
                <a:ext cx="112680" cy="129600"/>
              </p14:xfrm>
            </p:contentPart>
          </mc:Choice>
          <mc:Fallback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B48D7DA-DD18-F0C4-651A-27ED2E234BB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916800" y="2898473"/>
                  <a:ext cx="130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3453D7A-E8E4-0944-8D42-C59BBD0ACCC7}"/>
                    </a:ext>
                  </a:extLst>
                </p14:cNvPr>
                <p14:cNvContentPartPr/>
                <p14:nvPr/>
              </p14:nvContentPartPr>
              <p14:xfrm>
                <a:off x="8024080" y="2822873"/>
                <a:ext cx="96480" cy="17244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3453D7A-E8E4-0944-8D42-C59BBD0ACCC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15080" y="2814233"/>
                  <a:ext cx="1141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DC787F8A-03FF-BDAD-7F28-2521D6F4D918}"/>
                    </a:ext>
                  </a:extLst>
                </p14:cNvPr>
                <p14:cNvContentPartPr/>
                <p14:nvPr/>
              </p14:nvContentPartPr>
              <p14:xfrm>
                <a:off x="8041000" y="2921513"/>
                <a:ext cx="65160" cy="4320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DC787F8A-03FF-BDAD-7F28-2521D6F4D91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032000" y="2912513"/>
                  <a:ext cx="82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DB578DB7-4984-CDF2-B569-8C782F15D18C}"/>
                    </a:ext>
                  </a:extLst>
                </p14:cNvPr>
                <p14:cNvContentPartPr/>
                <p14:nvPr/>
              </p14:nvContentPartPr>
              <p14:xfrm>
                <a:off x="8091760" y="2806673"/>
                <a:ext cx="61560" cy="975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DB578DB7-4984-CDF2-B569-8C782F15D18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082760" y="2798033"/>
                  <a:ext cx="79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927207B7-F97B-1EBB-98B1-6203847C483D}"/>
                    </a:ext>
                  </a:extLst>
                </p14:cNvPr>
                <p14:cNvContentPartPr/>
                <p14:nvPr/>
              </p14:nvContentPartPr>
              <p14:xfrm>
                <a:off x="8095720" y="2905673"/>
                <a:ext cx="55080" cy="820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927207B7-F97B-1EBB-98B1-6203847C483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086720" y="2897033"/>
                  <a:ext cx="72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6A85AB44-448A-EE02-4D19-D803821837DF}"/>
                    </a:ext>
                  </a:extLst>
                </p14:cNvPr>
                <p14:cNvContentPartPr/>
                <p14:nvPr/>
              </p14:nvContentPartPr>
              <p14:xfrm>
                <a:off x="8127400" y="2785073"/>
                <a:ext cx="55800" cy="124920"/>
              </p14:xfrm>
            </p:contentPart>
          </mc:Choice>
          <mc:Fallback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6A85AB44-448A-EE02-4D19-D803821837D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118400" y="2776433"/>
                  <a:ext cx="73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E84FFDAB-F1DB-AA93-B7C9-601E0FC1339D}"/>
                    </a:ext>
                  </a:extLst>
                </p14:cNvPr>
                <p14:cNvContentPartPr/>
                <p14:nvPr/>
              </p14:nvContentPartPr>
              <p14:xfrm>
                <a:off x="8120920" y="2882633"/>
                <a:ext cx="165600" cy="939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E84FFDAB-F1DB-AA93-B7C9-601E0FC1339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112280" y="2873633"/>
                  <a:ext cx="183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9033EA6-B7E7-9532-3F29-36759FB439C2}"/>
                    </a:ext>
                  </a:extLst>
                </p14:cNvPr>
                <p14:cNvContentPartPr/>
                <p14:nvPr/>
              </p14:nvContentPartPr>
              <p14:xfrm>
                <a:off x="8194360" y="2763113"/>
                <a:ext cx="196200" cy="185400"/>
              </p14:xfrm>
            </p:contentPart>
          </mc:Choice>
          <mc:Fallback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9033EA6-B7E7-9532-3F29-36759FB439C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185720" y="2754113"/>
                  <a:ext cx="213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FB8880B9-6185-73A7-3221-77463E5FA175}"/>
                    </a:ext>
                  </a:extLst>
                </p14:cNvPr>
                <p14:cNvContentPartPr/>
                <p14:nvPr/>
              </p14:nvContentPartPr>
              <p14:xfrm>
                <a:off x="8310280" y="2885873"/>
                <a:ext cx="20160" cy="19620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FB8880B9-6185-73A7-3221-77463E5FA17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301640" y="2876873"/>
                  <a:ext cx="37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0E528FFC-8A3C-51B6-2D37-D9F53641B43A}"/>
                    </a:ext>
                  </a:extLst>
                </p14:cNvPr>
                <p14:cNvContentPartPr/>
                <p14:nvPr/>
              </p14:nvContentPartPr>
              <p14:xfrm>
                <a:off x="8412160" y="2748353"/>
                <a:ext cx="110160" cy="18972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0E528FFC-8A3C-51B6-2D37-D9F53641B43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403160" y="2739713"/>
                  <a:ext cx="127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973A61C8-6636-15A4-9470-F6EE429EEF55}"/>
                    </a:ext>
                  </a:extLst>
                </p14:cNvPr>
                <p14:cNvContentPartPr/>
                <p14:nvPr/>
              </p14:nvContentPartPr>
              <p14:xfrm>
                <a:off x="8602960" y="2728913"/>
                <a:ext cx="18000" cy="240120"/>
              </p14:xfrm>
            </p:contentPart>
          </mc:Choice>
          <mc:Fallback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973A61C8-6636-15A4-9470-F6EE429EEF5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594320" y="2719913"/>
                  <a:ext cx="35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C19DC8A0-4E6F-3B22-7A7B-120A30C2951A}"/>
                    </a:ext>
                  </a:extLst>
                </p14:cNvPr>
                <p14:cNvContentPartPr/>
                <p14:nvPr/>
              </p14:nvContentPartPr>
              <p14:xfrm>
                <a:off x="8539240" y="2754473"/>
                <a:ext cx="176040" cy="16848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C19DC8A0-4E6F-3B22-7A7B-120A30C2951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530240" y="2745833"/>
                  <a:ext cx="193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392DF2BD-E574-54D0-65C2-39893A46A0FC}"/>
                    </a:ext>
                  </a:extLst>
                </p14:cNvPr>
                <p14:cNvContentPartPr/>
                <p14:nvPr/>
              </p14:nvContentPartPr>
              <p14:xfrm>
                <a:off x="8717080" y="2894873"/>
                <a:ext cx="33480" cy="36360"/>
              </p14:xfrm>
            </p:contentPart>
          </mc:Choice>
          <mc:Fallback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392DF2BD-E574-54D0-65C2-39893A46A0F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708440" y="2886233"/>
                  <a:ext cx="51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9630D350-9B9F-14C0-8B4F-7BECE5A032FB}"/>
                    </a:ext>
                  </a:extLst>
                </p14:cNvPr>
                <p14:cNvContentPartPr/>
                <p14:nvPr/>
              </p14:nvContentPartPr>
              <p14:xfrm>
                <a:off x="8781880" y="2695793"/>
                <a:ext cx="140040" cy="27972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9630D350-9B9F-14C0-8B4F-7BECE5A032F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773240" y="2687153"/>
                  <a:ext cx="157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629C87E8-ECEC-DA0F-78E6-C988A18D10A0}"/>
                    </a:ext>
                  </a:extLst>
                </p14:cNvPr>
                <p14:cNvContentPartPr/>
                <p14:nvPr/>
              </p14:nvContentPartPr>
              <p14:xfrm>
                <a:off x="8775760" y="2832233"/>
                <a:ext cx="63000" cy="11304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629C87E8-ECEC-DA0F-78E6-C988A18D10A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767120" y="2823593"/>
                  <a:ext cx="80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F95B3007-D9B4-815E-13DA-43A6313ADC3E}"/>
                    </a:ext>
                  </a:extLst>
                </p14:cNvPr>
                <p14:cNvContentPartPr/>
                <p14:nvPr/>
              </p14:nvContentPartPr>
              <p14:xfrm>
                <a:off x="3632080" y="235913"/>
                <a:ext cx="5735520" cy="154440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F95B3007-D9B4-815E-13DA-43A6313ADC3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623440" y="226913"/>
                  <a:ext cx="5753160" cy="156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800" dirty="0"/>
          </a:p>
          <a:p>
            <a:r>
              <a:rPr lang="en-CA" sz="2400" dirty="0"/>
              <a:t>Compute the posterior distribution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r="74695"/>
          <a:stretch>
            <a:fillRect/>
          </a:stretch>
        </p:blipFill>
        <p:spPr bwMode="auto">
          <a:xfrm>
            <a:off x="611560" y="2492896"/>
            <a:ext cx="20882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4149080"/>
            <a:ext cx="5976664" cy="145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00034" y="389602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924944"/>
            <a:ext cx="4176464" cy="58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1648" y="3607390"/>
            <a:ext cx="8964488" cy="239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4722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normal: Bayesian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455162"/>
            <a:ext cx="84249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800" dirty="0"/>
          </a:p>
          <a:p>
            <a:r>
              <a:rPr lang="en-CA" sz="2400" dirty="0"/>
              <a:t>Take weighted sum of predictions from different parameter values: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 r="19565" b="61643"/>
          <a:stretch>
            <a:fillRect/>
          </a:stretch>
        </p:blipFill>
        <p:spPr bwMode="auto">
          <a:xfrm>
            <a:off x="1403648" y="2780928"/>
            <a:ext cx="648072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726" y="3568529"/>
            <a:ext cx="131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Posterior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3240" y="3568529"/>
            <a:ext cx="3108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Samples from posterior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99A4C1-19E5-6683-981B-8DF4DB9A1E60}"/>
                  </a:ext>
                </a:extLst>
              </p14:cNvPr>
              <p14:cNvContentPartPr/>
              <p14:nvPr/>
            </p14:nvContentPartPr>
            <p14:xfrm>
              <a:off x="3735241" y="3405691"/>
              <a:ext cx="1010520" cy="104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99A4C1-19E5-6683-981B-8DF4DB9A1E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601" y="3396691"/>
                <a:ext cx="102816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01EFF0F1-5308-29C5-8F7E-82ABB65E1F91}"/>
              </a:ext>
            </a:extLst>
          </p:cNvPr>
          <p:cNvGrpSpPr/>
          <p:nvPr/>
        </p:nvGrpSpPr>
        <p:grpSpPr>
          <a:xfrm>
            <a:off x="4081561" y="2268811"/>
            <a:ext cx="2217960" cy="743760"/>
            <a:chOff x="4081561" y="2268811"/>
            <a:chExt cx="2217960" cy="74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BCDCA6E-622F-4F2A-781D-57FCCC1E2D4F}"/>
                    </a:ext>
                  </a:extLst>
                </p14:cNvPr>
                <p14:cNvContentPartPr/>
                <p14:nvPr/>
              </p14:nvContentPartPr>
              <p14:xfrm>
                <a:off x="4131241" y="2840491"/>
                <a:ext cx="137880" cy="172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BCDCA6E-622F-4F2A-781D-57FCCC1E2D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2241" y="2831491"/>
                  <a:ext cx="155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252F76C-D8C9-6A92-3992-39391D309672}"/>
                    </a:ext>
                  </a:extLst>
                </p14:cNvPr>
                <p14:cNvContentPartPr/>
                <p14:nvPr/>
              </p14:nvContentPartPr>
              <p14:xfrm>
                <a:off x="4081561" y="2577331"/>
                <a:ext cx="173160" cy="363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252F76C-D8C9-6A92-3992-39391D3096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2561" y="2568331"/>
                  <a:ext cx="1908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7F5178A-B1A4-1A9C-2213-305F6DB57B51}"/>
                    </a:ext>
                  </a:extLst>
                </p14:cNvPr>
                <p14:cNvContentPartPr/>
                <p14:nvPr/>
              </p14:nvContentPartPr>
              <p14:xfrm>
                <a:off x="4318801" y="2528731"/>
                <a:ext cx="15840" cy="1432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7F5178A-B1A4-1A9C-2213-305F6DB57B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09801" y="2519731"/>
                  <a:ext cx="33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62DADF0-7EA5-2CD1-3043-C6F099E743C0}"/>
                    </a:ext>
                  </a:extLst>
                </p14:cNvPr>
                <p14:cNvContentPartPr/>
                <p14:nvPr/>
              </p14:nvContentPartPr>
              <p14:xfrm>
                <a:off x="4357681" y="2485171"/>
                <a:ext cx="3600" cy="11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62DADF0-7EA5-2CD1-3043-C6F099E743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48681" y="2476171"/>
                  <a:ext cx="21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D6F2060-8F74-ADF4-F30E-E72E1CB23B18}"/>
                    </a:ext>
                  </a:extLst>
                </p14:cNvPr>
                <p14:cNvContentPartPr/>
                <p14:nvPr/>
              </p14:nvContentPartPr>
              <p14:xfrm>
                <a:off x="4371361" y="2506411"/>
                <a:ext cx="297720" cy="112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D6F2060-8F74-ADF4-F30E-E72E1CB23B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62361" y="2497771"/>
                  <a:ext cx="315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BCBD3CF-E8CB-B78E-3E14-80C012CAE9EE}"/>
                    </a:ext>
                  </a:extLst>
                </p14:cNvPr>
                <p14:cNvContentPartPr/>
                <p14:nvPr/>
              </p14:nvContentPartPr>
              <p14:xfrm>
                <a:off x="4969321" y="2331811"/>
                <a:ext cx="16920" cy="294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BCBD3CF-E8CB-B78E-3E14-80C012CAE9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60321" y="2323171"/>
                  <a:ext cx="34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5E6336F-106C-6484-5039-782628ED8B08}"/>
                    </a:ext>
                  </a:extLst>
                </p14:cNvPr>
                <p14:cNvContentPartPr/>
                <p14:nvPr/>
              </p14:nvContentPartPr>
              <p14:xfrm>
                <a:off x="4879321" y="2450251"/>
                <a:ext cx="147240" cy="75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5E6336F-106C-6484-5039-782628ED8B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70681" y="2441251"/>
                  <a:ext cx="164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A342D16-BD63-579A-5BF3-FDCF17523F6E}"/>
                    </a:ext>
                  </a:extLst>
                </p14:cNvPr>
                <p14:cNvContentPartPr/>
                <p14:nvPr/>
              </p14:nvContentPartPr>
              <p14:xfrm>
                <a:off x="5009641" y="2334331"/>
                <a:ext cx="158760" cy="248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A342D16-BD63-579A-5BF3-FDCF17523F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01001" y="2325331"/>
                  <a:ext cx="176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948FFF-7003-AB68-FA97-8EE2ACEE4D5A}"/>
                    </a:ext>
                  </a:extLst>
                </p14:cNvPr>
                <p14:cNvContentPartPr/>
                <p14:nvPr/>
              </p14:nvContentPartPr>
              <p14:xfrm>
                <a:off x="5541361" y="2433691"/>
                <a:ext cx="300960" cy="128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948FFF-7003-AB68-FA97-8EE2ACEE4D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2721" y="2425051"/>
                  <a:ext cx="318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7118049-0515-68C8-8916-71E9C431B835}"/>
                    </a:ext>
                  </a:extLst>
                </p14:cNvPr>
                <p14:cNvContentPartPr/>
                <p14:nvPr/>
              </p14:nvContentPartPr>
              <p14:xfrm>
                <a:off x="5884801" y="2268811"/>
                <a:ext cx="414720" cy="309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7118049-0515-68C8-8916-71E9C431B8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5801" y="2259811"/>
                  <a:ext cx="4323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2891B2B-43A9-E437-F13C-BC7C415D70DC}"/>
                    </a:ext>
                  </a:extLst>
                </p14:cNvPr>
                <p14:cNvContentPartPr/>
                <p14:nvPr/>
              </p14:nvContentPartPr>
              <p14:xfrm>
                <a:off x="4842241" y="2750851"/>
                <a:ext cx="19440" cy="131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2891B2B-43A9-E437-F13C-BC7C415D70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33241" y="2741851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874D649-9C61-6D00-79A4-FE47DD7B4556}"/>
                    </a:ext>
                  </a:extLst>
                </p14:cNvPr>
                <p14:cNvContentPartPr/>
                <p14:nvPr/>
              </p14:nvContentPartPr>
              <p14:xfrm>
                <a:off x="4691041" y="2792971"/>
                <a:ext cx="250200" cy="698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874D649-9C61-6D00-79A4-FE47DD7B45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82041" y="2783971"/>
                  <a:ext cx="267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017DD84-1294-ACB7-48DB-8E1E7C06AC26}"/>
                    </a:ext>
                  </a:extLst>
                </p14:cNvPr>
                <p14:cNvContentPartPr/>
                <p14:nvPr/>
              </p14:nvContentPartPr>
              <p14:xfrm>
                <a:off x="4976161" y="2738251"/>
                <a:ext cx="64440" cy="129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017DD84-1294-ACB7-48DB-8E1E7C06AC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7521" y="2729251"/>
                  <a:ext cx="82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11A04A2-C52A-A026-D2A8-593A9F74A869}"/>
                    </a:ext>
                  </a:extLst>
                </p14:cNvPr>
                <p14:cNvContentPartPr/>
                <p14:nvPr/>
              </p14:nvContentPartPr>
              <p14:xfrm>
                <a:off x="5130961" y="2694691"/>
                <a:ext cx="253440" cy="125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11A04A2-C52A-A026-D2A8-593A9F74A8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2321" y="2685691"/>
                  <a:ext cx="271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B8FE3FE-F9F0-0516-982A-519F4B486767}"/>
                    </a:ext>
                  </a:extLst>
                </p14:cNvPr>
                <p14:cNvContentPartPr/>
                <p14:nvPr/>
              </p14:nvContentPartPr>
              <p14:xfrm>
                <a:off x="5526961" y="2815651"/>
                <a:ext cx="38520" cy="36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B8FE3FE-F9F0-0516-982A-519F4B4867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18321" y="2807011"/>
                  <a:ext cx="56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3E69D43-8398-A78B-959B-EB267CF111D2}"/>
                    </a:ext>
                  </a:extLst>
                </p14:cNvPr>
                <p14:cNvContentPartPr/>
                <p14:nvPr/>
              </p14:nvContentPartPr>
              <p14:xfrm>
                <a:off x="5697961" y="2686411"/>
                <a:ext cx="111960" cy="1605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3E69D43-8398-A78B-959B-EB267CF111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88961" y="2677771"/>
                  <a:ext cx="129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AF0DD88-4AE0-C7C5-74F3-689F0B795C17}"/>
                    </a:ext>
                  </a:extLst>
                </p14:cNvPr>
                <p14:cNvContentPartPr/>
                <p14:nvPr/>
              </p14:nvContentPartPr>
              <p14:xfrm>
                <a:off x="5700121" y="2687851"/>
                <a:ext cx="92880" cy="137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AF0DD88-4AE0-C7C5-74F3-689F0B795C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91121" y="2678851"/>
                  <a:ext cx="110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D531B40-6CD8-6D91-A23E-49F719890500}"/>
                    </a:ext>
                  </a:extLst>
                </p14:cNvPr>
                <p14:cNvContentPartPr/>
                <p14:nvPr/>
              </p14:nvContentPartPr>
              <p14:xfrm>
                <a:off x="5825401" y="2592451"/>
                <a:ext cx="62640" cy="676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D531B40-6CD8-6D91-A23E-49F7198905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16761" y="2583811"/>
                  <a:ext cx="80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8BF897E-2396-2075-C069-EE8E56B002A6}"/>
                    </a:ext>
                  </a:extLst>
                </p14:cNvPr>
                <p14:cNvContentPartPr/>
                <p14:nvPr/>
              </p14:nvContentPartPr>
              <p14:xfrm>
                <a:off x="5746201" y="2609011"/>
                <a:ext cx="179640" cy="45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8BF897E-2396-2075-C069-EE8E56B002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37201" y="2600011"/>
                  <a:ext cx="197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2335790-C4A4-ED2A-0A7D-1710FC2E4E15}"/>
                    </a:ext>
                  </a:extLst>
                </p14:cNvPr>
                <p14:cNvContentPartPr/>
                <p14:nvPr/>
              </p14:nvContentPartPr>
              <p14:xfrm>
                <a:off x="6011521" y="2618011"/>
                <a:ext cx="113760" cy="197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2335790-C4A4-ED2A-0A7D-1710FC2E4E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02881" y="2609011"/>
                  <a:ext cx="1314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E43156A-74A2-D9E7-EF12-E3FA6B6FDF16}"/>
              </a:ext>
            </a:extLst>
          </p:cNvPr>
          <p:cNvGrpSpPr/>
          <p:nvPr/>
        </p:nvGrpSpPr>
        <p:grpSpPr>
          <a:xfrm>
            <a:off x="6634321" y="2388410"/>
            <a:ext cx="2667240" cy="1126080"/>
            <a:chOff x="6634321" y="2388410"/>
            <a:chExt cx="2667240" cy="11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81BDBAE-A595-9D42-797A-1883AE4B3647}"/>
                    </a:ext>
                  </a:extLst>
                </p14:cNvPr>
                <p14:cNvContentPartPr/>
                <p14:nvPr/>
              </p14:nvContentPartPr>
              <p14:xfrm>
                <a:off x="6634321" y="2447371"/>
                <a:ext cx="10080" cy="80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81BDBAE-A595-9D42-797A-1883AE4B36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25681" y="2438731"/>
                  <a:ext cx="27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6C03649-3D39-B8E0-1D46-39EF82B0A1AF}"/>
                    </a:ext>
                  </a:extLst>
                </p14:cNvPr>
                <p14:cNvContentPartPr/>
                <p14:nvPr/>
              </p14:nvContentPartPr>
              <p14:xfrm>
                <a:off x="6722881" y="2391931"/>
                <a:ext cx="56160" cy="136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6C03649-3D39-B8E0-1D46-39EF82B0A1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4241" y="2383291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BC4D104-DA3A-46EC-EDF9-9381E2B57151}"/>
                    </a:ext>
                  </a:extLst>
                </p14:cNvPr>
                <p14:cNvContentPartPr/>
                <p14:nvPr/>
              </p14:nvContentPartPr>
              <p14:xfrm>
                <a:off x="6727561" y="2868211"/>
                <a:ext cx="495000" cy="121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BC4D104-DA3A-46EC-EDF9-9381E2B571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18921" y="2859211"/>
                  <a:ext cx="512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F858B07-FB43-BF60-1232-0CB5142D7245}"/>
                    </a:ext>
                  </a:extLst>
                </p14:cNvPr>
                <p14:cNvContentPartPr/>
                <p14:nvPr/>
              </p14:nvContentPartPr>
              <p14:xfrm>
                <a:off x="7149841" y="2776771"/>
                <a:ext cx="136440" cy="119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F858B07-FB43-BF60-1232-0CB5142D72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1201" y="2767771"/>
                  <a:ext cx="154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3BCC65D-DDDC-A9CC-99CD-E90182B1408D}"/>
                    </a:ext>
                  </a:extLst>
                </p14:cNvPr>
                <p14:cNvContentPartPr/>
                <p14:nvPr/>
              </p14:nvContentPartPr>
              <p14:xfrm>
                <a:off x="7382761" y="2560411"/>
                <a:ext cx="232200" cy="408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3BCC65D-DDDC-A9CC-99CD-E90182B140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3761" y="2551771"/>
                  <a:ext cx="249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28EA95C-63E5-030C-9092-3E2AA6226AB4}"/>
                    </a:ext>
                  </a:extLst>
                </p14:cNvPr>
                <p14:cNvContentPartPr/>
                <p14:nvPr/>
              </p14:nvContentPartPr>
              <p14:xfrm>
                <a:off x="7626121" y="2770291"/>
                <a:ext cx="26280" cy="89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28EA95C-63E5-030C-9092-3E2AA6226A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17121" y="2761291"/>
                  <a:ext cx="43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A2D35F6-2695-4DEA-8E94-22894F50F244}"/>
                    </a:ext>
                  </a:extLst>
                </p14:cNvPr>
                <p14:cNvContentPartPr/>
                <p14:nvPr/>
              </p14:nvContentPartPr>
              <p14:xfrm>
                <a:off x="7694881" y="2600371"/>
                <a:ext cx="65160" cy="364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A2D35F6-2695-4DEA-8E94-22894F50F2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85881" y="2591731"/>
                  <a:ext cx="828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D27FA70-A09C-81A4-A840-ECD67AB19649}"/>
                    </a:ext>
                  </a:extLst>
                </p14:cNvPr>
                <p14:cNvContentPartPr/>
                <p14:nvPr/>
              </p14:nvContentPartPr>
              <p14:xfrm>
                <a:off x="7797121" y="2564011"/>
                <a:ext cx="43920" cy="4064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D27FA70-A09C-81A4-A840-ECD67AB196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88121" y="2555011"/>
                  <a:ext cx="615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D432DCE-D5B8-4317-2D99-ABC96326C844}"/>
                    </a:ext>
                  </a:extLst>
                </p14:cNvPr>
                <p14:cNvContentPartPr/>
                <p14:nvPr/>
              </p14:nvContentPartPr>
              <p14:xfrm>
                <a:off x="7633321" y="2725651"/>
                <a:ext cx="317520" cy="1432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D432DCE-D5B8-4317-2D99-ABC96326C8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24681" y="2717011"/>
                  <a:ext cx="335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9C0B741-A9A7-90EF-343D-6451A1FDB644}"/>
                    </a:ext>
                  </a:extLst>
                </p14:cNvPr>
                <p14:cNvContentPartPr/>
                <p14:nvPr/>
              </p14:nvContentPartPr>
              <p14:xfrm>
                <a:off x="7964161" y="2714851"/>
                <a:ext cx="178200" cy="143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9C0B741-A9A7-90EF-343D-6451A1FDB6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55521" y="2705851"/>
                  <a:ext cx="195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F7F67C0-F061-7A5A-1952-BE7459871EA9}"/>
                    </a:ext>
                  </a:extLst>
                </p14:cNvPr>
                <p14:cNvContentPartPr/>
                <p14:nvPr/>
              </p14:nvContentPartPr>
              <p14:xfrm>
                <a:off x="8163601" y="2708731"/>
                <a:ext cx="98640" cy="110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F7F67C0-F061-7A5A-1952-BE7459871E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54961" y="2699731"/>
                  <a:ext cx="116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C7FDBB2-A01C-9731-DD5F-E529158F10C8}"/>
                    </a:ext>
                  </a:extLst>
                </p14:cNvPr>
                <p14:cNvContentPartPr/>
                <p14:nvPr/>
              </p14:nvContentPartPr>
              <p14:xfrm>
                <a:off x="8435041" y="2411731"/>
                <a:ext cx="23760" cy="4161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C7FDBB2-A01C-9731-DD5F-E529158F10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26041" y="2402731"/>
                  <a:ext cx="414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48C87D6-77D1-450D-5A09-8C30DED6499B}"/>
                    </a:ext>
                  </a:extLst>
                </p14:cNvPr>
                <p14:cNvContentPartPr/>
                <p14:nvPr/>
              </p14:nvContentPartPr>
              <p14:xfrm>
                <a:off x="8301841" y="2503610"/>
                <a:ext cx="207720" cy="119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48C87D6-77D1-450D-5A09-8C30DED649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92841" y="2494970"/>
                  <a:ext cx="225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397B7FB-B8B7-0C73-7475-117D7C277713}"/>
                    </a:ext>
                  </a:extLst>
                </p14:cNvPr>
                <p14:cNvContentPartPr/>
                <p14:nvPr/>
              </p14:nvContentPartPr>
              <p14:xfrm>
                <a:off x="8662561" y="2606570"/>
                <a:ext cx="229320" cy="144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397B7FB-B8B7-0C73-7475-117D7C2777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3921" y="2597570"/>
                  <a:ext cx="246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D8C9FA1-D651-F729-8C7C-A9014B29F1F0}"/>
                    </a:ext>
                  </a:extLst>
                </p14:cNvPr>
                <p14:cNvContentPartPr/>
                <p14:nvPr/>
              </p14:nvContentPartPr>
              <p14:xfrm>
                <a:off x="8925001" y="2388410"/>
                <a:ext cx="376560" cy="429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D8C9FA1-D651-F729-8C7C-A9014B29F1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16361" y="2379770"/>
                  <a:ext cx="3942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4F14C71-14ED-74F2-DB1D-23693B53BDB7}"/>
                    </a:ext>
                  </a:extLst>
                </p14:cNvPr>
                <p14:cNvContentPartPr/>
                <p14:nvPr/>
              </p14:nvContentPartPr>
              <p14:xfrm>
                <a:off x="7613161" y="3141170"/>
                <a:ext cx="209520" cy="2030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4F14C71-14ED-74F2-DB1D-23693B53BD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04521" y="3132530"/>
                  <a:ext cx="227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7A86DBD-1C14-B632-583D-F96A56B10ABA}"/>
                    </a:ext>
                  </a:extLst>
                </p14:cNvPr>
                <p14:cNvContentPartPr/>
                <p14:nvPr/>
              </p14:nvContentPartPr>
              <p14:xfrm>
                <a:off x="7848241" y="3169250"/>
                <a:ext cx="87480" cy="133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7A86DBD-1C14-B632-583D-F96A56B10A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39601" y="3160250"/>
                  <a:ext cx="105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8D8AE29-7D71-F7A6-C2BF-ECA4637434E5}"/>
                    </a:ext>
                  </a:extLst>
                </p14:cNvPr>
                <p14:cNvContentPartPr/>
                <p14:nvPr/>
              </p14:nvContentPartPr>
              <p14:xfrm>
                <a:off x="8016001" y="3192650"/>
                <a:ext cx="23760" cy="698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8D8AE29-7D71-F7A6-C2BF-ECA4637434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07361" y="3184010"/>
                  <a:ext cx="41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09BEDC9-33C8-C020-83A0-7D4263957BFB}"/>
                    </a:ext>
                  </a:extLst>
                </p14:cNvPr>
                <p14:cNvContentPartPr/>
                <p14:nvPr/>
              </p14:nvContentPartPr>
              <p14:xfrm>
                <a:off x="8039401" y="3068450"/>
                <a:ext cx="154440" cy="446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09BEDC9-33C8-C020-83A0-7D4263957B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30761" y="3059810"/>
                  <a:ext cx="1720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C420778-4743-2188-9B07-9B4D38976363}"/>
                    </a:ext>
                  </a:extLst>
                </p14:cNvPr>
                <p14:cNvContentPartPr/>
                <p14:nvPr/>
              </p14:nvContentPartPr>
              <p14:xfrm>
                <a:off x="8262961" y="3016610"/>
                <a:ext cx="80640" cy="180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C420778-4743-2188-9B07-9B4D389763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53961" y="3007610"/>
                  <a:ext cx="98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4BD3E5E-4870-404C-AB28-1CE33820C3C0}"/>
                    </a:ext>
                  </a:extLst>
                </p14:cNvPr>
                <p14:cNvContentPartPr/>
                <p14:nvPr/>
              </p14:nvContentPartPr>
              <p14:xfrm>
                <a:off x="8359081" y="2948930"/>
                <a:ext cx="202320" cy="2491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4BD3E5E-4870-404C-AB28-1CE33820C3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50081" y="2939930"/>
                  <a:ext cx="219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4F3B0CA-2D64-CA0A-E278-67C950255B1F}"/>
                    </a:ext>
                  </a:extLst>
                </p14:cNvPr>
                <p14:cNvContentPartPr/>
                <p14:nvPr/>
              </p14:nvContentPartPr>
              <p14:xfrm>
                <a:off x="7595521" y="2909690"/>
                <a:ext cx="1109520" cy="427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4F3B0CA-2D64-CA0A-E278-67C950255B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86521" y="2901050"/>
                  <a:ext cx="112716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1E00B58F-7F6D-23FE-92F3-962D0650D245}"/>
                  </a:ext>
                </a:extLst>
              </p14:cNvPr>
              <p14:cNvContentPartPr/>
              <p14:nvPr/>
            </p14:nvContentPartPr>
            <p14:xfrm>
              <a:off x="508911" y="1444500"/>
              <a:ext cx="2395440" cy="4215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1E00B58F-7F6D-23FE-92F3-962D0650D2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0271" y="1435500"/>
                <a:ext cx="241308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39" name="组合 9238">
            <a:extLst>
              <a:ext uri="{FF2B5EF4-FFF2-40B4-BE49-F238E27FC236}">
                <a16:creationId xmlns:a16="http://schemas.microsoft.com/office/drawing/2014/main" id="{D11E8837-D3A3-8C53-3C36-32830AF9881F}"/>
              </a:ext>
            </a:extLst>
          </p:cNvPr>
          <p:cNvGrpSpPr/>
          <p:nvPr/>
        </p:nvGrpSpPr>
        <p:grpSpPr>
          <a:xfrm>
            <a:off x="2885991" y="764100"/>
            <a:ext cx="3867480" cy="1221480"/>
            <a:chOff x="2885991" y="764100"/>
            <a:chExt cx="3867480" cy="12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3D5056D-E78E-760E-0B5B-97530BC3456E}"/>
                    </a:ext>
                  </a:extLst>
                </p14:cNvPr>
                <p14:cNvContentPartPr/>
                <p14:nvPr/>
              </p14:nvContentPartPr>
              <p14:xfrm>
                <a:off x="3029631" y="1399140"/>
                <a:ext cx="130320" cy="316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3D5056D-E78E-760E-0B5B-97530BC345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20991" y="1390140"/>
                  <a:ext cx="1479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C7889B0-3799-1899-C39B-300D413562F5}"/>
                    </a:ext>
                  </a:extLst>
                </p14:cNvPr>
                <p14:cNvContentPartPr/>
                <p14:nvPr/>
              </p14:nvContentPartPr>
              <p14:xfrm>
                <a:off x="2885991" y="1479780"/>
                <a:ext cx="279360" cy="175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C7889B0-3799-1899-C39B-300D413562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76991" y="1470780"/>
                  <a:ext cx="297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64D7D27-ED15-BA38-6B82-092AE44ED708}"/>
                    </a:ext>
                  </a:extLst>
                </p14:cNvPr>
                <p14:cNvContentPartPr/>
                <p14:nvPr/>
              </p14:nvContentPartPr>
              <p14:xfrm>
                <a:off x="3135831" y="1420740"/>
                <a:ext cx="288000" cy="255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64D7D27-ED15-BA38-6B82-092AE44ED7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27191" y="1411740"/>
                  <a:ext cx="305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AF50FCF-8EA4-313A-436A-898CE393B0C5}"/>
                    </a:ext>
                  </a:extLst>
                </p14:cNvPr>
                <p14:cNvContentPartPr/>
                <p14:nvPr/>
              </p14:nvContentPartPr>
              <p14:xfrm>
                <a:off x="3558831" y="1402020"/>
                <a:ext cx="166680" cy="191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AF50FCF-8EA4-313A-436A-898CE393B0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0191" y="1393020"/>
                  <a:ext cx="184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E5D15CD-0B2E-E0C0-9FF8-DD0C72353F68}"/>
                    </a:ext>
                  </a:extLst>
                </p14:cNvPr>
                <p14:cNvContentPartPr/>
                <p14:nvPr/>
              </p14:nvContentPartPr>
              <p14:xfrm>
                <a:off x="3716511" y="1342620"/>
                <a:ext cx="147600" cy="184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E5D15CD-0B2E-E0C0-9FF8-DD0C72353F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07871" y="1333980"/>
                  <a:ext cx="165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C7943B6-00CD-8617-FAAB-86127A57A854}"/>
                    </a:ext>
                  </a:extLst>
                </p14:cNvPr>
                <p14:cNvContentPartPr/>
                <p14:nvPr/>
              </p14:nvContentPartPr>
              <p14:xfrm>
                <a:off x="3862671" y="1311660"/>
                <a:ext cx="236520" cy="184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C7943B6-00CD-8617-FAAB-86127A57A8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54031" y="1303020"/>
                  <a:ext cx="254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261A8E5-DBF2-9372-5A19-698624D6FE50}"/>
                    </a:ext>
                  </a:extLst>
                </p14:cNvPr>
                <p14:cNvContentPartPr/>
                <p14:nvPr/>
              </p14:nvContentPartPr>
              <p14:xfrm>
                <a:off x="4276311" y="1102500"/>
                <a:ext cx="364320" cy="354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261A8E5-DBF2-9372-5A19-698624D6FE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7311" y="1093860"/>
                  <a:ext cx="381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A5F2FCB-31DD-B157-2EC5-8C95E2D84CB7}"/>
                    </a:ext>
                  </a:extLst>
                </p14:cNvPr>
                <p14:cNvContentPartPr/>
                <p14:nvPr/>
              </p14:nvContentPartPr>
              <p14:xfrm>
                <a:off x="4652151" y="942660"/>
                <a:ext cx="70200" cy="3628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A5F2FCB-31DD-B157-2EC5-8C95E2D84C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43151" y="933660"/>
                  <a:ext cx="87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F387B2E9-6955-3BC9-ACD8-DEC1D2165D07}"/>
                    </a:ext>
                  </a:extLst>
                </p14:cNvPr>
                <p14:cNvContentPartPr/>
                <p14:nvPr/>
              </p14:nvContentPartPr>
              <p14:xfrm>
                <a:off x="4526511" y="1051380"/>
                <a:ext cx="792360" cy="555120"/>
              </p14:xfrm>
            </p:contentPart>
          </mc:Choice>
          <mc:Fallback xmlns=""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F387B2E9-6955-3BC9-ACD8-DEC1D2165D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17871" y="1042740"/>
                  <a:ext cx="8100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67766D36-31D0-29EF-8B6C-940D78896764}"/>
                    </a:ext>
                  </a:extLst>
                </p14:cNvPr>
                <p14:cNvContentPartPr/>
                <p14:nvPr/>
              </p14:nvContentPartPr>
              <p14:xfrm>
                <a:off x="5359191" y="1079460"/>
                <a:ext cx="113400" cy="123840"/>
              </p14:xfrm>
            </p:contentPart>
          </mc:Choice>
          <mc:Fallback xmlns=""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67766D36-31D0-29EF-8B6C-940D788967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50551" y="1070820"/>
                  <a:ext cx="131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20" name="墨迹 9219">
                  <a:extLst>
                    <a:ext uri="{FF2B5EF4-FFF2-40B4-BE49-F238E27FC236}">
                      <a16:creationId xmlns:a16="http://schemas.microsoft.com/office/drawing/2014/main" id="{E02FC828-CAE0-B736-AAED-1783D9E36301}"/>
                    </a:ext>
                  </a:extLst>
                </p14:cNvPr>
                <p14:cNvContentPartPr/>
                <p14:nvPr/>
              </p14:nvContentPartPr>
              <p14:xfrm>
                <a:off x="5515431" y="1068660"/>
                <a:ext cx="85320" cy="59760"/>
              </p14:xfrm>
            </p:contentPart>
          </mc:Choice>
          <mc:Fallback xmlns="">
            <p:pic>
              <p:nvPicPr>
                <p:cNvPr id="9220" name="墨迹 9219">
                  <a:extLst>
                    <a:ext uri="{FF2B5EF4-FFF2-40B4-BE49-F238E27FC236}">
                      <a16:creationId xmlns:a16="http://schemas.microsoft.com/office/drawing/2014/main" id="{E02FC828-CAE0-B736-AAED-1783D9E363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06431" y="1060020"/>
                  <a:ext cx="102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03880798-668E-45DE-010C-791C664CA495}"/>
                    </a:ext>
                  </a:extLst>
                </p14:cNvPr>
                <p14:cNvContentPartPr/>
                <p14:nvPr/>
              </p14:nvContentPartPr>
              <p14:xfrm>
                <a:off x="5588871" y="764100"/>
                <a:ext cx="179640" cy="421200"/>
              </p14:xfrm>
            </p:contentPart>
          </mc:Choice>
          <mc:Fallback xmlns=""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03880798-668E-45DE-010C-791C664CA4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79871" y="755460"/>
                  <a:ext cx="197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22" name="墨迹 9221">
                  <a:extLst>
                    <a:ext uri="{FF2B5EF4-FFF2-40B4-BE49-F238E27FC236}">
                      <a16:creationId xmlns:a16="http://schemas.microsoft.com/office/drawing/2014/main" id="{C7AAA57A-1BD8-7112-2C9E-8251438EE405}"/>
                    </a:ext>
                  </a:extLst>
                </p14:cNvPr>
                <p14:cNvContentPartPr/>
                <p14:nvPr/>
              </p14:nvContentPartPr>
              <p14:xfrm>
                <a:off x="4399791" y="1425780"/>
                <a:ext cx="115200" cy="348480"/>
              </p14:xfrm>
            </p:contentPart>
          </mc:Choice>
          <mc:Fallback xmlns="">
            <p:pic>
              <p:nvPicPr>
                <p:cNvPr id="9222" name="墨迹 9221">
                  <a:extLst>
                    <a:ext uri="{FF2B5EF4-FFF2-40B4-BE49-F238E27FC236}">
                      <a16:creationId xmlns:a16="http://schemas.microsoft.com/office/drawing/2014/main" id="{C7AAA57A-1BD8-7112-2C9E-8251438EE40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1151" y="1417140"/>
                  <a:ext cx="132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23" name="墨迹 9222">
                  <a:extLst>
                    <a:ext uri="{FF2B5EF4-FFF2-40B4-BE49-F238E27FC236}">
                      <a16:creationId xmlns:a16="http://schemas.microsoft.com/office/drawing/2014/main" id="{EA4BF34C-CC04-F53C-4B4C-AE0D2C6C5807}"/>
                    </a:ext>
                  </a:extLst>
                </p14:cNvPr>
                <p14:cNvContentPartPr/>
                <p14:nvPr/>
              </p14:nvContentPartPr>
              <p14:xfrm>
                <a:off x="4529031" y="1285380"/>
                <a:ext cx="227520" cy="480240"/>
              </p14:xfrm>
            </p:contentPart>
          </mc:Choice>
          <mc:Fallback xmlns="">
            <p:pic>
              <p:nvPicPr>
                <p:cNvPr id="9223" name="墨迹 9222">
                  <a:extLst>
                    <a:ext uri="{FF2B5EF4-FFF2-40B4-BE49-F238E27FC236}">
                      <a16:creationId xmlns:a16="http://schemas.microsoft.com/office/drawing/2014/main" id="{EA4BF34C-CC04-F53C-4B4C-AE0D2C6C58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20031" y="1276380"/>
                  <a:ext cx="2451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24" name="墨迹 9223">
                  <a:extLst>
                    <a:ext uri="{FF2B5EF4-FFF2-40B4-BE49-F238E27FC236}">
                      <a16:creationId xmlns:a16="http://schemas.microsoft.com/office/drawing/2014/main" id="{BEE62346-7C3F-CBD5-96F1-F72A9C61A3BB}"/>
                    </a:ext>
                  </a:extLst>
                </p14:cNvPr>
                <p14:cNvContentPartPr/>
                <p14:nvPr/>
              </p14:nvContentPartPr>
              <p14:xfrm>
                <a:off x="4803711" y="1526220"/>
                <a:ext cx="89640" cy="127080"/>
              </p14:xfrm>
            </p:contentPart>
          </mc:Choice>
          <mc:Fallback xmlns="">
            <p:pic>
              <p:nvPicPr>
                <p:cNvPr id="9224" name="墨迹 9223">
                  <a:extLst>
                    <a:ext uri="{FF2B5EF4-FFF2-40B4-BE49-F238E27FC236}">
                      <a16:creationId xmlns:a16="http://schemas.microsoft.com/office/drawing/2014/main" id="{BEE62346-7C3F-CBD5-96F1-F72A9C61A3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95071" y="1517580"/>
                  <a:ext cx="107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25" name="墨迹 9224">
                  <a:extLst>
                    <a:ext uri="{FF2B5EF4-FFF2-40B4-BE49-F238E27FC236}">
                      <a16:creationId xmlns:a16="http://schemas.microsoft.com/office/drawing/2014/main" id="{47D701D9-3254-2315-55C8-ED09F01E97B4}"/>
                    </a:ext>
                  </a:extLst>
                </p14:cNvPr>
                <p14:cNvContentPartPr/>
                <p14:nvPr/>
              </p14:nvContentPartPr>
              <p14:xfrm>
                <a:off x="4900911" y="1480140"/>
                <a:ext cx="155520" cy="505440"/>
              </p14:xfrm>
            </p:contentPart>
          </mc:Choice>
          <mc:Fallback xmlns="">
            <p:pic>
              <p:nvPicPr>
                <p:cNvPr id="9225" name="墨迹 9224">
                  <a:extLst>
                    <a:ext uri="{FF2B5EF4-FFF2-40B4-BE49-F238E27FC236}">
                      <a16:creationId xmlns:a16="http://schemas.microsoft.com/office/drawing/2014/main" id="{47D701D9-3254-2315-55C8-ED09F01E97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92271" y="1471500"/>
                  <a:ext cx="1731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26" name="墨迹 9225">
                  <a:extLst>
                    <a:ext uri="{FF2B5EF4-FFF2-40B4-BE49-F238E27FC236}">
                      <a16:creationId xmlns:a16="http://schemas.microsoft.com/office/drawing/2014/main" id="{6EA0E31F-B9C2-FD0F-F460-FD84EA1572FE}"/>
                    </a:ext>
                  </a:extLst>
                </p14:cNvPr>
                <p14:cNvContentPartPr/>
                <p14:nvPr/>
              </p14:nvContentPartPr>
              <p14:xfrm>
                <a:off x="5088831" y="1450620"/>
                <a:ext cx="131760" cy="131040"/>
              </p14:xfrm>
            </p:contentPart>
          </mc:Choice>
          <mc:Fallback xmlns="">
            <p:pic>
              <p:nvPicPr>
                <p:cNvPr id="9226" name="墨迹 9225">
                  <a:extLst>
                    <a:ext uri="{FF2B5EF4-FFF2-40B4-BE49-F238E27FC236}">
                      <a16:creationId xmlns:a16="http://schemas.microsoft.com/office/drawing/2014/main" id="{6EA0E31F-B9C2-FD0F-F460-FD84EA1572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80191" y="1441620"/>
                  <a:ext cx="149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27" name="墨迹 9226">
                  <a:extLst>
                    <a:ext uri="{FF2B5EF4-FFF2-40B4-BE49-F238E27FC236}">
                      <a16:creationId xmlns:a16="http://schemas.microsoft.com/office/drawing/2014/main" id="{B793C611-B195-EF86-6C8B-F38EA90BCD4E}"/>
                    </a:ext>
                  </a:extLst>
                </p14:cNvPr>
                <p14:cNvContentPartPr/>
                <p14:nvPr/>
              </p14:nvContentPartPr>
              <p14:xfrm>
                <a:off x="5795511" y="1278540"/>
                <a:ext cx="9000" cy="337320"/>
              </p14:xfrm>
            </p:contentPart>
          </mc:Choice>
          <mc:Fallback xmlns="">
            <p:pic>
              <p:nvPicPr>
                <p:cNvPr id="9227" name="墨迹 9226">
                  <a:extLst>
                    <a:ext uri="{FF2B5EF4-FFF2-40B4-BE49-F238E27FC236}">
                      <a16:creationId xmlns:a16="http://schemas.microsoft.com/office/drawing/2014/main" id="{B793C611-B195-EF86-6C8B-F38EA90BCD4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86871" y="1269540"/>
                  <a:ext cx="26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28" name="墨迹 9227">
                  <a:extLst>
                    <a:ext uri="{FF2B5EF4-FFF2-40B4-BE49-F238E27FC236}">
                      <a16:creationId xmlns:a16="http://schemas.microsoft.com/office/drawing/2014/main" id="{E95C210C-412A-150C-4000-0CE3CFCBE2AB}"/>
                    </a:ext>
                  </a:extLst>
                </p14:cNvPr>
                <p14:cNvContentPartPr/>
                <p14:nvPr/>
              </p14:nvContentPartPr>
              <p14:xfrm>
                <a:off x="5659791" y="1372140"/>
                <a:ext cx="270360" cy="135360"/>
              </p14:xfrm>
            </p:contentPart>
          </mc:Choice>
          <mc:Fallback xmlns="">
            <p:pic>
              <p:nvPicPr>
                <p:cNvPr id="9228" name="墨迹 9227">
                  <a:extLst>
                    <a:ext uri="{FF2B5EF4-FFF2-40B4-BE49-F238E27FC236}">
                      <a16:creationId xmlns:a16="http://schemas.microsoft.com/office/drawing/2014/main" id="{E95C210C-412A-150C-4000-0CE3CFCBE2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51151" y="1363140"/>
                  <a:ext cx="288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29" name="墨迹 9228">
                  <a:extLst>
                    <a:ext uri="{FF2B5EF4-FFF2-40B4-BE49-F238E27FC236}">
                      <a16:creationId xmlns:a16="http://schemas.microsoft.com/office/drawing/2014/main" id="{2305FBE1-7ED6-5515-01B2-B788443457BA}"/>
                    </a:ext>
                  </a:extLst>
                </p14:cNvPr>
                <p14:cNvContentPartPr/>
                <p14:nvPr/>
              </p14:nvContentPartPr>
              <p14:xfrm>
                <a:off x="6393111" y="1160820"/>
                <a:ext cx="21960" cy="325440"/>
              </p14:xfrm>
            </p:contentPart>
          </mc:Choice>
          <mc:Fallback xmlns="">
            <p:pic>
              <p:nvPicPr>
                <p:cNvPr id="9229" name="墨迹 9228">
                  <a:extLst>
                    <a:ext uri="{FF2B5EF4-FFF2-40B4-BE49-F238E27FC236}">
                      <a16:creationId xmlns:a16="http://schemas.microsoft.com/office/drawing/2014/main" id="{2305FBE1-7ED6-5515-01B2-B788443457B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84111" y="1152180"/>
                  <a:ext cx="39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30" name="墨迹 9229">
                  <a:extLst>
                    <a:ext uri="{FF2B5EF4-FFF2-40B4-BE49-F238E27FC236}">
                      <a16:creationId xmlns:a16="http://schemas.microsoft.com/office/drawing/2014/main" id="{1C9A6B3F-26D1-CD51-ED64-44D08EBA5B72}"/>
                    </a:ext>
                  </a:extLst>
                </p14:cNvPr>
                <p14:cNvContentPartPr/>
                <p14:nvPr/>
              </p14:nvContentPartPr>
              <p14:xfrm>
                <a:off x="6246951" y="1299780"/>
                <a:ext cx="241200" cy="116280"/>
              </p14:xfrm>
            </p:contentPart>
          </mc:Choice>
          <mc:Fallback xmlns="">
            <p:pic>
              <p:nvPicPr>
                <p:cNvPr id="9230" name="墨迹 9229">
                  <a:extLst>
                    <a:ext uri="{FF2B5EF4-FFF2-40B4-BE49-F238E27FC236}">
                      <a16:creationId xmlns:a16="http://schemas.microsoft.com/office/drawing/2014/main" id="{1C9A6B3F-26D1-CD51-ED64-44D08EBA5B7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37951" y="1290780"/>
                  <a:ext cx="258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31" name="墨迹 9230">
                  <a:extLst>
                    <a:ext uri="{FF2B5EF4-FFF2-40B4-BE49-F238E27FC236}">
                      <a16:creationId xmlns:a16="http://schemas.microsoft.com/office/drawing/2014/main" id="{F6C55FB7-230B-F37C-FEF0-B1168EAA5638}"/>
                    </a:ext>
                  </a:extLst>
                </p14:cNvPr>
                <p14:cNvContentPartPr/>
                <p14:nvPr/>
              </p14:nvContentPartPr>
              <p14:xfrm>
                <a:off x="6478791" y="1094940"/>
                <a:ext cx="274680" cy="309600"/>
              </p14:xfrm>
            </p:contentPart>
          </mc:Choice>
          <mc:Fallback xmlns="">
            <p:pic>
              <p:nvPicPr>
                <p:cNvPr id="9231" name="墨迹 9230">
                  <a:extLst>
                    <a:ext uri="{FF2B5EF4-FFF2-40B4-BE49-F238E27FC236}">
                      <a16:creationId xmlns:a16="http://schemas.microsoft.com/office/drawing/2014/main" id="{F6C55FB7-230B-F37C-FEF0-B1168EAA56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69791" y="1086300"/>
                  <a:ext cx="292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32" name="墨迹 9231">
                  <a:extLst>
                    <a:ext uri="{FF2B5EF4-FFF2-40B4-BE49-F238E27FC236}">
                      <a16:creationId xmlns:a16="http://schemas.microsoft.com/office/drawing/2014/main" id="{D0E125AD-AF1E-A178-42BC-08FAF1386B1B}"/>
                    </a:ext>
                  </a:extLst>
                </p14:cNvPr>
                <p14:cNvContentPartPr/>
                <p14:nvPr/>
              </p14:nvContentPartPr>
              <p14:xfrm>
                <a:off x="6042471" y="1700460"/>
                <a:ext cx="171720" cy="122400"/>
              </p14:xfrm>
            </p:contentPart>
          </mc:Choice>
          <mc:Fallback xmlns="">
            <p:pic>
              <p:nvPicPr>
                <p:cNvPr id="9232" name="墨迹 9231">
                  <a:extLst>
                    <a:ext uri="{FF2B5EF4-FFF2-40B4-BE49-F238E27FC236}">
                      <a16:creationId xmlns:a16="http://schemas.microsoft.com/office/drawing/2014/main" id="{D0E125AD-AF1E-A178-42BC-08FAF1386B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33471" y="1691460"/>
                  <a:ext cx="189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33" name="墨迹 9232">
                  <a:extLst>
                    <a:ext uri="{FF2B5EF4-FFF2-40B4-BE49-F238E27FC236}">
                      <a16:creationId xmlns:a16="http://schemas.microsoft.com/office/drawing/2014/main" id="{C27AD36F-C0AD-6575-476E-E66EE0327E90}"/>
                    </a:ext>
                  </a:extLst>
                </p14:cNvPr>
                <p14:cNvContentPartPr/>
                <p14:nvPr/>
              </p14:nvContentPartPr>
              <p14:xfrm>
                <a:off x="6237591" y="1652940"/>
                <a:ext cx="95760" cy="150120"/>
              </p14:xfrm>
            </p:contentPart>
          </mc:Choice>
          <mc:Fallback xmlns="">
            <p:pic>
              <p:nvPicPr>
                <p:cNvPr id="9233" name="墨迹 9232">
                  <a:extLst>
                    <a:ext uri="{FF2B5EF4-FFF2-40B4-BE49-F238E27FC236}">
                      <a16:creationId xmlns:a16="http://schemas.microsoft.com/office/drawing/2014/main" id="{C27AD36F-C0AD-6575-476E-E66EE0327E9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28591" y="1644300"/>
                  <a:ext cx="113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34" name="墨迹 9233">
                  <a:extLst>
                    <a:ext uri="{FF2B5EF4-FFF2-40B4-BE49-F238E27FC236}">
                      <a16:creationId xmlns:a16="http://schemas.microsoft.com/office/drawing/2014/main" id="{9C4DC85E-C8A8-D0C8-7924-28DF33CD4F36}"/>
                    </a:ext>
                  </a:extLst>
                </p14:cNvPr>
                <p14:cNvContentPartPr/>
                <p14:nvPr/>
              </p14:nvContentPartPr>
              <p14:xfrm>
                <a:off x="6363951" y="1611900"/>
                <a:ext cx="293760" cy="183240"/>
              </p14:xfrm>
            </p:contentPart>
          </mc:Choice>
          <mc:Fallback xmlns="">
            <p:pic>
              <p:nvPicPr>
                <p:cNvPr id="9234" name="墨迹 9233">
                  <a:extLst>
                    <a:ext uri="{FF2B5EF4-FFF2-40B4-BE49-F238E27FC236}">
                      <a16:creationId xmlns:a16="http://schemas.microsoft.com/office/drawing/2014/main" id="{9C4DC85E-C8A8-D0C8-7924-28DF33CD4F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54951" y="1603260"/>
                  <a:ext cx="3114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8" name="组合 9237">
            <a:extLst>
              <a:ext uri="{FF2B5EF4-FFF2-40B4-BE49-F238E27FC236}">
                <a16:creationId xmlns:a16="http://schemas.microsoft.com/office/drawing/2014/main" id="{0D9102F7-930C-4920-5C72-08BEA9B06C57}"/>
              </a:ext>
            </a:extLst>
          </p:cNvPr>
          <p:cNvGrpSpPr/>
          <p:nvPr/>
        </p:nvGrpSpPr>
        <p:grpSpPr>
          <a:xfrm>
            <a:off x="7041471" y="1216620"/>
            <a:ext cx="924840" cy="684720"/>
            <a:chOff x="7041471" y="1216620"/>
            <a:chExt cx="92484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35" name="墨迹 9234">
                  <a:extLst>
                    <a:ext uri="{FF2B5EF4-FFF2-40B4-BE49-F238E27FC236}">
                      <a16:creationId xmlns:a16="http://schemas.microsoft.com/office/drawing/2014/main" id="{1E111E8D-374E-2A42-920D-38C916EC0507}"/>
                    </a:ext>
                  </a:extLst>
                </p14:cNvPr>
                <p14:cNvContentPartPr/>
                <p14:nvPr/>
              </p14:nvContentPartPr>
              <p14:xfrm>
                <a:off x="7041471" y="1584180"/>
                <a:ext cx="178920" cy="174240"/>
              </p14:xfrm>
            </p:contentPart>
          </mc:Choice>
          <mc:Fallback xmlns="">
            <p:pic>
              <p:nvPicPr>
                <p:cNvPr id="9235" name="墨迹 9234">
                  <a:extLst>
                    <a:ext uri="{FF2B5EF4-FFF2-40B4-BE49-F238E27FC236}">
                      <a16:creationId xmlns:a16="http://schemas.microsoft.com/office/drawing/2014/main" id="{1E111E8D-374E-2A42-920D-38C916EC050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2831" y="1575540"/>
                  <a:ext cx="196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36" name="墨迹 9235">
                  <a:extLst>
                    <a:ext uri="{FF2B5EF4-FFF2-40B4-BE49-F238E27FC236}">
                      <a16:creationId xmlns:a16="http://schemas.microsoft.com/office/drawing/2014/main" id="{DC31613F-365A-5A31-CFE4-A741CCAB0978}"/>
                    </a:ext>
                  </a:extLst>
                </p14:cNvPr>
                <p14:cNvContentPartPr/>
                <p14:nvPr/>
              </p14:nvContentPartPr>
              <p14:xfrm>
                <a:off x="7294191" y="1601100"/>
                <a:ext cx="57240" cy="85680"/>
              </p14:xfrm>
            </p:contentPart>
          </mc:Choice>
          <mc:Fallback xmlns="">
            <p:pic>
              <p:nvPicPr>
                <p:cNvPr id="9236" name="墨迹 9235">
                  <a:extLst>
                    <a:ext uri="{FF2B5EF4-FFF2-40B4-BE49-F238E27FC236}">
                      <a16:creationId xmlns:a16="http://schemas.microsoft.com/office/drawing/2014/main" id="{DC31613F-365A-5A31-CFE4-A741CCAB09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85191" y="1592460"/>
                  <a:ext cx="74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37" name="墨迹 9236">
                  <a:extLst>
                    <a:ext uri="{FF2B5EF4-FFF2-40B4-BE49-F238E27FC236}">
                      <a16:creationId xmlns:a16="http://schemas.microsoft.com/office/drawing/2014/main" id="{74081FD0-1D14-265B-382E-9CE03F77649F}"/>
                    </a:ext>
                  </a:extLst>
                </p14:cNvPr>
                <p14:cNvContentPartPr/>
                <p14:nvPr/>
              </p14:nvContentPartPr>
              <p14:xfrm>
                <a:off x="7396071" y="1216620"/>
                <a:ext cx="570240" cy="684720"/>
              </p14:xfrm>
            </p:contentPart>
          </mc:Choice>
          <mc:Fallback xmlns="">
            <p:pic>
              <p:nvPicPr>
                <p:cNvPr id="9237" name="墨迹 9236">
                  <a:extLst>
                    <a:ext uri="{FF2B5EF4-FFF2-40B4-BE49-F238E27FC236}">
                      <a16:creationId xmlns:a16="http://schemas.microsoft.com/office/drawing/2014/main" id="{74081FD0-1D14-265B-382E-9CE03F77649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87431" y="1207620"/>
                  <a:ext cx="587880" cy="70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F9CC56B5-3288-4F13-71D9-99A7898E3BF9}"/>
                  </a:ext>
                </a:extLst>
              </p14:cNvPr>
              <p14:cNvContentPartPr/>
              <p14:nvPr/>
            </p14:nvContentPartPr>
            <p14:xfrm>
              <a:off x="1975320" y="2914953"/>
              <a:ext cx="30240" cy="10296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F9CC56B5-3288-4F13-71D9-99A7898E3BF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66320" y="2906313"/>
                <a:ext cx="4788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81" name="组合 9280">
            <a:extLst>
              <a:ext uri="{FF2B5EF4-FFF2-40B4-BE49-F238E27FC236}">
                <a16:creationId xmlns:a16="http://schemas.microsoft.com/office/drawing/2014/main" id="{32D587CA-FFEB-E263-A166-CBBE5E407646}"/>
              </a:ext>
            </a:extLst>
          </p:cNvPr>
          <p:cNvGrpSpPr/>
          <p:nvPr/>
        </p:nvGrpSpPr>
        <p:grpSpPr>
          <a:xfrm>
            <a:off x="1020297" y="2097691"/>
            <a:ext cx="1869480" cy="1815120"/>
            <a:chOff x="1020297" y="2097691"/>
            <a:chExt cx="1869480" cy="181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C73FB53A-24FB-B783-8DD3-D736A67ECE10}"/>
                    </a:ext>
                  </a:extLst>
                </p14:cNvPr>
                <p14:cNvContentPartPr/>
                <p14:nvPr/>
              </p14:nvContentPartPr>
              <p14:xfrm>
                <a:off x="1846497" y="2906611"/>
                <a:ext cx="320400" cy="469080"/>
              </p14:xfrm>
            </p:contentPart>
          </mc:Choice>
          <mc:Fallback xmlns=""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C73FB53A-24FB-B783-8DD3-D736A67ECE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37497" y="2897611"/>
                  <a:ext cx="3380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40" name="墨迹 9239">
                  <a:extLst>
                    <a:ext uri="{FF2B5EF4-FFF2-40B4-BE49-F238E27FC236}">
                      <a16:creationId xmlns:a16="http://schemas.microsoft.com/office/drawing/2014/main" id="{AD6B703E-EBEE-22FA-5FD4-97D6CFEE8012}"/>
                    </a:ext>
                  </a:extLst>
                </p14:cNvPr>
                <p14:cNvContentPartPr/>
                <p14:nvPr/>
              </p14:nvContentPartPr>
              <p14:xfrm>
                <a:off x="1997697" y="3444451"/>
                <a:ext cx="65160" cy="106920"/>
              </p14:xfrm>
            </p:contentPart>
          </mc:Choice>
          <mc:Fallback xmlns="">
            <p:pic>
              <p:nvPicPr>
                <p:cNvPr id="9240" name="墨迹 9239">
                  <a:extLst>
                    <a:ext uri="{FF2B5EF4-FFF2-40B4-BE49-F238E27FC236}">
                      <a16:creationId xmlns:a16="http://schemas.microsoft.com/office/drawing/2014/main" id="{AD6B703E-EBEE-22FA-5FD4-97D6CFEE801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88697" y="3435811"/>
                  <a:ext cx="82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41" name="墨迹 9240">
                  <a:extLst>
                    <a:ext uri="{FF2B5EF4-FFF2-40B4-BE49-F238E27FC236}">
                      <a16:creationId xmlns:a16="http://schemas.microsoft.com/office/drawing/2014/main" id="{58378440-AA84-9A00-BFDB-54B44DDAD6C6}"/>
                    </a:ext>
                  </a:extLst>
                </p14:cNvPr>
                <p14:cNvContentPartPr/>
                <p14:nvPr/>
              </p14:nvContentPartPr>
              <p14:xfrm>
                <a:off x="2020017" y="3482611"/>
                <a:ext cx="25920" cy="72720"/>
              </p14:xfrm>
            </p:contentPart>
          </mc:Choice>
          <mc:Fallback xmlns="">
            <p:pic>
              <p:nvPicPr>
                <p:cNvPr id="9241" name="墨迹 9240">
                  <a:extLst>
                    <a:ext uri="{FF2B5EF4-FFF2-40B4-BE49-F238E27FC236}">
                      <a16:creationId xmlns:a16="http://schemas.microsoft.com/office/drawing/2014/main" id="{58378440-AA84-9A00-BFDB-54B44DDAD6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11377" y="3473971"/>
                  <a:ext cx="43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52" name="墨迹 9251">
                  <a:extLst>
                    <a:ext uri="{FF2B5EF4-FFF2-40B4-BE49-F238E27FC236}">
                      <a16:creationId xmlns:a16="http://schemas.microsoft.com/office/drawing/2014/main" id="{9820AAEB-1984-B9CA-EBA7-34F5C7A77507}"/>
                    </a:ext>
                  </a:extLst>
                </p14:cNvPr>
                <p14:cNvContentPartPr/>
                <p14:nvPr/>
              </p14:nvContentPartPr>
              <p14:xfrm>
                <a:off x="2098857" y="3558571"/>
                <a:ext cx="100080" cy="94320"/>
              </p14:xfrm>
            </p:contentPart>
          </mc:Choice>
          <mc:Fallback xmlns="">
            <p:pic>
              <p:nvPicPr>
                <p:cNvPr id="9252" name="墨迹 9251">
                  <a:extLst>
                    <a:ext uri="{FF2B5EF4-FFF2-40B4-BE49-F238E27FC236}">
                      <a16:creationId xmlns:a16="http://schemas.microsoft.com/office/drawing/2014/main" id="{9820AAEB-1984-B9CA-EBA7-34F5C7A775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89857" y="3549571"/>
                  <a:ext cx="11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53" name="墨迹 9252">
                  <a:extLst>
                    <a:ext uri="{FF2B5EF4-FFF2-40B4-BE49-F238E27FC236}">
                      <a16:creationId xmlns:a16="http://schemas.microsoft.com/office/drawing/2014/main" id="{1DD549EA-3A3D-F2FE-9A3C-4B3DFA764D9C}"/>
                    </a:ext>
                  </a:extLst>
                </p14:cNvPr>
                <p14:cNvContentPartPr/>
                <p14:nvPr/>
              </p14:nvContentPartPr>
              <p14:xfrm>
                <a:off x="2185977" y="3495211"/>
                <a:ext cx="61920" cy="98280"/>
              </p14:xfrm>
            </p:contentPart>
          </mc:Choice>
          <mc:Fallback xmlns="">
            <p:pic>
              <p:nvPicPr>
                <p:cNvPr id="9253" name="墨迹 9252">
                  <a:extLst>
                    <a:ext uri="{FF2B5EF4-FFF2-40B4-BE49-F238E27FC236}">
                      <a16:creationId xmlns:a16="http://schemas.microsoft.com/office/drawing/2014/main" id="{1DD549EA-3A3D-F2FE-9A3C-4B3DFA764D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76977" y="3486571"/>
                  <a:ext cx="79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54" name="墨迹 9253">
                  <a:extLst>
                    <a:ext uri="{FF2B5EF4-FFF2-40B4-BE49-F238E27FC236}">
                      <a16:creationId xmlns:a16="http://schemas.microsoft.com/office/drawing/2014/main" id="{097936B2-B753-4531-1A7C-AF9D662FD281}"/>
                    </a:ext>
                  </a:extLst>
                </p14:cNvPr>
                <p14:cNvContentPartPr/>
                <p14:nvPr/>
              </p14:nvContentPartPr>
              <p14:xfrm>
                <a:off x="2250777" y="3487651"/>
                <a:ext cx="87840" cy="55080"/>
              </p14:xfrm>
            </p:contentPart>
          </mc:Choice>
          <mc:Fallback xmlns="">
            <p:pic>
              <p:nvPicPr>
                <p:cNvPr id="9254" name="墨迹 9253">
                  <a:extLst>
                    <a:ext uri="{FF2B5EF4-FFF2-40B4-BE49-F238E27FC236}">
                      <a16:creationId xmlns:a16="http://schemas.microsoft.com/office/drawing/2014/main" id="{097936B2-B753-4531-1A7C-AF9D662FD28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41777" y="3478651"/>
                  <a:ext cx="105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55" name="墨迹 9254">
                  <a:extLst>
                    <a:ext uri="{FF2B5EF4-FFF2-40B4-BE49-F238E27FC236}">
                      <a16:creationId xmlns:a16="http://schemas.microsoft.com/office/drawing/2014/main" id="{980C130D-22D5-6C94-B5A9-B29B9111E320}"/>
                    </a:ext>
                  </a:extLst>
                </p14:cNvPr>
                <p14:cNvContentPartPr/>
                <p14:nvPr/>
              </p14:nvContentPartPr>
              <p14:xfrm>
                <a:off x="2430417" y="3348691"/>
                <a:ext cx="161280" cy="149760"/>
              </p14:xfrm>
            </p:contentPart>
          </mc:Choice>
          <mc:Fallback xmlns="">
            <p:pic>
              <p:nvPicPr>
                <p:cNvPr id="9255" name="墨迹 9254">
                  <a:extLst>
                    <a:ext uri="{FF2B5EF4-FFF2-40B4-BE49-F238E27FC236}">
                      <a16:creationId xmlns:a16="http://schemas.microsoft.com/office/drawing/2014/main" id="{980C130D-22D5-6C94-B5A9-B29B9111E3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21777" y="3339691"/>
                  <a:ext cx="178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56" name="墨迹 9255">
                  <a:extLst>
                    <a:ext uri="{FF2B5EF4-FFF2-40B4-BE49-F238E27FC236}">
                      <a16:creationId xmlns:a16="http://schemas.microsoft.com/office/drawing/2014/main" id="{1B65D865-FC7B-DFD8-FA6F-4F430C788F9F}"/>
                    </a:ext>
                  </a:extLst>
                </p14:cNvPr>
                <p14:cNvContentPartPr/>
                <p14:nvPr/>
              </p14:nvContentPartPr>
              <p14:xfrm>
                <a:off x="2580177" y="3265531"/>
                <a:ext cx="50040" cy="160560"/>
              </p14:xfrm>
            </p:contentPart>
          </mc:Choice>
          <mc:Fallback xmlns="">
            <p:pic>
              <p:nvPicPr>
                <p:cNvPr id="9256" name="墨迹 9255">
                  <a:extLst>
                    <a:ext uri="{FF2B5EF4-FFF2-40B4-BE49-F238E27FC236}">
                      <a16:creationId xmlns:a16="http://schemas.microsoft.com/office/drawing/2014/main" id="{1B65D865-FC7B-DFD8-FA6F-4F430C788F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71537" y="3256891"/>
                  <a:ext cx="67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57" name="墨迹 9256">
                  <a:extLst>
                    <a:ext uri="{FF2B5EF4-FFF2-40B4-BE49-F238E27FC236}">
                      <a16:creationId xmlns:a16="http://schemas.microsoft.com/office/drawing/2014/main" id="{6CE4BB56-2E97-F204-81B4-EBF0D288E626}"/>
                    </a:ext>
                  </a:extLst>
                </p14:cNvPr>
                <p14:cNvContentPartPr/>
                <p14:nvPr/>
              </p14:nvContentPartPr>
              <p14:xfrm>
                <a:off x="2553177" y="3350131"/>
                <a:ext cx="155160" cy="71640"/>
              </p14:xfrm>
            </p:contentPart>
          </mc:Choice>
          <mc:Fallback xmlns="">
            <p:pic>
              <p:nvPicPr>
                <p:cNvPr id="9257" name="墨迹 9256">
                  <a:extLst>
                    <a:ext uri="{FF2B5EF4-FFF2-40B4-BE49-F238E27FC236}">
                      <a16:creationId xmlns:a16="http://schemas.microsoft.com/office/drawing/2014/main" id="{6CE4BB56-2E97-F204-81B4-EBF0D288E62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44177" y="3341491"/>
                  <a:ext cx="172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58" name="墨迹 9257">
                  <a:extLst>
                    <a:ext uri="{FF2B5EF4-FFF2-40B4-BE49-F238E27FC236}">
                      <a16:creationId xmlns:a16="http://schemas.microsoft.com/office/drawing/2014/main" id="{71E279A6-410E-5DD5-A7DD-C9573649D16D}"/>
                    </a:ext>
                  </a:extLst>
                </p14:cNvPr>
                <p14:cNvContentPartPr/>
                <p14:nvPr/>
              </p14:nvContentPartPr>
              <p14:xfrm>
                <a:off x="2288937" y="3656131"/>
                <a:ext cx="174240" cy="256680"/>
              </p14:xfrm>
            </p:contentPart>
          </mc:Choice>
          <mc:Fallback xmlns="">
            <p:pic>
              <p:nvPicPr>
                <p:cNvPr id="9258" name="墨迹 9257">
                  <a:extLst>
                    <a:ext uri="{FF2B5EF4-FFF2-40B4-BE49-F238E27FC236}">
                      <a16:creationId xmlns:a16="http://schemas.microsoft.com/office/drawing/2014/main" id="{71E279A6-410E-5DD5-A7DD-C9573649D1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80297" y="3647131"/>
                  <a:ext cx="191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59" name="墨迹 9258">
                  <a:extLst>
                    <a:ext uri="{FF2B5EF4-FFF2-40B4-BE49-F238E27FC236}">
                      <a16:creationId xmlns:a16="http://schemas.microsoft.com/office/drawing/2014/main" id="{E524F5AA-ADBC-F8B2-FA0E-E23FEBDBAC9F}"/>
                    </a:ext>
                  </a:extLst>
                </p14:cNvPr>
                <p14:cNvContentPartPr/>
                <p14:nvPr/>
              </p14:nvContentPartPr>
              <p14:xfrm>
                <a:off x="2476137" y="3636691"/>
                <a:ext cx="73800" cy="70560"/>
              </p14:xfrm>
            </p:contentPart>
          </mc:Choice>
          <mc:Fallback xmlns="">
            <p:pic>
              <p:nvPicPr>
                <p:cNvPr id="9259" name="墨迹 9258">
                  <a:extLst>
                    <a:ext uri="{FF2B5EF4-FFF2-40B4-BE49-F238E27FC236}">
                      <a16:creationId xmlns:a16="http://schemas.microsoft.com/office/drawing/2014/main" id="{E524F5AA-ADBC-F8B2-FA0E-E23FEBDBAC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67137" y="3628051"/>
                  <a:ext cx="91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60" name="墨迹 9259">
                  <a:extLst>
                    <a:ext uri="{FF2B5EF4-FFF2-40B4-BE49-F238E27FC236}">
                      <a16:creationId xmlns:a16="http://schemas.microsoft.com/office/drawing/2014/main" id="{D3928EE2-73F2-1E06-D899-68C27C15565C}"/>
                    </a:ext>
                  </a:extLst>
                </p14:cNvPr>
                <p14:cNvContentPartPr/>
                <p14:nvPr/>
              </p14:nvContentPartPr>
              <p14:xfrm>
                <a:off x="2510697" y="3623011"/>
                <a:ext cx="15840" cy="81000"/>
              </p14:xfrm>
            </p:contentPart>
          </mc:Choice>
          <mc:Fallback xmlns="">
            <p:pic>
              <p:nvPicPr>
                <p:cNvPr id="9260" name="墨迹 9259">
                  <a:extLst>
                    <a:ext uri="{FF2B5EF4-FFF2-40B4-BE49-F238E27FC236}">
                      <a16:creationId xmlns:a16="http://schemas.microsoft.com/office/drawing/2014/main" id="{D3928EE2-73F2-1E06-D899-68C27C1556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02057" y="3614011"/>
                  <a:ext cx="33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261" name="墨迹 9260">
                  <a:extLst>
                    <a:ext uri="{FF2B5EF4-FFF2-40B4-BE49-F238E27FC236}">
                      <a16:creationId xmlns:a16="http://schemas.microsoft.com/office/drawing/2014/main" id="{6F17D657-87A5-0E1C-1089-FEAB1EDBCF87}"/>
                    </a:ext>
                  </a:extLst>
                </p14:cNvPr>
                <p14:cNvContentPartPr/>
                <p14:nvPr/>
              </p14:nvContentPartPr>
              <p14:xfrm>
                <a:off x="2598897" y="3605011"/>
                <a:ext cx="49320" cy="75960"/>
              </p14:xfrm>
            </p:contentPart>
          </mc:Choice>
          <mc:Fallback xmlns="">
            <p:pic>
              <p:nvPicPr>
                <p:cNvPr id="9261" name="墨迹 9260">
                  <a:extLst>
                    <a:ext uri="{FF2B5EF4-FFF2-40B4-BE49-F238E27FC236}">
                      <a16:creationId xmlns:a16="http://schemas.microsoft.com/office/drawing/2014/main" id="{6F17D657-87A5-0E1C-1089-FEAB1EDBCF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89897" y="3596371"/>
                  <a:ext cx="66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262" name="墨迹 9261">
                  <a:extLst>
                    <a:ext uri="{FF2B5EF4-FFF2-40B4-BE49-F238E27FC236}">
                      <a16:creationId xmlns:a16="http://schemas.microsoft.com/office/drawing/2014/main" id="{98DF0A99-CB0C-8474-2250-9F8723ADE59E}"/>
                    </a:ext>
                  </a:extLst>
                </p14:cNvPr>
                <p14:cNvContentPartPr/>
                <p14:nvPr/>
              </p14:nvContentPartPr>
              <p14:xfrm>
                <a:off x="2662257" y="3533011"/>
                <a:ext cx="55080" cy="121680"/>
              </p14:xfrm>
            </p:contentPart>
          </mc:Choice>
          <mc:Fallback xmlns="">
            <p:pic>
              <p:nvPicPr>
                <p:cNvPr id="9262" name="墨迹 9261">
                  <a:extLst>
                    <a:ext uri="{FF2B5EF4-FFF2-40B4-BE49-F238E27FC236}">
                      <a16:creationId xmlns:a16="http://schemas.microsoft.com/office/drawing/2014/main" id="{98DF0A99-CB0C-8474-2250-9F8723ADE5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53617" y="3524371"/>
                  <a:ext cx="72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64" name="墨迹 9263">
                  <a:extLst>
                    <a:ext uri="{FF2B5EF4-FFF2-40B4-BE49-F238E27FC236}">
                      <a16:creationId xmlns:a16="http://schemas.microsoft.com/office/drawing/2014/main" id="{64E418B5-1CDE-B36C-FD93-6214BDAE77AA}"/>
                    </a:ext>
                  </a:extLst>
                </p14:cNvPr>
                <p14:cNvContentPartPr/>
                <p14:nvPr/>
              </p14:nvContentPartPr>
              <p14:xfrm>
                <a:off x="2135217" y="3006691"/>
                <a:ext cx="754560" cy="364320"/>
              </p14:xfrm>
            </p:contentPart>
          </mc:Choice>
          <mc:Fallback xmlns="">
            <p:pic>
              <p:nvPicPr>
                <p:cNvPr id="9264" name="墨迹 9263">
                  <a:extLst>
                    <a:ext uri="{FF2B5EF4-FFF2-40B4-BE49-F238E27FC236}">
                      <a16:creationId xmlns:a16="http://schemas.microsoft.com/office/drawing/2014/main" id="{64E418B5-1CDE-B36C-FD93-6214BDAE77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26217" y="2997691"/>
                  <a:ext cx="7722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265" name="墨迹 9264">
                  <a:extLst>
                    <a:ext uri="{FF2B5EF4-FFF2-40B4-BE49-F238E27FC236}">
                      <a16:creationId xmlns:a16="http://schemas.microsoft.com/office/drawing/2014/main" id="{A01356EF-F77F-4367-A3D4-E069E00CFBD4}"/>
                    </a:ext>
                  </a:extLst>
                </p14:cNvPr>
                <p14:cNvContentPartPr/>
                <p14:nvPr/>
              </p14:nvContentPartPr>
              <p14:xfrm>
                <a:off x="2159697" y="2810491"/>
                <a:ext cx="244800" cy="197640"/>
              </p14:xfrm>
            </p:contentPart>
          </mc:Choice>
          <mc:Fallback xmlns="">
            <p:pic>
              <p:nvPicPr>
                <p:cNvPr id="9265" name="墨迹 9264">
                  <a:extLst>
                    <a:ext uri="{FF2B5EF4-FFF2-40B4-BE49-F238E27FC236}">
                      <a16:creationId xmlns:a16="http://schemas.microsoft.com/office/drawing/2014/main" id="{A01356EF-F77F-4367-A3D4-E069E00CFB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50697" y="2801491"/>
                  <a:ext cx="262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266" name="墨迹 9265">
                  <a:extLst>
                    <a:ext uri="{FF2B5EF4-FFF2-40B4-BE49-F238E27FC236}">
                      <a16:creationId xmlns:a16="http://schemas.microsoft.com/office/drawing/2014/main" id="{C3911F66-E743-97C2-492C-BC0B524909C9}"/>
                    </a:ext>
                  </a:extLst>
                </p14:cNvPr>
                <p14:cNvContentPartPr/>
                <p14:nvPr/>
              </p14:nvContentPartPr>
              <p14:xfrm>
                <a:off x="1060257" y="2770531"/>
                <a:ext cx="126360" cy="227880"/>
              </p14:xfrm>
            </p:contentPart>
          </mc:Choice>
          <mc:Fallback xmlns="">
            <p:pic>
              <p:nvPicPr>
                <p:cNvPr id="9266" name="墨迹 9265">
                  <a:extLst>
                    <a:ext uri="{FF2B5EF4-FFF2-40B4-BE49-F238E27FC236}">
                      <a16:creationId xmlns:a16="http://schemas.microsoft.com/office/drawing/2014/main" id="{C3911F66-E743-97C2-492C-BC0B524909C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1617" y="2761531"/>
                  <a:ext cx="144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267" name="墨迹 9266">
                  <a:extLst>
                    <a:ext uri="{FF2B5EF4-FFF2-40B4-BE49-F238E27FC236}">
                      <a16:creationId xmlns:a16="http://schemas.microsoft.com/office/drawing/2014/main" id="{014EB6FD-FF0C-CB3C-F16D-50F8F03BD4F7}"/>
                    </a:ext>
                  </a:extLst>
                </p14:cNvPr>
                <p14:cNvContentPartPr/>
                <p14:nvPr/>
              </p14:nvContentPartPr>
              <p14:xfrm>
                <a:off x="1020297" y="2855491"/>
                <a:ext cx="76680" cy="82440"/>
              </p14:xfrm>
            </p:contentPart>
          </mc:Choice>
          <mc:Fallback xmlns="">
            <p:pic>
              <p:nvPicPr>
                <p:cNvPr id="9267" name="墨迹 9266">
                  <a:extLst>
                    <a:ext uri="{FF2B5EF4-FFF2-40B4-BE49-F238E27FC236}">
                      <a16:creationId xmlns:a16="http://schemas.microsoft.com/office/drawing/2014/main" id="{014EB6FD-FF0C-CB3C-F16D-50F8F03BD4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1657" y="2846851"/>
                  <a:ext cx="94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268" name="墨迹 9267">
                  <a:extLst>
                    <a:ext uri="{FF2B5EF4-FFF2-40B4-BE49-F238E27FC236}">
                      <a16:creationId xmlns:a16="http://schemas.microsoft.com/office/drawing/2014/main" id="{DA13F6ED-6527-150D-14A9-81EB81728E32}"/>
                    </a:ext>
                  </a:extLst>
                </p14:cNvPr>
                <p14:cNvContentPartPr/>
                <p14:nvPr/>
              </p14:nvContentPartPr>
              <p14:xfrm>
                <a:off x="1146297" y="2806531"/>
                <a:ext cx="89280" cy="146160"/>
              </p14:xfrm>
            </p:contentPart>
          </mc:Choice>
          <mc:Fallback xmlns="">
            <p:pic>
              <p:nvPicPr>
                <p:cNvPr id="9268" name="墨迹 9267">
                  <a:extLst>
                    <a:ext uri="{FF2B5EF4-FFF2-40B4-BE49-F238E27FC236}">
                      <a16:creationId xmlns:a16="http://schemas.microsoft.com/office/drawing/2014/main" id="{DA13F6ED-6527-150D-14A9-81EB81728E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7657" y="2797891"/>
                  <a:ext cx="106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269" name="墨迹 9268">
                  <a:extLst>
                    <a:ext uri="{FF2B5EF4-FFF2-40B4-BE49-F238E27FC236}">
                      <a16:creationId xmlns:a16="http://schemas.microsoft.com/office/drawing/2014/main" id="{3B9BEAB3-1819-B7A9-6985-FEA03D025490}"/>
                    </a:ext>
                  </a:extLst>
                </p14:cNvPr>
                <p14:cNvContentPartPr/>
                <p14:nvPr/>
              </p14:nvContentPartPr>
              <p14:xfrm>
                <a:off x="1253937" y="2740651"/>
                <a:ext cx="104040" cy="122400"/>
              </p14:xfrm>
            </p:contentPart>
          </mc:Choice>
          <mc:Fallback xmlns="">
            <p:pic>
              <p:nvPicPr>
                <p:cNvPr id="9269" name="墨迹 9268">
                  <a:extLst>
                    <a:ext uri="{FF2B5EF4-FFF2-40B4-BE49-F238E27FC236}">
                      <a16:creationId xmlns:a16="http://schemas.microsoft.com/office/drawing/2014/main" id="{3B9BEAB3-1819-B7A9-6985-FEA03D0254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45297" y="2732011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270" name="墨迹 9269">
                  <a:extLst>
                    <a:ext uri="{FF2B5EF4-FFF2-40B4-BE49-F238E27FC236}">
                      <a16:creationId xmlns:a16="http://schemas.microsoft.com/office/drawing/2014/main" id="{2E10F47D-ADCC-AD71-8393-252C26C43DD2}"/>
                    </a:ext>
                  </a:extLst>
                </p14:cNvPr>
                <p14:cNvContentPartPr/>
                <p14:nvPr/>
              </p14:nvContentPartPr>
              <p14:xfrm>
                <a:off x="1368777" y="2723371"/>
                <a:ext cx="19080" cy="51120"/>
              </p14:xfrm>
            </p:contentPart>
          </mc:Choice>
          <mc:Fallback xmlns="">
            <p:pic>
              <p:nvPicPr>
                <p:cNvPr id="9270" name="墨迹 9269">
                  <a:extLst>
                    <a:ext uri="{FF2B5EF4-FFF2-40B4-BE49-F238E27FC236}">
                      <a16:creationId xmlns:a16="http://schemas.microsoft.com/office/drawing/2014/main" id="{2E10F47D-ADCC-AD71-8393-252C26C43DD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60137" y="2714731"/>
                  <a:ext cx="36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71" name="墨迹 9270">
                  <a:extLst>
                    <a:ext uri="{FF2B5EF4-FFF2-40B4-BE49-F238E27FC236}">
                      <a16:creationId xmlns:a16="http://schemas.microsoft.com/office/drawing/2014/main" id="{AFBD5E88-A7E9-0766-3CBC-7122D31CB0BE}"/>
                    </a:ext>
                  </a:extLst>
                </p14:cNvPr>
                <p14:cNvContentPartPr/>
                <p14:nvPr/>
              </p14:nvContentPartPr>
              <p14:xfrm>
                <a:off x="1345017" y="2642011"/>
                <a:ext cx="145440" cy="123840"/>
              </p14:xfrm>
            </p:contentPart>
          </mc:Choice>
          <mc:Fallback xmlns="">
            <p:pic>
              <p:nvPicPr>
                <p:cNvPr id="9271" name="墨迹 9270">
                  <a:extLst>
                    <a:ext uri="{FF2B5EF4-FFF2-40B4-BE49-F238E27FC236}">
                      <a16:creationId xmlns:a16="http://schemas.microsoft.com/office/drawing/2014/main" id="{AFBD5E88-A7E9-0766-3CBC-7122D31CB0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36017" y="2633011"/>
                  <a:ext cx="163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72" name="墨迹 9271">
                  <a:extLst>
                    <a:ext uri="{FF2B5EF4-FFF2-40B4-BE49-F238E27FC236}">
                      <a16:creationId xmlns:a16="http://schemas.microsoft.com/office/drawing/2014/main" id="{883FB2AA-E716-39F0-192B-B3E529ADC8B1}"/>
                    </a:ext>
                  </a:extLst>
                </p14:cNvPr>
                <p14:cNvContentPartPr/>
                <p14:nvPr/>
              </p14:nvContentPartPr>
              <p14:xfrm>
                <a:off x="1439697" y="2603851"/>
                <a:ext cx="75960" cy="100080"/>
              </p14:xfrm>
            </p:contentPart>
          </mc:Choice>
          <mc:Fallback xmlns="">
            <p:pic>
              <p:nvPicPr>
                <p:cNvPr id="9272" name="墨迹 9271">
                  <a:extLst>
                    <a:ext uri="{FF2B5EF4-FFF2-40B4-BE49-F238E27FC236}">
                      <a16:creationId xmlns:a16="http://schemas.microsoft.com/office/drawing/2014/main" id="{883FB2AA-E716-39F0-192B-B3E529ADC8B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31057" y="2594851"/>
                  <a:ext cx="93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273" name="墨迹 9272">
                  <a:extLst>
                    <a:ext uri="{FF2B5EF4-FFF2-40B4-BE49-F238E27FC236}">
                      <a16:creationId xmlns:a16="http://schemas.microsoft.com/office/drawing/2014/main" id="{C35B0E4B-9941-F6D3-2388-4CB8C30F864E}"/>
                    </a:ext>
                  </a:extLst>
                </p14:cNvPr>
                <p14:cNvContentPartPr/>
                <p14:nvPr/>
              </p14:nvContentPartPr>
              <p14:xfrm>
                <a:off x="1518537" y="2583331"/>
                <a:ext cx="19800" cy="55440"/>
              </p14:xfrm>
            </p:contentPart>
          </mc:Choice>
          <mc:Fallback xmlns="">
            <p:pic>
              <p:nvPicPr>
                <p:cNvPr id="9273" name="墨迹 9272">
                  <a:extLst>
                    <a:ext uri="{FF2B5EF4-FFF2-40B4-BE49-F238E27FC236}">
                      <a16:creationId xmlns:a16="http://schemas.microsoft.com/office/drawing/2014/main" id="{C35B0E4B-9941-F6D3-2388-4CB8C30F86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09537" y="2574331"/>
                  <a:ext cx="37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274" name="墨迹 9273">
                  <a:extLst>
                    <a:ext uri="{FF2B5EF4-FFF2-40B4-BE49-F238E27FC236}">
                      <a16:creationId xmlns:a16="http://schemas.microsoft.com/office/drawing/2014/main" id="{A4FA39C1-4A2D-5504-56BD-5192917EC71A}"/>
                    </a:ext>
                  </a:extLst>
                </p14:cNvPr>
                <p14:cNvContentPartPr/>
                <p14:nvPr/>
              </p14:nvContentPartPr>
              <p14:xfrm>
                <a:off x="1534017" y="2495131"/>
                <a:ext cx="270720" cy="349920"/>
              </p14:xfrm>
            </p:contentPart>
          </mc:Choice>
          <mc:Fallback xmlns="">
            <p:pic>
              <p:nvPicPr>
                <p:cNvPr id="9274" name="墨迹 9273">
                  <a:extLst>
                    <a:ext uri="{FF2B5EF4-FFF2-40B4-BE49-F238E27FC236}">
                      <a16:creationId xmlns:a16="http://schemas.microsoft.com/office/drawing/2014/main" id="{A4FA39C1-4A2D-5504-56BD-5192917EC7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25377" y="2486491"/>
                  <a:ext cx="288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275" name="墨迹 9274">
                  <a:extLst>
                    <a:ext uri="{FF2B5EF4-FFF2-40B4-BE49-F238E27FC236}">
                      <a16:creationId xmlns:a16="http://schemas.microsoft.com/office/drawing/2014/main" id="{7FD70C52-675A-46E6-5208-618358284339}"/>
                    </a:ext>
                  </a:extLst>
                </p14:cNvPr>
                <p14:cNvContentPartPr/>
                <p14:nvPr/>
              </p14:nvContentPartPr>
              <p14:xfrm>
                <a:off x="1799697" y="2316931"/>
                <a:ext cx="217440" cy="237600"/>
              </p14:xfrm>
            </p:contentPart>
          </mc:Choice>
          <mc:Fallback xmlns="">
            <p:pic>
              <p:nvPicPr>
                <p:cNvPr id="9275" name="墨迹 9274">
                  <a:extLst>
                    <a:ext uri="{FF2B5EF4-FFF2-40B4-BE49-F238E27FC236}">
                      <a16:creationId xmlns:a16="http://schemas.microsoft.com/office/drawing/2014/main" id="{7FD70C52-675A-46E6-5208-6183582843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90697" y="2307931"/>
                  <a:ext cx="235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276" name="墨迹 9275">
                  <a:extLst>
                    <a:ext uri="{FF2B5EF4-FFF2-40B4-BE49-F238E27FC236}">
                      <a16:creationId xmlns:a16="http://schemas.microsoft.com/office/drawing/2014/main" id="{CAEBA755-AD2C-6705-4DEB-533C0F7A412E}"/>
                    </a:ext>
                  </a:extLst>
                </p14:cNvPr>
                <p14:cNvContentPartPr/>
                <p14:nvPr/>
              </p14:nvContentPartPr>
              <p14:xfrm>
                <a:off x="2047737" y="2156731"/>
                <a:ext cx="165960" cy="222480"/>
              </p14:xfrm>
            </p:contentPart>
          </mc:Choice>
          <mc:Fallback xmlns="">
            <p:pic>
              <p:nvPicPr>
                <p:cNvPr id="9276" name="墨迹 9275">
                  <a:extLst>
                    <a:ext uri="{FF2B5EF4-FFF2-40B4-BE49-F238E27FC236}">
                      <a16:creationId xmlns:a16="http://schemas.microsoft.com/office/drawing/2014/main" id="{CAEBA755-AD2C-6705-4DEB-533C0F7A41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39097" y="2148091"/>
                  <a:ext cx="183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277" name="墨迹 9276">
                  <a:extLst>
                    <a:ext uri="{FF2B5EF4-FFF2-40B4-BE49-F238E27FC236}">
                      <a16:creationId xmlns:a16="http://schemas.microsoft.com/office/drawing/2014/main" id="{FE5473D2-B6A2-BB6C-0BB6-A4B8DCBBE0B6}"/>
                    </a:ext>
                  </a:extLst>
                </p14:cNvPr>
                <p14:cNvContentPartPr/>
                <p14:nvPr/>
              </p14:nvContentPartPr>
              <p14:xfrm>
                <a:off x="2186697" y="2097691"/>
                <a:ext cx="27720" cy="57240"/>
              </p14:xfrm>
            </p:contentPart>
          </mc:Choice>
          <mc:Fallback xmlns="">
            <p:pic>
              <p:nvPicPr>
                <p:cNvPr id="9277" name="墨迹 9276">
                  <a:extLst>
                    <a:ext uri="{FF2B5EF4-FFF2-40B4-BE49-F238E27FC236}">
                      <a16:creationId xmlns:a16="http://schemas.microsoft.com/office/drawing/2014/main" id="{FE5473D2-B6A2-BB6C-0BB6-A4B8DCBBE0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78057" y="2089051"/>
                  <a:ext cx="45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278" name="墨迹 9277">
                  <a:extLst>
                    <a:ext uri="{FF2B5EF4-FFF2-40B4-BE49-F238E27FC236}">
                      <a16:creationId xmlns:a16="http://schemas.microsoft.com/office/drawing/2014/main" id="{D0DA2694-1EDD-A930-A0E0-5DB71EB9B70D}"/>
                    </a:ext>
                  </a:extLst>
                </p14:cNvPr>
                <p14:cNvContentPartPr/>
                <p14:nvPr/>
              </p14:nvContentPartPr>
              <p14:xfrm>
                <a:off x="2263017" y="2197051"/>
                <a:ext cx="81360" cy="150840"/>
              </p14:xfrm>
            </p:contentPart>
          </mc:Choice>
          <mc:Fallback xmlns="">
            <p:pic>
              <p:nvPicPr>
                <p:cNvPr id="9278" name="墨迹 9277">
                  <a:extLst>
                    <a:ext uri="{FF2B5EF4-FFF2-40B4-BE49-F238E27FC236}">
                      <a16:creationId xmlns:a16="http://schemas.microsoft.com/office/drawing/2014/main" id="{D0DA2694-1EDD-A930-A0E0-5DB71EB9B70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54017" y="2188051"/>
                  <a:ext cx="9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279" name="墨迹 9278">
                  <a:extLst>
                    <a:ext uri="{FF2B5EF4-FFF2-40B4-BE49-F238E27FC236}">
                      <a16:creationId xmlns:a16="http://schemas.microsoft.com/office/drawing/2014/main" id="{20C7B907-CEC3-44BF-0A3B-48EDF8526FC4}"/>
                    </a:ext>
                  </a:extLst>
                </p14:cNvPr>
                <p14:cNvContentPartPr/>
                <p14:nvPr/>
              </p14:nvContentPartPr>
              <p14:xfrm>
                <a:off x="1961697" y="2423491"/>
                <a:ext cx="270720" cy="324000"/>
              </p14:xfrm>
            </p:contentPart>
          </mc:Choice>
          <mc:Fallback xmlns="">
            <p:pic>
              <p:nvPicPr>
                <p:cNvPr id="9279" name="墨迹 9278">
                  <a:extLst>
                    <a:ext uri="{FF2B5EF4-FFF2-40B4-BE49-F238E27FC236}">
                      <a16:creationId xmlns:a16="http://schemas.microsoft.com/office/drawing/2014/main" id="{20C7B907-CEC3-44BF-0A3B-48EDF8526FC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53057" y="2414491"/>
                  <a:ext cx="288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280" name="墨迹 9279">
                  <a:extLst>
                    <a:ext uri="{FF2B5EF4-FFF2-40B4-BE49-F238E27FC236}">
                      <a16:creationId xmlns:a16="http://schemas.microsoft.com/office/drawing/2014/main" id="{612EB181-3360-6211-5B99-8190C3814C7B}"/>
                    </a:ext>
                  </a:extLst>
                </p14:cNvPr>
                <p14:cNvContentPartPr/>
                <p14:nvPr/>
              </p14:nvContentPartPr>
              <p14:xfrm>
                <a:off x="2229537" y="2430691"/>
                <a:ext cx="110160" cy="78840"/>
              </p14:xfrm>
            </p:contentPart>
          </mc:Choice>
          <mc:Fallback xmlns="">
            <p:pic>
              <p:nvPicPr>
                <p:cNvPr id="9280" name="墨迹 9279">
                  <a:extLst>
                    <a:ext uri="{FF2B5EF4-FFF2-40B4-BE49-F238E27FC236}">
                      <a16:creationId xmlns:a16="http://schemas.microsoft.com/office/drawing/2014/main" id="{612EB181-3360-6211-5B99-8190C3814C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20537" y="2422051"/>
                  <a:ext cx="1278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9282" name="墨迹 9281">
                <a:extLst>
                  <a:ext uri="{FF2B5EF4-FFF2-40B4-BE49-F238E27FC236}">
                    <a16:creationId xmlns:a16="http://schemas.microsoft.com/office/drawing/2014/main" id="{939A32B3-2170-6447-D28E-7A7CDCB7B07B}"/>
                  </a:ext>
                </a:extLst>
              </p14:cNvPr>
              <p14:cNvContentPartPr/>
              <p14:nvPr/>
            </p14:nvContentPartPr>
            <p14:xfrm>
              <a:off x="3402417" y="4001371"/>
              <a:ext cx="360" cy="360"/>
            </p14:xfrm>
          </p:contentPart>
        </mc:Choice>
        <mc:Fallback xmlns="">
          <p:pic>
            <p:nvPicPr>
              <p:cNvPr id="9282" name="墨迹 9281">
                <a:extLst>
                  <a:ext uri="{FF2B5EF4-FFF2-40B4-BE49-F238E27FC236}">
                    <a16:creationId xmlns:a16="http://schemas.microsoft.com/office/drawing/2014/main" id="{939A32B3-2170-6447-D28E-7A7CDCB7B07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384777" y="398373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6" name="组合 9295">
            <a:extLst>
              <a:ext uri="{FF2B5EF4-FFF2-40B4-BE49-F238E27FC236}">
                <a16:creationId xmlns:a16="http://schemas.microsoft.com/office/drawing/2014/main" id="{95BF06CD-CE9D-BBE0-9110-450F5A92CABE}"/>
              </a:ext>
            </a:extLst>
          </p:cNvPr>
          <p:cNvGrpSpPr/>
          <p:nvPr/>
        </p:nvGrpSpPr>
        <p:grpSpPr>
          <a:xfrm>
            <a:off x="5106657" y="3334291"/>
            <a:ext cx="2237040" cy="386640"/>
            <a:chOff x="5106657" y="3334291"/>
            <a:chExt cx="22370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283" name="墨迹 9282">
                  <a:extLst>
                    <a:ext uri="{FF2B5EF4-FFF2-40B4-BE49-F238E27FC236}">
                      <a16:creationId xmlns:a16="http://schemas.microsoft.com/office/drawing/2014/main" id="{28866BDA-A967-32BE-510E-8B2B64A0DE91}"/>
                    </a:ext>
                  </a:extLst>
                </p14:cNvPr>
                <p14:cNvContentPartPr/>
                <p14:nvPr/>
              </p14:nvContentPartPr>
              <p14:xfrm>
                <a:off x="5106657" y="3439051"/>
                <a:ext cx="1561680" cy="69120"/>
              </p14:xfrm>
            </p:contentPart>
          </mc:Choice>
          <mc:Fallback xmlns="">
            <p:pic>
              <p:nvPicPr>
                <p:cNvPr id="9283" name="墨迹 9282">
                  <a:extLst>
                    <a:ext uri="{FF2B5EF4-FFF2-40B4-BE49-F238E27FC236}">
                      <a16:creationId xmlns:a16="http://schemas.microsoft.com/office/drawing/2014/main" id="{28866BDA-A967-32BE-510E-8B2B64A0DE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9017" y="3421411"/>
                  <a:ext cx="1597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284" name="墨迹 9283">
                  <a:extLst>
                    <a:ext uri="{FF2B5EF4-FFF2-40B4-BE49-F238E27FC236}">
                      <a16:creationId xmlns:a16="http://schemas.microsoft.com/office/drawing/2014/main" id="{8E39498C-979F-7EB1-678A-F947AD72AA79}"/>
                    </a:ext>
                  </a:extLst>
                </p14:cNvPr>
                <p14:cNvContentPartPr/>
                <p14:nvPr/>
              </p14:nvContentPartPr>
              <p14:xfrm>
                <a:off x="5213577" y="3550291"/>
                <a:ext cx="119160" cy="170640"/>
              </p14:xfrm>
            </p:contentPart>
          </mc:Choice>
          <mc:Fallback xmlns="">
            <p:pic>
              <p:nvPicPr>
                <p:cNvPr id="9284" name="墨迹 9283">
                  <a:extLst>
                    <a:ext uri="{FF2B5EF4-FFF2-40B4-BE49-F238E27FC236}">
                      <a16:creationId xmlns:a16="http://schemas.microsoft.com/office/drawing/2014/main" id="{8E39498C-979F-7EB1-678A-F947AD72AA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95937" y="3532291"/>
                  <a:ext cx="154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285" name="墨迹 9284">
                  <a:extLst>
                    <a:ext uri="{FF2B5EF4-FFF2-40B4-BE49-F238E27FC236}">
                      <a16:creationId xmlns:a16="http://schemas.microsoft.com/office/drawing/2014/main" id="{47836941-F510-6DCD-A7A4-2A2B718B7C40}"/>
                    </a:ext>
                  </a:extLst>
                </p14:cNvPr>
                <p14:cNvContentPartPr/>
                <p14:nvPr/>
              </p14:nvContentPartPr>
              <p14:xfrm>
                <a:off x="5353977" y="3572251"/>
                <a:ext cx="87120" cy="132120"/>
              </p14:xfrm>
            </p:contentPart>
          </mc:Choice>
          <mc:Fallback xmlns="">
            <p:pic>
              <p:nvPicPr>
                <p:cNvPr id="9285" name="墨迹 9284">
                  <a:extLst>
                    <a:ext uri="{FF2B5EF4-FFF2-40B4-BE49-F238E27FC236}">
                      <a16:creationId xmlns:a16="http://schemas.microsoft.com/office/drawing/2014/main" id="{47836941-F510-6DCD-A7A4-2A2B718B7C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35977" y="3554611"/>
                  <a:ext cx="122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286" name="墨迹 9285">
                  <a:extLst>
                    <a:ext uri="{FF2B5EF4-FFF2-40B4-BE49-F238E27FC236}">
                      <a16:creationId xmlns:a16="http://schemas.microsoft.com/office/drawing/2014/main" id="{A83F659C-08FC-8218-27DF-B7F0D6325541}"/>
                    </a:ext>
                  </a:extLst>
                </p14:cNvPr>
                <p14:cNvContentPartPr/>
                <p14:nvPr/>
              </p14:nvContentPartPr>
              <p14:xfrm>
                <a:off x="5455857" y="3554251"/>
                <a:ext cx="70560" cy="136080"/>
              </p14:xfrm>
            </p:contentPart>
          </mc:Choice>
          <mc:Fallback xmlns="">
            <p:pic>
              <p:nvPicPr>
                <p:cNvPr id="9286" name="墨迹 9285">
                  <a:extLst>
                    <a:ext uri="{FF2B5EF4-FFF2-40B4-BE49-F238E27FC236}">
                      <a16:creationId xmlns:a16="http://schemas.microsoft.com/office/drawing/2014/main" id="{A83F659C-08FC-8218-27DF-B7F0D63255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37857" y="3536251"/>
                  <a:ext cx="106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287" name="墨迹 9286">
                  <a:extLst>
                    <a:ext uri="{FF2B5EF4-FFF2-40B4-BE49-F238E27FC236}">
                      <a16:creationId xmlns:a16="http://schemas.microsoft.com/office/drawing/2014/main" id="{483EA197-6D38-3491-6E4E-4B49CF609F6F}"/>
                    </a:ext>
                  </a:extLst>
                </p14:cNvPr>
                <p14:cNvContentPartPr/>
                <p14:nvPr/>
              </p14:nvContentPartPr>
              <p14:xfrm>
                <a:off x="5593737" y="3334291"/>
                <a:ext cx="457920" cy="375840"/>
              </p14:xfrm>
            </p:contentPart>
          </mc:Choice>
          <mc:Fallback xmlns="">
            <p:pic>
              <p:nvPicPr>
                <p:cNvPr id="9287" name="墨迹 9286">
                  <a:extLst>
                    <a:ext uri="{FF2B5EF4-FFF2-40B4-BE49-F238E27FC236}">
                      <a16:creationId xmlns:a16="http://schemas.microsoft.com/office/drawing/2014/main" id="{483EA197-6D38-3491-6E4E-4B49CF609F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75737" y="3316291"/>
                  <a:ext cx="4935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289" name="墨迹 9288">
                  <a:extLst>
                    <a:ext uri="{FF2B5EF4-FFF2-40B4-BE49-F238E27FC236}">
                      <a16:creationId xmlns:a16="http://schemas.microsoft.com/office/drawing/2014/main" id="{F17EAE8A-F579-C2F2-315E-AE9EC5F76070}"/>
                    </a:ext>
                  </a:extLst>
                </p14:cNvPr>
                <p14:cNvContentPartPr/>
                <p14:nvPr/>
              </p14:nvContentPartPr>
              <p14:xfrm>
                <a:off x="6093777" y="3373171"/>
                <a:ext cx="40320" cy="298440"/>
              </p14:xfrm>
            </p:contentPart>
          </mc:Choice>
          <mc:Fallback xmlns="">
            <p:pic>
              <p:nvPicPr>
                <p:cNvPr id="9289" name="墨迹 9288">
                  <a:extLst>
                    <a:ext uri="{FF2B5EF4-FFF2-40B4-BE49-F238E27FC236}">
                      <a16:creationId xmlns:a16="http://schemas.microsoft.com/office/drawing/2014/main" id="{F17EAE8A-F579-C2F2-315E-AE9EC5F760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75777" y="3355531"/>
                  <a:ext cx="759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290" name="墨迹 9289">
                  <a:extLst>
                    <a:ext uri="{FF2B5EF4-FFF2-40B4-BE49-F238E27FC236}">
                      <a16:creationId xmlns:a16="http://schemas.microsoft.com/office/drawing/2014/main" id="{BA63C663-C9AE-E246-D278-534F3DC7F346}"/>
                    </a:ext>
                  </a:extLst>
                </p14:cNvPr>
                <p14:cNvContentPartPr/>
                <p14:nvPr/>
              </p14:nvContentPartPr>
              <p14:xfrm>
                <a:off x="6196737" y="3488011"/>
                <a:ext cx="124200" cy="162000"/>
              </p14:xfrm>
            </p:contentPart>
          </mc:Choice>
          <mc:Fallback xmlns="">
            <p:pic>
              <p:nvPicPr>
                <p:cNvPr id="9290" name="墨迹 9289">
                  <a:extLst>
                    <a:ext uri="{FF2B5EF4-FFF2-40B4-BE49-F238E27FC236}">
                      <a16:creationId xmlns:a16="http://schemas.microsoft.com/office/drawing/2014/main" id="{BA63C663-C9AE-E246-D278-534F3DC7F3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78737" y="3470371"/>
                  <a:ext cx="15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291" name="墨迹 9290">
                  <a:extLst>
                    <a:ext uri="{FF2B5EF4-FFF2-40B4-BE49-F238E27FC236}">
                      <a16:creationId xmlns:a16="http://schemas.microsoft.com/office/drawing/2014/main" id="{16C967B1-5F28-3807-3F11-A88FCBDF01D2}"/>
                    </a:ext>
                  </a:extLst>
                </p14:cNvPr>
                <p14:cNvContentPartPr/>
                <p14:nvPr/>
              </p14:nvContentPartPr>
              <p14:xfrm>
                <a:off x="6338577" y="3514291"/>
                <a:ext cx="74520" cy="121320"/>
              </p14:xfrm>
            </p:contentPart>
          </mc:Choice>
          <mc:Fallback xmlns="">
            <p:pic>
              <p:nvPicPr>
                <p:cNvPr id="9291" name="墨迹 9290">
                  <a:extLst>
                    <a:ext uri="{FF2B5EF4-FFF2-40B4-BE49-F238E27FC236}">
                      <a16:creationId xmlns:a16="http://schemas.microsoft.com/office/drawing/2014/main" id="{16C967B1-5F28-3807-3F11-A88FCBDF01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20937" y="3496291"/>
                  <a:ext cx="110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292" name="墨迹 9291">
                  <a:extLst>
                    <a:ext uri="{FF2B5EF4-FFF2-40B4-BE49-F238E27FC236}">
                      <a16:creationId xmlns:a16="http://schemas.microsoft.com/office/drawing/2014/main" id="{AE33FD68-EDA8-638B-B739-8F8D8E847B70}"/>
                    </a:ext>
                  </a:extLst>
                </p14:cNvPr>
                <p14:cNvContentPartPr/>
                <p14:nvPr/>
              </p14:nvContentPartPr>
              <p14:xfrm>
                <a:off x="6539457" y="3420331"/>
                <a:ext cx="155520" cy="257400"/>
              </p14:xfrm>
            </p:contentPart>
          </mc:Choice>
          <mc:Fallback xmlns="">
            <p:pic>
              <p:nvPicPr>
                <p:cNvPr id="9292" name="墨迹 9291">
                  <a:extLst>
                    <a:ext uri="{FF2B5EF4-FFF2-40B4-BE49-F238E27FC236}">
                      <a16:creationId xmlns:a16="http://schemas.microsoft.com/office/drawing/2014/main" id="{AE33FD68-EDA8-638B-B739-8F8D8E847B7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21457" y="3402331"/>
                  <a:ext cx="191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293" name="墨迹 9292">
                  <a:extLst>
                    <a:ext uri="{FF2B5EF4-FFF2-40B4-BE49-F238E27FC236}">
                      <a16:creationId xmlns:a16="http://schemas.microsoft.com/office/drawing/2014/main" id="{91788F65-91F3-B5E2-5E31-5F083FC7DD8D}"/>
                    </a:ext>
                  </a:extLst>
                </p14:cNvPr>
                <p14:cNvContentPartPr/>
                <p14:nvPr/>
              </p14:nvContentPartPr>
              <p14:xfrm>
                <a:off x="6777057" y="3548491"/>
                <a:ext cx="78120" cy="114480"/>
              </p14:xfrm>
            </p:contentPart>
          </mc:Choice>
          <mc:Fallback xmlns="">
            <p:pic>
              <p:nvPicPr>
                <p:cNvPr id="9293" name="墨迹 9292">
                  <a:extLst>
                    <a:ext uri="{FF2B5EF4-FFF2-40B4-BE49-F238E27FC236}">
                      <a16:creationId xmlns:a16="http://schemas.microsoft.com/office/drawing/2014/main" id="{91788F65-91F3-B5E2-5E31-5F083FC7DD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59057" y="3530851"/>
                  <a:ext cx="113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294" name="墨迹 9293">
                  <a:extLst>
                    <a:ext uri="{FF2B5EF4-FFF2-40B4-BE49-F238E27FC236}">
                      <a16:creationId xmlns:a16="http://schemas.microsoft.com/office/drawing/2014/main" id="{3F55B746-245D-D3CC-39D8-1BA870D3C158}"/>
                    </a:ext>
                  </a:extLst>
                </p14:cNvPr>
                <p14:cNvContentPartPr/>
                <p14:nvPr/>
              </p14:nvContentPartPr>
              <p14:xfrm>
                <a:off x="6883617" y="3535531"/>
                <a:ext cx="96840" cy="125640"/>
              </p14:xfrm>
            </p:contentPart>
          </mc:Choice>
          <mc:Fallback xmlns="">
            <p:pic>
              <p:nvPicPr>
                <p:cNvPr id="9294" name="墨迹 9293">
                  <a:extLst>
                    <a:ext uri="{FF2B5EF4-FFF2-40B4-BE49-F238E27FC236}">
                      <a16:creationId xmlns:a16="http://schemas.microsoft.com/office/drawing/2014/main" id="{3F55B746-245D-D3CC-39D8-1BA870D3C15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5977" y="3517531"/>
                  <a:ext cx="132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95" name="墨迹 9294">
                  <a:extLst>
                    <a:ext uri="{FF2B5EF4-FFF2-40B4-BE49-F238E27FC236}">
                      <a16:creationId xmlns:a16="http://schemas.microsoft.com/office/drawing/2014/main" id="{C90939E3-2D1F-EB9C-6083-AA1FBACBB957}"/>
                    </a:ext>
                  </a:extLst>
                </p14:cNvPr>
                <p14:cNvContentPartPr/>
                <p14:nvPr/>
              </p14:nvContentPartPr>
              <p14:xfrm>
                <a:off x="7039857" y="3522211"/>
                <a:ext cx="303840" cy="154440"/>
              </p14:xfrm>
            </p:contentPart>
          </mc:Choice>
          <mc:Fallback xmlns="">
            <p:pic>
              <p:nvPicPr>
                <p:cNvPr id="9295" name="墨迹 9294">
                  <a:extLst>
                    <a:ext uri="{FF2B5EF4-FFF2-40B4-BE49-F238E27FC236}">
                      <a16:creationId xmlns:a16="http://schemas.microsoft.com/office/drawing/2014/main" id="{C90939E3-2D1F-EB9C-6083-AA1FBACBB95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21857" y="3504571"/>
                  <a:ext cx="3394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4" name="组合 9313">
            <a:extLst>
              <a:ext uri="{FF2B5EF4-FFF2-40B4-BE49-F238E27FC236}">
                <a16:creationId xmlns:a16="http://schemas.microsoft.com/office/drawing/2014/main" id="{2AFA38CA-BE3A-712D-C33C-DBAE2E1DD528}"/>
              </a:ext>
            </a:extLst>
          </p:cNvPr>
          <p:cNvGrpSpPr/>
          <p:nvPr/>
        </p:nvGrpSpPr>
        <p:grpSpPr>
          <a:xfrm>
            <a:off x="3620217" y="3390451"/>
            <a:ext cx="1209600" cy="555120"/>
            <a:chOff x="3620217" y="3390451"/>
            <a:chExt cx="120960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297" name="墨迹 9296">
                  <a:extLst>
                    <a:ext uri="{FF2B5EF4-FFF2-40B4-BE49-F238E27FC236}">
                      <a16:creationId xmlns:a16="http://schemas.microsoft.com/office/drawing/2014/main" id="{D3B43BB4-FED5-DBC4-B84D-18680628A193}"/>
                    </a:ext>
                  </a:extLst>
                </p14:cNvPr>
                <p14:cNvContentPartPr/>
                <p14:nvPr/>
              </p14:nvContentPartPr>
              <p14:xfrm>
                <a:off x="3620217" y="3538051"/>
                <a:ext cx="7200" cy="261000"/>
              </p14:xfrm>
            </p:contentPart>
          </mc:Choice>
          <mc:Fallback xmlns="">
            <p:pic>
              <p:nvPicPr>
                <p:cNvPr id="9297" name="墨迹 9296">
                  <a:extLst>
                    <a:ext uri="{FF2B5EF4-FFF2-40B4-BE49-F238E27FC236}">
                      <a16:creationId xmlns:a16="http://schemas.microsoft.com/office/drawing/2014/main" id="{D3B43BB4-FED5-DBC4-B84D-18680628A1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02217" y="3520051"/>
                  <a:ext cx="42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298" name="墨迹 9297">
                  <a:extLst>
                    <a:ext uri="{FF2B5EF4-FFF2-40B4-BE49-F238E27FC236}">
                      <a16:creationId xmlns:a16="http://schemas.microsoft.com/office/drawing/2014/main" id="{53CBB27B-66A6-AC3C-FA2D-A9F32CF9569A}"/>
                    </a:ext>
                  </a:extLst>
                </p14:cNvPr>
                <p14:cNvContentPartPr/>
                <p14:nvPr/>
              </p14:nvContentPartPr>
              <p14:xfrm>
                <a:off x="3623097" y="3574771"/>
                <a:ext cx="71280" cy="127440"/>
              </p14:xfrm>
            </p:contentPart>
          </mc:Choice>
          <mc:Fallback xmlns="">
            <p:pic>
              <p:nvPicPr>
                <p:cNvPr id="9298" name="墨迹 9297">
                  <a:extLst>
                    <a:ext uri="{FF2B5EF4-FFF2-40B4-BE49-F238E27FC236}">
                      <a16:creationId xmlns:a16="http://schemas.microsoft.com/office/drawing/2014/main" id="{53CBB27B-66A6-AC3C-FA2D-A9F32CF956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05097" y="3557131"/>
                  <a:ext cx="106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299" name="墨迹 9298">
                  <a:extLst>
                    <a:ext uri="{FF2B5EF4-FFF2-40B4-BE49-F238E27FC236}">
                      <a16:creationId xmlns:a16="http://schemas.microsoft.com/office/drawing/2014/main" id="{6B57003F-FCA0-5058-D248-E79AC44BB8AF}"/>
                    </a:ext>
                  </a:extLst>
                </p14:cNvPr>
                <p14:cNvContentPartPr/>
                <p14:nvPr/>
              </p14:nvContentPartPr>
              <p14:xfrm>
                <a:off x="3748737" y="3592051"/>
                <a:ext cx="57240" cy="86040"/>
              </p14:xfrm>
            </p:contentPart>
          </mc:Choice>
          <mc:Fallback xmlns="">
            <p:pic>
              <p:nvPicPr>
                <p:cNvPr id="9299" name="墨迹 9298">
                  <a:extLst>
                    <a:ext uri="{FF2B5EF4-FFF2-40B4-BE49-F238E27FC236}">
                      <a16:creationId xmlns:a16="http://schemas.microsoft.com/office/drawing/2014/main" id="{6B57003F-FCA0-5058-D248-E79AC44BB8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30737" y="3574051"/>
                  <a:ext cx="92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300" name="墨迹 9299">
                  <a:extLst>
                    <a:ext uri="{FF2B5EF4-FFF2-40B4-BE49-F238E27FC236}">
                      <a16:creationId xmlns:a16="http://schemas.microsoft.com/office/drawing/2014/main" id="{E79F3791-51DE-E79B-D44C-FDFF630131DF}"/>
                    </a:ext>
                  </a:extLst>
                </p14:cNvPr>
                <p14:cNvContentPartPr/>
                <p14:nvPr/>
              </p14:nvContentPartPr>
              <p14:xfrm>
                <a:off x="3826497" y="3567931"/>
                <a:ext cx="45360" cy="113760"/>
              </p14:xfrm>
            </p:contentPart>
          </mc:Choice>
          <mc:Fallback xmlns="">
            <p:pic>
              <p:nvPicPr>
                <p:cNvPr id="9300" name="墨迹 9299">
                  <a:extLst>
                    <a:ext uri="{FF2B5EF4-FFF2-40B4-BE49-F238E27FC236}">
                      <a16:creationId xmlns:a16="http://schemas.microsoft.com/office/drawing/2014/main" id="{E79F3791-51DE-E79B-D44C-FDFF630131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08497" y="3549931"/>
                  <a:ext cx="81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301" name="墨迹 9300">
                  <a:extLst>
                    <a:ext uri="{FF2B5EF4-FFF2-40B4-BE49-F238E27FC236}">
                      <a16:creationId xmlns:a16="http://schemas.microsoft.com/office/drawing/2014/main" id="{EA471567-E89D-8E04-F348-E204C78B5C63}"/>
                    </a:ext>
                  </a:extLst>
                </p14:cNvPr>
                <p14:cNvContentPartPr/>
                <p14:nvPr/>
              </p14:nvContentPartPr>
              <p14:xfrm>
                <a:off x="3918657" y="3537691"/>
                <a:ext cx="131400" cy="122760"/>
              </p14:xfrm>
            </p:contentPart>
          </mc:Choice>
          <mc:Fallback xmlns="">
            <p:pic>
              <p:nvPicPr>
                <p:cNvPr id="9301" name="墨迹 9300">
                  <a:extLst>
                    <a:ext uri="{FF2B5EF4-FFF2-40B4-BE49-F238E27FC236}">
                      <a16:creationId xmlns:a16="http://schemas.microsoft.com/office/drawing/2014/main" id="{EA471567-E89D-8E04-F348-E204C78B5C6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01017" y="3519691"/>
                  <a:ext cx="167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303" name="墨迹 9302">
                  <a:extLst>
                    <a:ext uri="{FF2B5EF4-FFF2-40B4-BE49-F238E27FC236}">
                      <a16:creationId xmlns:a16="http://schemas.microsoft.com/office/drawing/2014/main" id="{7D21A8AA-E896-1515-88B2-E44A5BE07D23}"/>
                    </a:ext>
                  </a:extLst>
                </p14:cNvPr>
                <p14:cNvContentPartPr/>
                <p14:nvPr/>
              </p14:nvContentPartPr>
              <p14:xfrm>
                <a:off x="4043217" y="3666931"/>
                <a:ext cx="55800" cy="68040"/>
              </p14:xfrm>
            </p:contentPart>
          </mc:Choice>
          <mc:Fallback xmlns="">
            <p:pic>
              <p:nvPicPr>
                <p:cNvPr id="9303" name="墨迹 9302">
                  <a:extLst>
                    <a:ext uri="{FF2B5EF4-FFF2-40B4-BE49-F238E27FC236}">
                      <a16:creationId xmlns:a16="http://schemas.microsoft.com/office/drawing/2014/main" id="{7D21A8AA-E896-1515-88B2-E44A5BE07D2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25577" y="3649291"/>
                  <a:ext cx="91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304" name="墨迹 9303">
                  <a:extLst>
                    <a:ext uri="{FF2B5EF4-FFF2-40B4-BE49-F238E27FC236}">
                      <a16:creationId xmlns:a16="http://schemas.microsoft.com/office/drawing/2014/main" id="{DD6505CC-970F-0C01-0702-ADA740865817}"/>
                    </a:ext>
                  </a:extLst>
                </p14:cNvPr>
                <p14:cNvContentPartPr/>
                <p14:nvPr/>
              </p14:nvContentPartPr>
              <p14:xfrm>
                <a:off x="4039977" y="3665851"/>
                <a:ext cx="32760" cy="118080"/>
              </p14:xfrm>
            </p:contentPart>
          </mc:Choice>
          <mc:Fallback xmlns="">
            <p:pic>
              <p:nvPicPr>
                <p:cNvPr id="9304" name="墨迹 9303">
                  <a:extLst>
                    <a:ext uri="{FF2B5EF4-FFF2-40B4-BE49-F238E27FC236}">
                      <a16:creationId xmlns:a16="http://schemas.microsoft.com/office/drawing/2014/main" id="{DD6505CC-970F-0C01-0702-ADA7408658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21977" y="3648211"/>
                  <a:ext cx="68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305" name="墨迹 9304">
                  <a:extLst>
                    <a:ext uri="{FF2B5EF4-FFF2-40B4-BE49-F238E27FC236}">
                      <a16:creationId xmlns:a16="http://schemas.microsoft.com/office/drawing/2014/main" id="{348F89AF-6737-2B79-2146-4E53B1AEE9AA}"/>
                    </a:ext>
                  </a:extLst>
                </p14:cNvPr>
                <p14:cNvContentPartPr/>
                <p14:nvPr/>
              </p14:nvContentPartPr>
              <p14:xfrm>
                <a:off x="4082097" y="3573691"/>
                <a:ext cx="49320" cy="96480"/>
              </p14:xfrm>
            </p:contentPart>
          </mc:Choice>
          <mc:Fallback xmlns="">
            <p:pic>
              <p:nvPicPr>
                <p:cNvPr id="9305" name="墨迹 9304">
                  <a:extLst>
                    <a:ext uri="{FF2B5EF4-FFF2-40B4-BE49-F238E27FC236}">
                      <a16:creationId xmlns:a16="http://schemas.microsoft.com/office/drawing/2014/main" id="{348F89AF-6737-2B79-2146-4E53B1AEE9A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64097" y="3555691"/>
                  <a:ext cx="84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306" name="墨迹 9305">
                  <a:extLst>
                    <a:ext uri="{FF2B5EF4-FFF2-40B4-BE49-F238E27FC236}">
                      <a16:creationId xmlns:a16="http://schemas.microsoft.com/office/drawing/2014/main" id="{1AE01403-5D51-68C3-5323-370744FC27F2}"/>
                    </a:ext>
                  </a:extLst>
                </p14:cNvPr>
                <p14:cNvContentPartPr/>
                <p14:nvPr/>
              </p14:nvContentPartPr>
              <p14:xfrm>
                <a:off x="4068417" y="3615091"/>
                <a:ext cx="59040" cy="27000"/>
              </p14:xfrm>
            </p:contentPart>
          </mc:Choice>
          <mc:Fallback xmlns="">
            <p:pic>
              <p:nvPicPr>
                <p:cNvPr id="9306" name="墨迹 9305">
                  <a:extLst>
                    <a:ext uri="{FF2B5EF4-FFF2-40B4-BE49-F238E27FC236}">
                      <a16:creationId xmlns:a16="http://schemas.microsoft.com/office/drawing/2014/main" id="{1AE01403-5D51-68C3-5323-370744FC27F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50417" y="3597451"/>
                  <a:ext cx="94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307" name="墨迹 9306">
                  <a:extLst>
                    <a:ext uri="{FF2B5EF4-FFF2-40B4-BE49-F238E27FC236}">
                      <a16:creationId xmlns:a16="http://schemas.microsoft.com/office/drawing/2014/main" id="{E15089F0-AD0A-6524-982D-44763F9C8D20}"/>
                    </a:ext>
                  </a:extLst>
                </p14:cNvPr>
                <p14:cNvContentPartPr/>
                <p14:nvPr/>
              </p14:nvContentPartPr>
              <p14:xfrm>
                <a:off x="4173897" y="3467131"/>
                <a:ext cx="72360" cy="218880"/>
              </p14:xfrm>
            </p:contentPart>
          </mc:Choice>
          <mc:Fallback xmlns="">
            <p:pic>
              <p:nvPicPr>
                <p:cNvPr id="9307" name="墨迹 9306">
                  <a:extLst>
                    <a:ext uri="{FF2B5EF4-FFF2-40B4-BE49-F238E27FC236}">
                      <a16:creationId xmlns:a16="http://schemas.microsoft.com/office/drawing/2014/main" id="{E15089F0-AD0A-6524-982D-44763F9C8D2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56257" y="3449131"/>
                  <a:ext cx="108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308" name="墨迹 9307">
                  <a:extLst>
                    <a:ext uri="{FF2B5EF4-FFF2-40B4-BE49-F238E27FC236}">
                      <a16:creationId xmlns:a16="http://schemas.microsoft.com/office/drawing/2014/main" id="{1756680F-63F2-BA43-017A-6B00D996C984}"/>
                    </a:ext>
                  </a:extLst>
                </p14:cNvPr>
                <p14:cNvContentPartPr/>
                <p14:nvPr/>
              </p14:nvContentPartPr>
              <p14:xfrm>
                <a:off x="4262817" y="3479371"/>
                <a:ext cx="151200" cy="466200"/>
              </p14:xfrm>
            </p:contentPart>
          </mc:Choice>
          <mc:Fallback xmlns="">
            <p:pic>
              <p:nvPicPr>
                <p:cNvPr id="9308" name="墨迹 9307">
                  <a:extLst>
                    <a:ext uri="{FF2B5EF4-FFF2-40B4-BE49-F238E27FC236}">
                      <a16:creationId xmlns:a16="http://schemas.microsoft.com/office/drawing/2014/main" id="{1756680F-63F2-BA43-017A-6B00D996C98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45177" y="3461371"/>
                  <a:ext cx="1868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309" name="墨迹 9308">
                  <a:extLst>
                    <a:ext uri="{FF2B5EF4-FFF2-40B4-BE49-F238E27FC236}">
                      <a16:creationId xmlns:a16="http://schemas.microsoft.com/office/drawing/2014/main" id="{AA3ED7A4-32C2-6694-3382-08FF34CBC528}"/>
                    </a:ext>
                  </a:extLst>
                </p14:cNvPr>
                <p14:cNvContentPartPr/>
                <p14:nvPr/>
              </p14:nvContentPartPr>
              <p14:xfrm>
                <a:off x="4485297" y="3610411"/>
                <a:ext cx="2160" cy="10080"/>
              </p14:xfrm>
            </p:contentPart>
          </mc:Choice>
          <mc:Fallback xmlns="">
            <p:pic>
              <p:nvPicPr>
                <p:cNvPr id="9309" name="墨迹 9308">
                  <a:extLst>
                    <a:ext uri="{FF2B5EF4-FFF2-40B4-BE49-F238E27FC236}">
                      <a16:creationId xmlns:a16="http://schemas.microsoft.com/office/drawing/2014/main" id="{AA3ED7A4-32C2-6694-3382-08FF34CBC5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67657" y="3592411"/>
                  <a:ext cx="37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310" name="墨迹 9309">
                  <a:extLst>
                    <a:ext uri="{FF2B5EF4-FFF2-40B4-BE49-F238E27FC236}">
                      <a16:creationId xmlns:a16="http://schemas.microsoft.com/office/drawing/2014/main" id="{2B726EA4-2789-2C17-8362-C295267A44FC}"/>
                    </a:ext>
                  </a:extLst>
                </p14:cNvPr>
                <p14:cNvContentPartPr/>
                <p14:nvPr/>
              </p14:nvContentPartPr>
              <p14:xfrm>
                <a:off x="4523097" y="3390451"/>
                <a:ext cx="78480" cy="279720"/>
              </p14:xfrm>
            </p:contentPart>
          </mc:Choice>
          <mc:Fallback xmlns="">
            <p:pic>
              <p:nvPicPr>
                <p:cNvPr id="9310" name="墨迹 9309">
                  <a:extLst>
                    <a:ext uri="{FF2B5EF4-FFF2-40B4-BE49-F238E27FC236}">
                      <a16:creationId xmlns:a16="http://schemas.microsoft.com/office/drawing/2014/main" id="{2B726EA4-2789-2C17-8362-C295267A44F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05097" y="3372451"/>
                  <a:ext cx="114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311" name="墨迹 9310">
                  <a:extLst>
                    <a:ext uri="{FF2B5EF4-FFF2-40B4-BE49-F238E27FC236}">
                      <a16:creationId xmlns:a16="http://schemas.microsoft.com/office/drawing/2014/main" id="{04C9F12E-4965-13BC-906E-18F294A02A1E}"/>
                    </a:ext>
                  </a:extLst>
                </p14:cNvPr>
                <p14:cNvContentPartPr/>
                <p14:nvPr/>
              </p14:nvContentPartPr>
              <p14:xfrm>
                <a:off x="4690497" y="3413851"/>
                <a:ext cx="139320" cy="253080"/>
              </p14:xfrm>
            </p:contentPart>
          </mc:Choice>
          <mc:Fallback xmlns="">
            <p:pic>
              <p:nvPicPr>
                <p:cNvPr id="9311" name="墨迹 9310">
                  <a:extLst>
                    <a:ext uri="{FF2B5EF4-FFF2-40B4-BE49-F238E27FC236}">
                      <a16:creationId xmlns:a16="http://schemas.microsoft.com/office/drawing/2014/main" id="{04C9F12E-4965-13BC-906E-18F294A02A1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72857" y="3395851"/>
                  <a:ext cx="174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313" name="墨迹 9312">
                  <a:extLst>
                    <a:ext uri="{FF2B5EF4-FFF2-40B4-BE49-F238E27FC236}">
                      <a16:creationId xmlns:a16="http://schemas.microsoft.com/office/drawing/2014/main" id="{C3D75222-26D0-E043-E65E-8D0291E066C2}"/>
                    </a:ext>
                  </a:extLst>
                </p14:cNvPr>
                <p14:cNvContentPartPr/>
                <p14:nvPr/>
              </p14:nvContentPartPr>
              <p14:xfrm>
                <a:off x="4548297" y="3409171"/>
                <a:ext cx="38160" cy="21600"/>
              </p14:xfrm>
            </p:contentPart>
          </mc:Choice>
          <mc:Fallback xmlns="">
            <p:pic>
              <p:nvPicPr>
                <p:cNvPr id="9313" name="墨迹 9312">
                  <a:extLst>
                    <a:ext uri="{FF2B5EF4-FFF2-40B4-BE49-F238E27FC236}">
                      <a16:creationId xmlns:a16="http://schemas.microsoft.com/office/drawing/2014/main" id="{C3D75222-26D0-E043-E65E-8D0291E066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30657" y="3391171"/>
                  <a:ext cx="738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7" name="组合 9316">
            <a:extLst>
              <a:ext uri="{FF2B5EF4-FFF2-40B4-BE49-F238E27FC236}">
                <a16:creationId xmlns:a16="http://schemas.microsoft.com/office/drawing/2014/main" id="{ADE02C86-3B7C-E58D-4722-009CBCEC31FE}"/>
              </a:ext>
            </a:extLst>
          </p:cNvPr>
          <p:cNvGrpSpPr/>
          <p:nvPr/>
        </p:nvGrpSpPr>
        <p:grpSpPr>
          <a:xfrm>
            <a:off x="6610360" y="3768593"/>
            <a:ext cx="524880" cy="301320"/>
            <a:chOff x="6610360" y="3768593"/>
            <a:chExt cx="52488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9242" name="墨迹 9241">
                  <a:extLst>
                    <a:ext uri="{FF2B5EF4-FFF2-40B4-BE49-F238E27FC236}">
                      <a16:creationId xmlns:a16="http://schemas.microsoft.com/office/drawing/2014/main" id="{57790D3C-6893-4F52-40A9-F4ACF22FFB7B}"/>
                    </a:ext>
                  </a:extLst>
                </p14:cNvPr>
                <p14:cNvContentPartPr/>
                <p14:nvPr/>
              </p14:nvContentPartPr>
              <p14:xfrm>
                <a:off x="6610360" y="3768593"/>
                <a:ext cx="124920" cy="111240"/>
              </p14:xfrm>
            </p:contentPart>
          </mc:Choice>
          <mc:Fallback>
            <p:pic>
              <p:nvPicPr>
                <p:cNvPr id="9242" name="墨迹 9241">
                  <a:extLst>
                    <a:ext uri="{FF2B5EF4-FFF2-40B4-BE49-F238E27FC236}">
                      <a16:creationId xmlns:a16="http://schemas.microsoft.com/office/drawing/2014/main" id="{57790D3C-6893-4F52-40A9-F4ACF22FFB7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01360" y="3759953"/>
                  <a:ext cx="142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9243" name="墨迹 9242">
                  <a:extLst>
                    <a:ext uri="{FF2B5EF4-FFF2-40B4-BE49-F238E27FC236}">
                      <a16:creationId xmlns:a16="http://schemas.microsoft.com/office/drawing/2014/main" id="{DEBD7EE2-DA0E-E1DE-CD8C-4E7767C5D7B9}"/>
                    </a:ext>
                  </a:extLst>
                </p14:cNvPr>
                <p14:cNvContentPartPr/>
                <p14:nvPr/>
              </p14:nvContentPartPr>
              <p14:xfrm>
                <a:off x="6670840" y="3886673"/>
                <a:ext cx="9720" cy="64800"/>
              </p14:xfrm>
            </p:contentPart>
          </mc:Choice>
          <mc:Fallback>
            <p:pic>
              <p:nvPicPr>
                <p:cNvPr id="9243" name="墨迹 9242">
                  <a:extLst>
                    <a:ext uri="{FF2B5EF4-FFF2-40B4-BE49-F238E27FC236}">
                      <a16:creationId xmlns:a16="http://schemas.microsoft.com/office/drawing/2014/main" id="{DEBD7EE2-DA0E-E1DE-CD8C-4E7767C5D7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62200" y="3878033"/>
                  <a:ext cx="27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9244" name="墨迹 9243">
                  <a:extLst>
                    <a:ext uri="{FF2B5EF4-FFF2-40B4-BE49-F238E27FC236}">
                      <a16:creationId xmlns:a16="http://schemas.microsoft.com/office/drawing/2014/main" id="{60EA3834-12EA-9BB4-BD6E-9D92AC762232}"/>
                    </a:ext>
                  </a:extLst>
                </p14:cNvPr>
                <p14:cNvContentPartPr/>
                <p14:nvPr/>
              </p14:nvContentPartPr>
              <p14:xfrm>
                <a:off x="6830320" y="3878753"/>
                <a:ext cx="55800" cy="164880"/>
              </p14:xfrm>
            </p:contentPart>
          </mc:Choice>
          <mc:Fallback>
            <p:pic>
              <p:nvPicPr>
                <p:cNvPr id="9244" name="墨迹 9243">
                  <a:extLst>
                    <a:ext uri="{FF2B5EF4-FFF2-40B4-BE49-F238E27FC236}">
                      <a16:creationId xmlns:a16="http://schemas.microsoft.com/office/drawing/2014/main" id="{60EA3834-12EA-9BB4-BD6E-9D92AC76223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21680" y="3869753"/>
                  <a:ext cx="73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9245" name="墨迹 9244">
                  <a:extLst>
                    <a:ext uri="{FF2B5EF4-FFF2-40B4-BE49-F238E27FC236}">
                      <a16:creationId xmlns:a16="http://schemas.microsoft.com/office/drawing/2014/main" id="{7FD3853C-F9EA-8D4A-87D4-E4F304A277CF}"/>
                    </a:ext>
                  </a:extLst>
                </p14:cNvPr>
                <p14:cNvContentPartPr/>
                <p14:nvPr/>
              </p14:nvContentPartPr>
              <p14:xfrm>
                <a:off x="6692080" y="4013753"/>
                <a:ext cx="290520" cy="56160"/>
              </p14:xfrm>
            </p:contentPart>
          </mc:Choice>
          <mc:Fallback>
            <p:pic>
              <p:nvPicPr>
                <p:cNvPr id="9245" name="墨迹 9244">
                  <a:extLst>
                    <a:ext uri="{FF2B5EF4-FFF2-40B4-BE49-F238E27FC236}">
                      <a16:creationId xmlns:a16="http://schemas.microsoft.com/office/drawing/2014/main" id="{7FD3853C-F9EA-8D4A-87D4-E4F304A277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83080" y="4005113"/>
                  <a:ext cx="308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9246" name="墨迹 9245">
                  <a:extLst>
                    <a:ext uri="{FF2B5EF4-FFF2-40B4-BE49-F238E27FC236}">
                      <a16:creationId xmlns:a16="http://schemas.microsoft.com/office/drawing/2014/main" id="{8E4D9816-B0C9-EE54-FC2F-442A69B2B083}"/>
                    </a:ext>
                  </a:extLst>
                </p14:cNvPr>
                <p14:cNvContentPartPr/>
                <p14:nvPr/>
              </p14:nvContentPartPr>
              <p14:xfrm>
                <a:off x="6927880" y="3824033"/>
                <a:ext cx="207360" cy="190080"/>
              </p14:xfrm>
            </p:contentPart>
          </mc:Choice>
          <mc:Fallback>
            <p:pic>
              <p:nvPicPr>
                <p:cNvPr id="9246" name="墨迹 9245">
                  <a:extLst>
                    <a:ext uri="{FF2B5EF4-FFF2-40B4-BE49-F238E27FC236}">
                      <a16:creationId xmlns:a16="http://schemas.microsoft.com/office/drawing/2014/main" id="{8E4D9816-B0C9-EE54-FC2F-442A69B2B08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19240" y="3815033"/>
                  <a:ext cx="225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9247" name="墨迹 9246">
                  <a:extLst>
                    <a:ext uri="{FF2B5EF4-FFF2-40B4-BE49-F238E27FC236}">
                      <a16:creationId xmlns:a16="http://schemas.microsoft.com/office/drawing/2014/main" id="{0DF0ABE4-90B1-2292-B77C-BD5814599A93}"/>
                    </a:ext>
                  </a:extLst>
                </p14:cNvPr>
                <p14:cNvContentPartPr/>
                <p14:nvPr/>
              </p14:nvContentPartPr>
              <p14:xfrm>
                <a:off x="7008520" y="3909353"/>
                <a:ext cx="11880" cy="81000"/>
              </p14:xfrm>
            </p:contentPart>
          </mc:Choice>
          <mc:Fallback>
            <p:pic>
              <p:nvPicPr>
                <p:cNvPr id="9247" name="墨迹 9246">
                  <a:extLst>
                    <a:ext uri="{FF2B5EF4-FFF2-40B4-BE49-F238E27FC236}">
                      <a16:creationId xmlns:a16="http://schemas.microsoft.com/office/drawing/2014/main" id="{0DF0ABE4-90B1-2292-B77C-BD5814599A9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99880" y="3900713"/>
                  <a:ext cx="29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9248" name="墨迹 9247">
                  <a:extLst>
                    <a:ext uri="{FF2B5EF4-FFF2-40B4-BE49-F238E27FC236}">
                      <a16:creationId xmlns:a16="http://schemas.microsoft.com/office/drawing/2014/main" id="{BD309561-5F3E-8520-D5D0-07EB1E9A72F5}"/>
                    </a:ext>
                  </a:extLst>
                </p14:cNvPr>
                <p14:cNvContentPartPr/>
                <p14:nvPr/>
              </p14:nvContentPartPr>
              <p14:xfrm>
                <a:off x="7013560" y="3874433"/>
                <a:ext cx="45000" cy="107640"/>
              </p14:xfrm>
            </p:contentPart>
          </mc:Choice>
          <mc:Fallback>
            <p:pic>
              <p:nvPicPr>
                <p:cNvPr id="9248" name="墨迹 9247">
                  <a:extLst>
                    <a:ext uri="{FF2B5EF4-FFF2-40B4-BE49-F238E27FC236}">
                      <a16:creationId xmlns:a16="http://schemas.microsoft.com/office/drawing/2014/main" id="{BD309561-5F3E-8520-D5D0-07EB1E9A72F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04560" y="3865433"/>
                  <a:ext cx="62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9249" name="墨迹 9248">
                  <a:extLst>
                    <a:ext uri="{FF2B5EF4-FFF2-40B4-BE49-F238E27FC236}">
                      <a16:creationId xmlns:a16="http://schemas.microsoft.com/office/drawing/2014/main" id="{58299D69-29C9-D0C2-9B8F-A9669ECDD4B8}"/>
                    </a:ext>
                  </a:extLst>
                </p14:cNvPr>
                <p14:cNvContentPartPr/>
                <p14:nvPr/>
              </p14:nvContentPartPr>
              <p14:xfrm>
                <a:off x="6999520" y="3986753"/>
                <a:ext cx="95760" cy="50760"/>
              </p14:xfrm>
            </p:contentPart>
          </mc:Choice>
          <mc:Fallback>
            <p:pic>
              <p:nvPicPr>
                <p:cNvPr id="9249" name="墨迹 9248">
                  <a:extLst>
                    <a:ext uri="{FF2B5EF4-FFF2-40B4-BE49-F238E27FC236}">
                      <a16:creationId xmlns:a16="http://schemas.microsoft.com/office/drawing/2014/main" id="{58299D69-29C9-D0C2-9B8F-A9669ECDD4B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90520" y="3978113"/>
                  <a:ext cx="11340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26" name="组合 9325">
            <a:extLst>
              <a:ext uri="{FF2B5EF4-FFF2-40B4-BE49-F238E27FC236}">
                <a16:creationId xmlns:a16="http://schemas.microsoft.com/office/drawing/2014/main" id="{7B82C143-E09C-31D0-BC2E-A6A37A87EA88}"/>
              </a:ext>
            </a:extLst>
          </p:cNvPr>
          <p:cNvGrpSpPr/>
          <p:nvPr/>
        </p:nvGrpSpPr>
        <p:grpSpPr>
          <a:xfrm>
            <a:off x="7300840" y="3554033"/>
            <a:ext cx="920880" cy="383400"/>
            <a:chOff x="7300840" y="3554033"/>
            <a:chExt cx="92088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9318" name="墨迹 9317">
                  <a:extLst>
                    <a:ext uri="{FF2B5EF4-FFF2-40B4-BE49-F238E27FC236}">
                      <a16:creationId xmlns:a16="http://schemas.microsoft.com/office/drawing/2014/main" id="{9EB8A9B0-87C3-9ADA-0F8D-9BF535D7428A}"/>
                    </a:ext>
                  </a:extLst>
                </p14:cNvPr>
                <p14:cNvContentPartPr/>
                <p14:nvPr/>
              </p14:nvContentPartPr>
              <p14:xfrm>
                <a:off x="7300840" y="3746273"/>
                <a:ext cx="223560" cy="191160"/>
              </p14:xfrm>
            </p:contentPart>
          </mc:Choice>
          <mc:Fallback>
            <p:pic>
              <p:nvPicPr>
                <p:cNvPr id="9318" name="墨迹 9317">
                  <a:extLst>
                    <a:ext uri="{FF2B5EF4-FFF2-40B4-BE49-F238E27FC236}">
                      <a16:creationId xmlns:a16="http://schemas.microsoft.com/office/drawing/2014/main" id="{9EB8A9B0-87C3-9ADA-0F8D-9BF535D7428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92200" y="3737273"/>
                  <a:ext cx="241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9319" name="墨迹 9318">
                  <a:extLst>
                    <a:ext uri="{FF2B5EF4-FFF2-40B4-BE49-F238E27FC236}">
                      <a16:creationId xmlns:a16="http://schemas.microsoft.com/office/drawing/2014/main" id="{3AC37CC1-3A83-8561-DB56-483F46B0C37E}"/>
                    </a:ext>
                  </a:extLst>
                </p14:cNvPr>
                <p14:cNvContentPartPr/>
                <p14:nvPr/>
              </p14:nvContentPartPr>
              <p14:xfrm>
                <a:off x="7533760" y="3655193"/>
                <a:ext cx="108000" cy="193320"/>
              </p14:xfrm>
            </p:contentPart>
          </mc:Choice>
          <mc:Fallback>
            <p:pic>
              <p:nvPicPr>
                <p:cNvPr id="9319" name="墨迹 9318">
                  <a:extLst>
                    <a:ext uri="{FF2B5EF4-FFF2-40B4-BE49-F238E27FC236}">
                      <a16:creationId xmlns:a16="http://schemas.microsoft.com/office/drawing/2014/main" id="{3AC37CC1-3A83-8561-DB56-483F46B0C37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525120" y="3646193"/>
                  <a:ext cx="125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9320" name="墨迹 9319">
                  <a:extLst>
                    <a:ext uri="{FF2B5EF4-FFF2-40B4-BE49-F238E27FC236}">
                      <a16:creationId xmlns:a16="http://schemas.microsoft.com/office/drawing/2014/main" id="{3C17FB79-B404-2A87-FA60-7A8B378D248A}"/>
                    </a:ext>
                  </a:extLst>
                </p14:cNvPr>
                <p14:cNvContentPartPr/>
                <p14:nvPr/>
              </p14:nvContentPartPr>
              <p14:xfrm>
                <a:off x="7527280" y="3791993"/>
                <a:ext cx="53280" cy="115560"/>
              </p14:xfrm>
            </p:contentPart>
          </mc:Choice>
          <mc:Fallback>
            <p:pic>
              <p:nvPicPr>
                <p:cNvPr id="9320" name="墨迹 9319">
                  <a:extLst>
                    <a:ext uri="{FF2B5EF4-FFF2-40B4-BE49-F238E27FC236}">
                      <a16:creationId xmlns:a16="http://schemas.microsoft.com/office/drawing/2014/main" id="{3C17FB79-B404-2A87-FA60-7A8B378D248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18640" y="3783353"/>
                  <a:ext cx="70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9321" name="墨迹 9320">
                  <a:extLst>
                    <a:ext uri="{FF2B5EF4-FFF2-40B4-BE49-F238E27FC236}">
                      <a16:creationId xmlns:a16="http://schemas.microsoft.com/office/drawing/2014/main" id="{7D459724-4A6A-3858-34E8-B82D0FF85D17}"/>
                    </a:ext>
                  </a:extLst>
                </p14:cNvPr>
                <p14:cNvContentPartPr/>
                <p14:nvPr/>
              </p14:nvContentPartPr>
              <p14:xfrm>
                <a:off x="7611880" y="3620633"/>
                <a:ext cx="167040" cy="265320"/>
              </p14:xfrm>
            </p:contentPart>
          </mc:Choice>
          <mc:Fallback>
            <p:pic>
              <p:nvPicPr>
                <p:cNvPr id="9321" name="墨迹 9320">
                  <a:extLst>
                    <a:ext uri="{FF2B5EF4-FFF2-40B4-BE49-F238E27FC236}">
                      <a16:creationId xmlns:a16="http://schemas.microsoft.com/office/drawing/2014/main" id="{7D459724-4A6A-3858-34E8-B82D0FF85D1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02880" y="3611633"/>
                  <a:ext cx="184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9322" name="墨迹 9321">
                  <a:extLst>
                    <a:ext uri="{FF2B5EF4-FFF2-40B4-BE49-F238E27FC236}">
                      <a16:creationId xmlns:a16="http://schemas.microsoft.com/office/drawing/2014/main" id="{7382A3B8-7539-5627-3C6B-E3041413BA80}"/>
                    </a:ext>
                  </a:extLst>
                </p14:cNvPr>
                <p14:cNvContentPartPr/>
                <p14:nvPr/>
              </p14:nvContentPartPr>
              <p14:xfrm>
                <a:off x="7735000" y="3609833"/>
                <a:ext cx="137520" cy="217800"/>
              </p14:xfrm>
            </p:contentPart>
          </mc:Choice>
          <mc:Fallback>
            <p:pic>
              <p:nvPicPr>
                <p:cNvPr id="9322" name="墨迹 9321">
                  <a:extLst>
                    <a:ext uri="{FF2B5EF4-FFF2-40B4-BE49-F238E27FC236}">
                      <a16:creationId xmlns:a16="http://schemas.microsoft.com/office/drawing/2014/main" id="{7382A3B8-7539-5627-3C6B-E3041413BA8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726360" y="3601193"/>
                  <a:ext cx="155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9323" name="墨迹 9322">
                  <a:extLst>
                    <a:ext uri="{FF2B5EF4-FFF2-40B4-BE49-F238E27FC236}">
                      <a16:creationId xmlns:a16="http://schemas.microsoft.com/office/drawing/2014/main" id="{378BF27C-BA71-4B9C-3B33-DB7D6FAD20E6}"/>
                    </a:ext>
                  </a:extLst>
                </p14:cNvPr>
                <p14:cNvContentPartPr/>
                <p14:nvPr/>
              </p14:nvContentPartPr>
              <p14:xfrm>
                <a:off x="7858120" y="3697313"/>
                <a:ext cx="27000" cy="76680"/>
              </p14:xfrm>
            </p:contentPart>
          </mc:Choice>
          <mc:Fallback>
            <p:pic>
              <p:nvPicPr>
                <p:cNvPr id="9323" name="墨迹 9322">
                  <a:extLst>
                    <a:ext uri="{FF2B5EF4-FFF2-40B4-BE49-F238E27FC236}">
                      <a16:creationId xmlns:a16="http://schemas.microsoft.com/office/drawing/2014/main" id="{378BF27C-BA71-4B9C-3B33-DB7D6FAD20E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849480" y="3688673"/>
                  <a:ext cx="44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9324" name="墨迹 9323">
                  <a:extLst>
                    <a:ext uri="{FF2B5EF4-FFF2-40B4-BE49-F238E27FC236}">
                      <a16:creationId xmlns:a16="http://schemas.microsoft.com/office/drawing/2014/main" id="{2892224C-0332-B187-1E65-E57150055141}"/>
                    </a:ext>
                  </a:extLst>
                </p14:cNvPr>
                <p14:cNvContentPartPr/>
                <p14:nvPr/>
              </p14:nvContentPartPr>
              <p14:xfrm>
                <a:off x="7774600" y="3713513"/>
                <a:ext cx="224280" cy="107640"/>
              </p14:xfrm>
            </p:contentPart>
          </mc:Choice>
          <mc:Fallback>
            <p:pic>
              <p:nvPicPr>
                <p:cNvPr id="9324" name="墨迹 9323">
                  <a:extLst>
                    <a:ext uri="{FF2B5EF4-FFF2-40B4-BE49-F238E27FC236}">
                      <a16:creationId xmlns:a16="http://schemas.microsoft.com/office/drawing/2014/main" id="{2892224C-0332-B187-1E65-E5715005514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65960" y="3704873"/>
                  <a:ext cx="241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9325" name="墨迹 9324">
                  <a:extLst>
                    <a:ext uri="{FF2B5EF4-FFF2-40B4-BE49-F238E27FC236}">
                      <a16:creationId xmlns:a16="http://schemas.microsoft.com/office/drawing/2014/main" id="{1FEC911E-575F-78EA-EDFF-F713D7E677DE}"/>
                    </a:ext>
                  </a:extLst>
                </p14:cNvPr>
                <p14:cNvContentPartPr/>
                <p14:nvPr/>
              </p14:nvContentPartPr>
              <p14:xfrm>
                <a:off x="8006800" y="3554033"/>
                <a:ext cx="214920" cy="309240"/>
              </p14:xfrm>
            </p:contentPart>
          </mc:Choice>
          <mc:Fallback>
            <p:pic>
              <p:nvPicPr>
                <p:cNvPr id="9325" name="墨迹 9324">
                  <a:extLst>
                    <a:ext uri="{FF2B5EF4-FFF2-40B4-BE49-F238E27FC236}">
                      <a16:creationId xmlns:a16="http://schemas.microsoft.com/office/drawing/2014/main" id="{1FEC911E-575F-78EA-EDFF-F713D7E677D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98160" y="3545033"/>
                  <a:ext cx="232560" cy="326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455162"/>
            <a:ext cx="84249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800" dirty="0"/>
          </a:p>
          <a:p>
            <a:r>
              <a:rPr lang="en-CA" sz="2400" dirty="0"/>
              <a:t>Take weighted sum of predictions from different parameter values: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8057084" cy="206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661248"/>
            <a:ext cx="2787317" cy="426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 cstate="print"/>
          <a:srcRect l="17305"/>
          <a:stretch>
            <a:fillRect/>
          </a:stretch>
        </p:blipFill>
        <p:spPr bwMode="auto">
          <a:xfrm>
            <a:off x="2054104" y="4933076"/>
            <a:ext cx="6622352" cy="6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006B7F0-1845-E782-D3E5-55A8DAF8119A}"/>
                  </a:ext>
                </a:extLst>
              </p14:cNvPr>
              <p14:cNvContentPartPr/>
              <p14:nvPr/>
            </p14:nvContentPartPr>
            <p14:xfrm>
              <a:off x="4363600" y="5342513"/>
              <a:ext cx="3875400" cy="221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006B7F0-1845-E782-D3E5-55A8DAF811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4600" y="5333873"/>
                <a:ext cx="389304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0B3DAB9E-0B41-EE79-C63F-D8D1D18989D3}"/>
              </a:ext>
            </a:extLst>
          </p:cNvPr>
          <p:cNvGrpSpPr/>
          <p:nvPr/>
        </p:nvGrpSpPr>
        <p:grpSpPr>
          <a:xfrm>
            <a:off x="6525400" y="5730953"/>
            <a:ext cx="335880" cy="386280"/>
            <a:chOff x="6525400" y="5730953"/>
            <a:chExt cx="33588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4066C5D-7E22-B21E-7C03-C1FBF1FE5F87}"/>
                    </a:ext>
                  </a:extLst>
                </p14:cNvPr>
                <p14:cNvContentPartPr/>
                <p14:nvPr/>
              </p14:nvContentPartPr>
              <p14:xfrm>
                <a:off x="6532960" y="5874953"/>
                <a:ext cx="130320" cy="28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4066C5D-7E22-B21E-7C03-C1FBF1FE5F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4320" y="5866313"/>
                  <a:ext cx="147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3D74535-E613-95B3-05B3-7EAF1E19C728}"/>
                    </a:ext>
                  </a:extLst>
                </p14:cNvPr>
                <p14:cNvContentPartPr/>
                <p14:nvPr/>
              </p14:nvContentPartPr>
              <p14:xfrm>
                <a:off x="6525400" y="5982953"/>
                <a:ext cx="153360" cy="16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3D74535-E613-95B3-05B3-7EAF1E19C72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6760" y="5973953"/>
                  <a:ext cx="171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C9E4780-EBCB-8005-DCB5-EC8656322603}"/>
                    </a:ext>
                  </a:extLst>
                </p14:cNvPr>
                <p14:cNvContentPartPr/>
                <p14:nvPr/>
              </p14:nvContentPartPr>
              <p14:xfrm>
                <a:off x="6834640" y="5730953"/>
                <a:ext cx="26640" cy="386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C9E4780-EBCB-8005-DCB5-EC86563226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26000" y="5722313"/>
                  <a:ext cx="44280" cy="40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2FBF3944-60D1-F292-D791-1D7231C3EC59}"/>
                  </a:ext>
                </a:extLst>
              </p14:cNvPr>
              <p14:cNvContentPartPr/>
              <p14:nvPr/>
            </p14:nvContentPartPr>
            <p14:xfrm>
              <a:off x="8248720" y="5735273"/>
              <a:ext cx="330120" cy="306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2FBF3944-60D1-F292-D791-1D7231C3EC5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39720" y="5726633"/>
                <a:ext cx="347760" cy="32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normal: Bayesian approach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800" dirty="0"/>
          </a:p>
          <a:p>
            <a:r>
              <a:rPr lang="en-CA" sz="2400" dirty="0"/>
              <a:t>Take weighted sum of predictions from different parameter values: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 r="77657" b="65130"/>
          <a:stretch>
            <a:fillRect/>
          </a:stretch>
        </p:blipFill>
        <p:spPr bwMode="auto">
          <a:xfrm>
            <a:off x="714348" y="2820184"/>
            <a:ext cx="2099243" cy="83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437112"/>
            <a:ext cx="4970269" cy="164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115616" y="3933056"/>
            <a:ext cx="977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805642"/>
            <a:ext cx="5092386" cy="98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193" name="组合 8192">
            <a:extLst>
              <a:ext uri="{FF2B5EF4-FFF2-40B4-BE49-F238E27FC236}">
                <a16:creationId xmlns:a16="http://schemas.microsoft.com/office/drawing/2014/main" id="{14339624-08DE-EDBC-DB31-4FE7C2FE045D}"/>
              </a:ext>
            </a:extLst>
          </p:cNvPr>
          <p:cNvGrpSpPr/>
          <p:nvPr/>
        </p:nvGrpSpPr>
        <p:grpSpPr>
          <a:xfrm>
            <a:off x="6315537" y="2659943"/>
            <a:ext cx="4363050" cy="1948680"/>
            <a:chOff x="6315537" y="2659943"/>
            <a:chExt cx="4363050" cy="19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FC2A4F1-4E5A-A563-6BD2-64C20F956FCC}"/>
                    </a:ext>
                  </a:extLst>
                </p14:cNvPr>
                <p14:cNvContentPartPr/>
                <p14:nvPr/>
              </p14:nvContentPartPr>
              <p14:xfrm>
                <a:off x="10582827" y="2659943"/>
                <a:ext cx="95760" cy="4809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FC2A4F1-4E5A-A563-6BD2-64C20F956F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64827" y="2642303"/>
                  <a:ext cx="1314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1637AAA-35B7-9FF4-FDA6-99F9E817DF06}"/>
                    </a:ext>
                  </a:extLst>
                </p14:cNvPr>
                <p14:cNvContentPartPr/>
                <p14:nvPr/>
              </p14:nvContentPartPr>
              <p14:xfrm>
                <a:off x="6315537" y="3994891"/>
                <a:ext cx="46800" cy="828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1637AAA-35B7-9FF4-FDA6-99F9E817DF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97897" y="3977251"/>
                  <a:ext cx="82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43BDB62-5AA1-B7AF-BDD9-DA67FBF6553C}"/>
                    </a:ext>
                  </a:extLst>
                </p14:cNvPr>
                <p14:cNvContentPartPr/>
                <p14:nvPr/>
              </p14:nvContentPartPr>
              <p14:xfrm>
                <a:off x="6379617" y="3992011"/>
                <a:ext cx="41400" cy="540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43BDB62-5AA1-B7AF-BDD9-DA67FBF655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1977" y="3974371"/>
                  <a:ext cx="77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51BA74-CFF0-5A38-D110-E167707B003B}"/>
                    </a:ext>
                  </a:extLst>
                </p14:cNvPr>
                <p14:cNvContentPartPr/>
                <p14:nvPr/>
              </p14:nvContentPartPr>
              <p14:xfrm>
                <a:off x="6472497" y="3986251"/>
                <a:ext cx="766080" cy="230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51BA74-CFF0-5A38-D110-E167707B00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54857" y="3968611"/>
                  <a:ext cx="801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D014526-1355-1711-FEAE-6A93214FAA9F}"/>
                    </a:ext>
                  </a:extLst>
                </p14:cNvPr>
                <p14:cNvContentPartPr/>
                <p14:nvPr/>
              </p14:nvContentPartPr>
              <p14:xfrm>
                <a:off x="6918897" y="3834331"/>
                <a:ext cx="6120" cy="110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D014526-1355-1711-FEAE-6A93214FAA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00897" y="3816331"/>
                  <a:ext cx="41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BFF0C8C-7C90-4FCE-FD38-B838D4A45046}"/>
                    </a:ext>
                  </a:extLst>
                </p14:cNvPr>
                <p14:cNvContentPartPr/>
                <p14:nvPr/>
              </p14:nvContentPartPr>
              <p14:xfrm>
                <a:off x="6720897" y="4093171"/>
                <a:ext cx="342360" cy="387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BFF0C8C-7C90-4FCE-FD38-B838D4A450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02897" y="4075531"/>
                  <a:ext cx="3780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AF32553-C980-CC64-58E4-4FF5028CEC98}"/>
                    </a:ext>
                  </a:extLst>
                </p14:cNvPr>
                <p14:cNvContentPartPr/>
                <p14:nvPr/>
              </p14:nvContentPartPr>
              <p14:xfrm>
                <a:off x="6818097" y="4260931"/>
                <a:ext cx="180720" cy="213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AF32553-C980-CC64-58E4-4FF5028CEC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00457" y="4242931"/>
                  <a:ext cx="216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6BAC34B-6B56-A8E4-2CFE-41F03F29DF09}"/>
                    </a:ext>
                  </a:extLst>
                </p14:cNvPr>
                <p14:cNvContentPartPr/>
                <p14:nvPr/>
              </p14:nvContentPartPr>
              <p14:xfrm>
                <a:off x="6951297" y="4310251"/>
                <a:ext cx="129960" cy="1411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6BAC34B-6B56-A8E4-2CFE-41F03F29DF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33297" y="4292611"/>
                  <a:ext cx="165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B8188AA-F63B-D89C-6422-86EF53A4AFE1}"/>
                    </a:ext>
                  </a:extLst>
                </p14:cNvPr>
                <p14:cNvContentPartPr/>
                <p14:nvPr/>
              </p14:nvContentPartPr>
              <p14:xfrm>
                <a:off x="7417497" y="3801931"/>
                <a:ext cx="1577520" cy="342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B8188AA-F63B-D89C-6422-86EF53A4AF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99497" y="3783931"/>
                  <a:ext cx="16131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37942EC-F26F-155E-B973-697265718ABF}"/>
                    </a:ext>
                  </a:extLst>
                </p14:cNvPr>
                <p14:cNvContentPartPr/>
                <p14:nvPr/>
              </p14:nvContentPartPr>
              <p14:xfrm>
                <a:off x="7515777" y="3684571"/>
                <a:ext cx="11520" cy="4208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37942EC-F26F-155E-B973-697265718A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98137" y="3666931"/>
                  <a:ext cx="471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2D3880E-03D7-479A-5E9A-1624C42B8775}"/>
                    </a:ext>
                  </a:extLst>
                </p14:cNvPr>
                <p14:cNvContentPartPr/>
                <p14:nvPr/>
              </p14:nvContentPartPr>
              <p14:xfrm>
                <a:off x="7535937" y="3699691"/>
                <a:ext cx="174960" cy="303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2D3880E-03D7-479A-5E9A-1624C42B87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17937" y="3682051"/>
                  <a:ext cx="210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CCAF726-BD44-5B6D-879D-912105DFDD66}"/>
                    </a:ext>
                  </a:extLst>
                </p14:cNvPr>
                <p14:cNvContentPartPr/>
                <p14:nvPr/>
              </p14:nvContentPartPr>
              <p14:xfrm>
                <a:off x="7761297" y="3845851"/>
                <a:ext cx="77040" cy="92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CCAF726-BD44-5B6D-879D-912105DFDD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43657" y="3828211"/>
                  <a:ext cx="112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ABCC0FC-A24C-2A84-289D-701C688CA106}"/>
                    </a:ext>
                  </a:extLst>
                </p14:cNvPr>
                <p14:cNvContentPartPr/>
                <p14:nvPr/>
              </p14:nvContentPartPr>
              <p14:xfrm>
                <a:off x="7856337" y="3829291"/>
                <a:ext cx="43200" cy="96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ABCC0FC-A24C-2A84-289D-701C688CA1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38697" y="3811651"/>
                  <a:ext cx="7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EEC75D0-968E-1BD4-5758-9F9628E042D0}"/>
                    </a:ext>
                  </a:extLst>
                </p14:cNvPr>
                <p14:cNvContentPartPr/>
                <p14:nvPr/>
              </p14:nvContentPartPr>
              <p14:xfrm>
                <a:off x="7956057" y="3776371"/>
                <a:ext cx="106200" cy="100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EEC75D0-968E-1BD4-5758-9F9628E042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38417" y="3758731"/>
                  <a:ext cx="141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3A5D3E5-FB4C-6B70-2B85-4A490E8DA724}"/>
                    </a:ext>
                  </a:extLst>
                </p14:cNvPr>
                <p14:cNvContentPartPr/>
                <p14:nvPr/>
              </p14:nvContentPartPr>
              <p14:xfrm>
                <a:off x="8079537" y="3526531"/>
                <a:ext cx="23760" cy="265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3A5D3E5-FB4C-6B70-2B85-4A490E8DA7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61537" y="3508891"/>
                  <a:ext cx="59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50C9029-5454-EEB5-6324-B2BEC5B5F0E8}"/>
                    </a:ext>
                  </a:extLst>
                </p14:cNvPr>
                <p14:cNvContentPartPr/>
                <p14:nvPr/>
              </p14:nvContentPartPr>
              <p14:xfrm>
                <a:off x="8152617" y="3673411"/>
                <a:ext cx="65880" cy="1249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50C9029-5454-EEB5-6324-B2BEC5B5F0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34977" y="3655411"/>
                  <a:ext cx="101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28E260E-CDBA-7AAB-581E-FB648F6FF1D2}"/>
                    </a:ext>
                  </a:extLst>
                </p14:cNvPr>
                <p14:cNvContentPartPr/>
                <p14:nvPr/>
              </p14:nvContentPartPr>
              <p14:xfrm>
                <a:off x="8246577" y="3642451"/>
                <a:ext cx="87840" cy="92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28E260E-CDBA-7AAB-581E-FB648F6FF1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28937" y="3624811"/>
                  <a:ext cx="123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15AC8A2-5BC2-98F8-6607-4326005EE895}"/>
                    </a:ext>
                  </a:extLst>
                </p14:cNvPr>
                <p14:cNvContentPartPr/>
                <p14:nvPr/>
              </p14:nvContentPartPr>
              <p14:xfrm>
                <a:off x="8437737" y="3424651"/>
                <a:ext cx="132120" cy="271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15AC8A2-5BC2-98F8-6607-4326005EE8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19737" y="3407011"/>
                  <a:ext cx="167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8B18E67-671A-C584-959B-C0F22535DC9D}"/>
                    </a:ext>
                  </a:extLst>
                </p14:cNvPr>
                <p14:cNvContentPartPr/>
                <p14:nvPr/>
              </p14:nvContentPartPr>
              <p14:xfrm>
                <a:off x="8591097" y="3509611"/>
                <a:ext cx="80640" cy="105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8B18E67-671A-C584-959B-C0F22535DC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73097" y="3491971"/>
                  <a:ext cx="116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B839227-AB38-D2F4-A833-2DCAEF48E2A3}"/>
                    </a:ext>
                  </a:extLst>
                </p14:cNvPr>
                <p14:cNvContentPartPr/>
                <p14:nvPr/>
              </p14:nvContentPartPr>
              <p14:xfrm>
                <a:off x="8689377" y="3497731"/>
                <a:ext cx="127080" cy="109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B839227-AB38-D2F4-A833-2DCAEF48E2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71377" y="3480091"/>
                  <a:ext cx="162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E129A2D-6C31-9347-0C93-7A56D4E55990}"/>
                    </a:ext>
                  </a:extLst>
                </p14:cNvPr>
                <p14:cNvContentPartPr/>
                <p14:nvPr/>
              </p14:nvContentPartPr>
              <p14:xfrm>
                <a:off x="8842737" y="3421771"/>
                <a:ext cx="277200" cy="141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E129A2D-6C31-9347-0C93-7A56D4E559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24737" y="3403771"/>
                  <a:ext cx="312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442F81D-6482-2886-F92C-19F57E20693E}"/>
                    </a:ext>
                  </a:extLst>
                </p14:cNvPr>
                <p14:cNvContentPartPr/>
                <p14:nvPr/>
              </p14:nvContentPartPr>
              <p14:xfrm>
                <a:off x="9183867" y="3023543"/>
                <a:ext cx="146880" cy="465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442F81D-6482-2886-F92C-19F57E2069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65867" y="3005903"/>
                  <a:ext cx="1825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DE5F764-98CF-CE4A-886A-57AD86C21793}"/>
                    </a:ext>
                  </a:extLst>
                </p14:cNvPr>
                <p14:cNvContentPartPr/>
                <p14:nvPr/>
              </p14:nvContentPartPr>
              <p14:xfrm>
                <a:off x="9364227" y="3123623"/>
                <a:ext cx="164880" cy="2552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DE5F764-98CF-CE4A-886A-57AD86C217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46587" y="3105983"/>
                  <a:ext cx="200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B8D9B62-B917-E47C-4436-81D47ACEE404}"/>
                    </a:ext>
                  </a:extLst>
                </p14:cNvPr>
                <p14:cNvContentPartPr/>
                <p14:nvPr/>
              </p14:nvContentPartPr>
              <p14:xfrm>
                <a:off x="9330747" y="2935343"/>
                <a:ext cx="151560" cy="1051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B8D9B62-B917-E47C-4436-81D47ACEE4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3107" y="2917343"/>
                  <a:ext cx="187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4264C1C-50C3-C8D8-041F-CA53100EE039}"/>
                    </a:ext>
                  </a:extLst>
                </p14:cNvPr>
                <p14:cNvContentPartPr/>
                <p14:nvPr/>
              </p14:nvContentPartPr>
              <p14:xfrm>
                <a:off x="9642867" y="3340703"/>
                <a:ext cx="2520" cy="16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4264C1C-50C3-C8D8-041F-CA53100EE0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25227" y="3322703"/>
                  <a:ext cx="38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4846E2A-EDED-29B3-1DC2-EF7F17FCE611}"/>
                    </a:ext>
                  </a:extLst>
                </p14:cNvPr>
                <p14:cNvContentPartPr/>
                <p14:nvPr/>
              </p14:nvContentPartPr>
              <p14:xfrm>
                <a:off x="9680307" y="3008423"/>
                <a:ext cx="130320" cy="721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4846E2A-EDED-29B3-1DC2-EF7F17FCE6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62307" y="2990423"/>
                  <a:ext cx="1659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3A2C96D-12E2-BFD6-BD0A-B77F61835AA9}"/>
                    </a:ext>
                  </a:extLst>
                </p14:cNvPr>
                <p14:cNvContentPartPr/>
                <p14:nvPr/>
              </p14:nvContentPartPr>
              <p14:xfrm>
                <a:off x="9624507" y="2870543"/>
                <a:ext cx="123840" cy="69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3A2C96D-12E2-BFD6-BD0A-B77F61835A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06867" y="2852543"/>
                  <a:ext cx="159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5FD2A3E-2988-3338-311C-44B57ACE7D7C}"/>
                    </a:ext>
                  </a:extLst>
                </p14:cNvPr>
                <p14:cNvContentPartPr/>
                <p14:nvPr/>
              </p14:nvContentPartPr>
              <p14:xfrm>
                <a:off x="9984867" y="3165383"/>
                <a:ext cx="21960" cy="313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5FD2A3E-2988-3338-311C-44B57ACE7D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67227" y="3147743"/>
                  <a:ext cx="57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434080-6862-04EE-C5A4-FF33F4246FA1}"/>
                    </a:ext>
                  </a:extLst>
                </p14:cNvPr>
                <p14:cNvContentPartPr/>
                <p14:nvPr/>
              </p14:nvContentPartPr>
              <p14:xfrm>
                <a:off x="9996387" y="2882063"/>
                <a:ext cx="317880" cy="290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434080-6862-04EE-C5A4-FF33F4246F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78747" y="2864063"/>
                  <a:ext cx="353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C1C9904-D382-8B86-649B-69C8D0EF081C}"/>
                    </a:ext>
                  </a:extLst>
                </p14:cNvPr>
                <p14:cNvContentPartPr/>
                <p14:nvPr/>
              </p14:nvContentPartPr>
              <p14:xfrm>
                <a:off x="10045707" y="2711423"/>
                <a:ext cx="142920" cy="583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C1C9904-D382-8B86-649B-69C8D0EF08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27707" y="2693423"/>
                  <a:ext cx="178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EDB8C2D-2414-3CD1-BED9-6634184B921B}"/>
                    </a:ext>
                  </a:extLst>
                </p14:cNvPr>
                <p14:cNvContentPartPr/>
                <p14:nvPr/>
              </p14:nvContentPartPr>
              <p14:xfrm>
                <a:off x="10336587" y="3151703"/>
                <a:ext cx="9720" cy="291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EDB8C2D-2414-3CD1-BED9-6634184B92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8947" y="3134063"/>
                  <a:ext cx="45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5471C07-9F14-3C8A-653D-56273E659DD2}"/>
                    </a:ext>
                  </a:extLst>
                </p14:cNvPr>
                <p14:cNvContentPartPr/>
                <p14:nvPr/>
              </p14:nvContentPartPr>
              <p14:xfrm>
                <a:off x="7478907" y="4143503"/>
                <a:ext cx="152640" cy="465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5471C07-9F14-3C8A-653D-56273E659D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60907" y="4125863"/>
                  <a:ext cx="1882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19F6732-554F-8483-D8EC-62484A1AE577}"/>
                    </a:ext>
                  </a:extLst>
                </p14:cNvPr>
                <p14:cNvContentPartPr/>
                <p14:nvPr/>
              </p14:nvContentPartPr>
              <p14:xfrm>
                <a:off x="7550907" y="4166543"/>
                <a:ext cx="179640" cy="379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19F6732-554F-8483-D8EC-62484A1AE57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32907" y="4148543"/>
                  <a:ext cx="215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8887AA8-BBC9-17AE-3E6C-E0371BB5BE77}"/>
                    </a:ext>
                  </a:extLst>
                </p14:cNvPr>
                <p14:cNvContentPartPr/>
                <p14:nvPr/>
              </p14:nvContentPartPr>
              <p14:xfrm>
                <a:off x="7796427" y="4331783"/>
                <a:ext cx="61560" cy="129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8887AA8-BBC9-17AE-3E6C-E0371BB5BE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78787" y="4313783"/>
                  <a:ext cx="97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C2A81B8-D46E-E694-19B2-957B4B00F2C2}"/>
                    </a:ext>
                  </a:extLst>
                </p14:cNvPr>
                <p14:cNvContentPartPr/>
                <p14:nvPr/>
              </p14:nvContentPartPr>
              <p14:xfrm>
                <a:off x="7897227" y="4310903"/>
                <a:ext cx="48960" cy="979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C2A81B8-D46E-E694-19B2-957B4B00F2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79227" y="4292903"/>
                  <a:ext cx="84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87BB553-9415-2BBA-40F0-060831678CD2}"/>
                    </a:ext>
                  </a:extLst>
                </p14:cNvPr>
                <p14:cNvContentPartPr/>
                <p14:nvPr/>
              </p14:nvContentPartPr>
              <p14:xfrm>
                <a:off x="8046987" y="4040183"/>
                <a:ext cx="32040" cy="2757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87BB553-9415-2BBA-40F0-060831678C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28987" y="4022543"/>
                  <a:ext cx="67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32581B9-5C5B-BC0D-0BDE-E049D036F2B1}"/>
                    </a:ext>
                  </a:extLst>
                </p14:cNvPr>
                <p14:cNvContentPartPr/>
                <p14:nvPr/>
              </p14:nvContentPartPr>
              <p14:xfrm>
                <a:off x="8125467" y="4174823"/>
                <a:ext cx="111960" cy="1915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32581B9-5C5B-BC0D-0BDE-E049D036F2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07467" y="4157183"/>
                  <a:ext cx="147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FDCCEA9-141F-6FEE-D6B6-C4168A39668C}"/>
                    </a:ext>
                  </a:extLst>
                </p14:cNvPr>
                <p14:cNvContentPartPr/>
                <p14:nvPr/>
              </p14:nvContentPartPr>
              <p14:xfrm>
                <a:off x="8287827" y="4156823"/>
                <a:ext cx="121680" cy="1314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FDCCEA9-141F-6FEE-D6B6-C4168A3966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69827" y="4139183"/>
                  <a:ext cx="157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919D11E-5DAA-41B5-659A-6124840A146B}"/>
                    </a:ext>
                  </a:extLst>
                </p14:cNvPr>
                <p14:cNvContentPartPr/>
                <p14:nvPr/>
              </p14:nvContentPartPr>
              <p14:xfrm>
                <a:off x="8510307" y="3887543"/>
                <a:ext cx="147240" cy="3265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919D11E-5DAA-41B5-659A-6124840A146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92667" y="3869543"/>
                  <a:ext cx="182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F6A1A1A-7DDB-880F-7174-5E1E596BEC62}"/>
                    </a:ext>
                  </a:extLst>
                </p14:cNvPr>
                <p14:cNvContentPartPr/>
                <p14:nvPr/>
              </p14:nvContentPartPr>
              <p14:xfrm>
                <a:off x="8698947" y="4025783"/>
                <a:ext cx="78480" cy="1033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F6A1A1A-7DDB-880F-7174-5E1E596BEC6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81307" y="4007783"/>
                  <a:ext cx="114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564E0F9-31DE-4338-43D4-2C8DF76C306F}"/>
                    </a:ext>
                  </a:extLst>
                </p14:cNvPr>
                <p14:cNvContentPartPr/>
                <p14:nvPr/>
              </p14:nvContentPartPr>
              <p14:xfrm>
                <a:off x="8804787" y="4029383"/>
                <a:ext cx="93960" cy="127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564E0F9-31DE-4338-43D4-2C8DF76C30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87147" y="4011743"/>
                  <a:ext cx="129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ED142F9-57EA-7730-859A-85BF7BDE79EE}"/>
                    </a:ext>
                  </a:extLst>
                </p14:cNvPr>
                <p14:cNvContentPartPr/>
                <p14:nvPr/>
              </p14:nvContentPartPr>
              <p14:xfrm>
                <a:off x="8932227" y="3960263"/>
                <a:ext cx="208080" cy="1227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ED142F9-57EA-7730-859A-85BF7BDE79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14587" y="3942623"/>
                  <a:ext cx="243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18A51EA-275A-E08B-9BD5-B4E403CD0C11}"/>
                    </a:ext>
                  </a:extLst>
                </p14:cNvPr>
                <p14:cNvContentPartPr/>
                <p14:nvPr/>
              </p14:nvContentPartPr>
              <p14:xfrm>
                <a:off x="9303387" y="3716543"/>
                <a:ext cx="225000" cy="313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18A51EA-275A-E08B-9BD5-B4E403CD0C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85747" y="3698903"/>
                  <a:ext cx="260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82574FB-2725-D681-41F9-6597D7C533B1}"/>
                    </a:ext>
                  </a:extLst>
                </p14:cNvPr>
                <p14:cNvContentPartPr/>
                <p14:nvPr/>
              </p14:nvContentPartPr>
              <p14:xfrm>
                <a:off x="9554667" y="3762623"/>
                <a:ext cx="181440" cy="2710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82574FB-2725-D681-41F9-6597D7C533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37027" y="3744623"/>
                  <a:ext cx="2170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1548EC8-21EB-795E-240D-EE8D29DA9E1D}"/>
                    </a:ext>
                  </a:extLst>
                </p14:cNvPr>
                <p14:cNvContentPartPr/>
                <p14:nvPr/>
              </p14:nvContentPartPr>
              <p14:xfrm>
                <a:off x="9521907" y="3719783"/>
                <a:ext cx="5760" cy="32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1548EC8-21EB-795E-240D-EE8D29DA9E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03907" y="3702143"/>
                  <a:ext cx="41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9380638-3598-431D-11B0-95FF49643D11}"/>
                    </a:ext>
                  </a:extLst>
                </p14:cNvPr>
                <p14:cNvContentPartPr/>
                <p14:nvPr/>
              </p14:nvContentPartPr>
              <p14:xfrm>
                <a:off x="9519387" y="3580463"/>
                <a:ext cx="122400" cy="108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9380638-3598-431D-11B0-95FF49643D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01747" y="3562463"/>
                  <a:ext cx="158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545A8EA-759B-4EDE-3211-8B8ED44A3AD0}"/>
                    </a:ext>
                  </a:extLst>
                </p14:cNvPr>
                <p14:cNvContentPartPr/>
                <p14:nvPr/>
              </p14:nvContentPartPr>
              <p14:xfrm>
                <a:off x="9844467" y="3625823"/>
                <a:ext cx="139680" cy="7210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545A8EA-759B-4EDE-3211-8B8ED44A3A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26467" y="3607823"/>
                  <a:ext cx="17532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3078042-E51E-EAA9-76F2-C6F281C2B2C8}"/>
                    </a:ext>
                  </a:extLst>
                </p14:cNvPr>
                <p14:cNvContentPartPr/>
                <p14:nvPr/>
              </p14:nvContentPartPr>
              <p14:xfrm>
                <a:off x="9848427" y="3413423"/>
                <a:ext cx="110880" cy="1645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3078042-E51E-EAA9-76F2-C6F281C2B2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30787" y="3395783"/>
                  <a:ext cx="146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3FABCAB-A525-9FC8-3827-D14F03572B03}"/>
                    </a:ext>
                  </a:extLst>
                </p14:cNvPr>
                <p14:cNvContentPartPr/>
                <p14:nvPr/>
              </p14:nvContentPartPr>
              <p14:xfrm>
                <a:off x="10147587" y="3454463"/>
                <a:ext cx="270360" cy="3315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3FABCAB-A525-9FC8-3827-D14F03572B0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29587" y="3436463"/>
                  <a:ext cx="306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EBCC1F9-1D31-4824-E304-75EE1585732B}"/>
                    </a:ext>
                  </a:extLst>
                </p14:cNvPr>
                <p14:cNvContentPartPr/>
                <p14:nvPr/>
              </p14:nvContentPartPr>
              <p14:xfrm>
                <a:off x="10119507" y="3328103"/>
                <a:ext cx="147600" cy="1047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EBCC1F9-1D31-4824-E304-75EE158573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01867" y="3310103"/>
                  <a:ext cx="183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8280ECB-8994-5F4F-85B7-ABF233F654FC}"/>
                    </a:ext>
                  </a:extLst>
                </p14:cNvPr>
                <p14:cNvContentPartPr/>
                <p14:nvPr/>
              </p14:nvContentPartPr>
              <p14:xfrm>
                <a:off x="10398867" y="3346103"/>
                <a:ext cx="127440" cy="657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8280ECB-8994-5F4F-85B7-ABF233F654F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81227" y="3328463"/>
                  <a:ext cx="16308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92" name="墨迹 8191">
                  <a:extLst>
                    <a:ext uri="{FF2B5EF4-FFF2-40B4-BE49-F238E27FC236}">
                      <a16:creationId xmlns:a16="http://schemas.microsoft.com/office/drawing/2014/main" id="{512D6EC6-5FD3-7B5B-C5CB-78ED3303C322}"/>
                    </a:ext>
                  </a:extLst>
                </p14:cNvPr>
                <p14:cNvContentPartPr/>
                <p14:nvPr/>
              </p14:nvContentPartPr>
              <p14:xfrm>
                <a:off x="6660267" y="3035423"/>
                <a:ext cx="3758400" cy="1461960"/>
              </p14:xfrm>
            </p:contentPart>
          </mc:Choice>
          <mc:Fallback xmlns="">
            <p:pic>
              <p:nvPicPr>
                <p:cNvPr id="8192" name="墨迹 8191">
                  <a:extLst>
                    <a:ext uri="{FF2B5EF4-FFF2-40B4-BE49-F238E27FC236}">
                      <a16:creationId xmlns:a16="http://schemas.microsoft.com/office/drawing/2014/main" id="{512D6EC6-5FD3-7B5B-C5CB-78ED3303C3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2267" y="3017783"/>
                  <a:ext cx="3794040" cy="1497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5251" y="6093296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50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0583" y="6093296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 data points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0272" y="6093296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 data points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764" y="1312068"/>
            <a:ext cx="8559716" cy="485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2ACA79BF-5A8A-D381-7377-81DE67739782}"/>
              </a:ext>
            </a:extLst>
          </p:cNvPr>
          <p:cNvGrpSpPr/>
          <p:nvPr/>
        </p:nvGrpSpPr>
        <p:grpSpPr>
          <a:xfrm>
            <a:off x="4277067" y="87023"/>
            <a:ext cx="781560" cy="1079280"/>
            <a:chOff x="4277067" y="87023"/>
            <a:chExt cx="781560" cy="10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9FDA9C4-A372-8783-830D-8A58309980D2}"/>
                    </a:ext>
                  </a:extLst>
                </p14:cNvPr>
                <p14:cNvContentPartPr/>
                <p14:nvPr/>
              </p14:nvContentPartPr>
              <p14:xfrm>
                <a:off x="4329987" y="362783"/>
                <a:ext cx="161280" cy="419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9FDA9C4-A372-8783-830D-8A58309980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2347" y="345143"/>
                  <a:ext cx="1969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637C795-D540-E743-F798-0AF1BA21838E}"/>
                    </a:ext>
                  </a:extLst>
                </p14:cNvPr>
                <p14:cNvContentPartPr/>
                <p14:nvPr/>
              </p14:nvContentPartPr>
              <p14:xfrm>
                <a:off x="4277067" y="364583"/>
                <a:ext cx="177480" cy="801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637C795-D540-E743-F798-0AF1BA2183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59427" y="346583"/>
                  <a:ext cx="21312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6BF8A98-5036-325A-ECAB-AB6D93FAED35}"/>
                    </a:ext>
                  </a:extLst>
                </p14:cNvPr>
                <p14:cNvContentPartPr/>
                <p14:nvPr/>
              </p14:nvContentPartPr>
              <p14:xfrm>
                <a:off x="4480827" y="320303"/>
                <a:ext cx="363600" cy="308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6BF8A98-5036-325A-ECAB-AB6D93FAED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63187" y="302663"/>
                  <a:ext cx="399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4DE0E7E-368E-2C54-ED8B-E364E72FA315}"/>
                    </a:ext>
                  </a:extLst>
                </p14:cNvPr>
                <p14:cNvContentPartPr/>
                <p14:nvPr/>
              </p14:nvContentPartPr>
              <p14:xfrm>
                <a:off x="4799787" y="87023"/>
                <a:ext cx="131400" cy="439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4DE0E7E-368E-2C54-ED8B-E364E72FA3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82147" y="69023"/>
                  <a:ext cx="1670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812B88B-361C-D77E-2EBC-2B9B548A5817}"/>
                    </a:ext>
                  </a:extLst>
                </p14:cNvPr>
                <p14:cNvContentPartPr/>
                <p14:nvPr/>
              </p14:nvContentPartPr>
              <p14:xfrm>
                <a:off x="4918227" y="262703"/>
                <a:ext cx="140400" cy="163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812B88B-361C-D77E-2EBC-2B9B548A58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0227" y="245063"/>
                  <a:ext cx="1760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6BC444-25B2-484F-F32F-11224E12E0E6}"/>
              </a:ext>
            </a:extLst>
          </p:cNvPr>
          <p:cNvGrpSpPr/>
          <p:nvPr/>
        </p:nvGrpSpPr>
        <p:grpSpPr>
          <a:xfrm>
            <a:off x="5422227" y="49943"/>
            <a:ext cx="1669680" cy="556920"/>
            <a:chOff x="5422227" y="49943"/>
            <a:chExt cx="16696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56F08F1-4384-4BAD-0004-17FDFC19C60D}"/>
                    </a:ext>
                  </a:extLst>
                </p14:cNvPr>
                <p14:cNvContentPartPr/>
                <p14:nvPr/>
              </p14:nvContentPartPr>
              <p14:xfrm>
                <a:off x="5543547" y="126623"/>
                <a:ext cx="72000" cy="121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56F08F1-4384-4BAD-0004-17FDFC19C6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25907" y="108623"/>
                  <a:ext cx="107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0AF560A-6C7D-F2E8-F46A-ED851921E1E5}"/>
                    </a:ext>
                  </a:extLst>
                </p14:cNvPr>
                <p14:cNvContentPartPr/>
                <p14:nvPr/>
              </p14:nvContentPartPr>
              <p14:xfrm>
                <a:off x="5488467" y="84143"/>
                <a:ext cx="210240" cy="294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0AF560A-6C7D-F2E8-F46A-ED851921E1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70467" y="66503"/>
                  <a:ext cx="245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5F19B05-3FB0-52D2-0AE8-CC0CEA6969CC}"/>
                    </a:ext>
                  </a:extLst>
                </p14:cNvPr>
                <p14:cNvContentPartPr/>
                <p14:nvPr/>
              </p14:nvContentPartPr>
              <p14:xfrm>
                <a:off x="5438067" y="338303"/>
                <a:ext cx="247680" cy="151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5F19B05-3FB0-52D2-0AE8-CC0CEA6969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20067" y="320303"/>
                  <a:ext cx="283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8DDF99F-C8F3-4CDD-69A3-A910448463F2}"/>
                    </a:ext>
                  </a:extLst>
                </p14:cNvPr>
                <p14:cNvContentPartPr/>
                <p14:nvPr/>
              </p14:nvContentPartPr>
              <p14:xfrm>
                <a:off x="5422227" y="427223"/>
                <a:ext cx="459720" cy="475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8DDF99F-C8F3-4CDD-69A3-A910448463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04587" y="409583"/>
                  <a:ext cx="495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56B51D1-CB7B-E3E5-EFCF-D6C430EFBA9D}"/>
                    </a:ext>
                  </a:extLst>
                </p14:cNvPr>
                <p14:cNvContentPartPr/>
                <p14:nvPr/>
              </p14:nvContentPartPr>
              <p14:xfrm>
                <a:off x="6070947" y="131303"/>
                <a:ext cx="270360" cy="182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56B51D1-CB7B-E3E5-EFCF-D6C430EFBA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53307" y="113303"/>
                  <a:ext cx="306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E50D71F-67F8-4D52-1F8C-8724395799D2}"/>
                    </a:ext>
                  </a:extLst>
                </p14:cNvPr>
                <p14:cNvContentPartPr/>
                <p14:nvPr/>
              </p14:nvContentPartPr>
              <p14:xfrm>
                <a:off x="6190827" y="153983"/>
                <a:ext cx="152640" cy="263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E50D71F-67F8-4D52-1F8C-8724395799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72827" y="136343"/>
                  <a:ext cx="188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07764C4-EA55-0080-C621-25C60C21BB21}"/>
                    </a:ext>
                  </a:extLst>
                </p14:cNvPr>
                <p14:cNvContentPartPr/>
                <p14:nvPr/>
              </p14:nvContentPartPr>
              <p14:xfrm>
                <a:off x="6283707" y="49943"/>
                <a:ext cx="294120" cy="289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07764C4-EA55-0080-C621-25C60C21BB2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65707" y="31943"/>
                  <a:ext cx="329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7AED9C2-2947-57F2-369D-5FFA49AEECB7}"/>
                    </a:ext>
                  </a:extLst>
                </p14:cNvPr>
                <p14:cNvContentPartPr/>
                <p14:nvPr/>
              </p14:nvContentPartPr>
              <p14:xfrm>
                <a:off x="6491427" y="211223"/>
                <a:ext cx="102600" cy="395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7AED9C2-2947-57F2-369D-5FFA49AEECB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73787" y="193583"/>
                  <a:ext cx="1382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2CA33BE-ECA8-5691-6630-22E50C22E5F0}"/>
                    </a:ext>
                  </a:extLst>
                </p14:cNvPr>
                <p14:cNvContentPartPr/>
                <p14:nvPr/>
              </p14:nvContentPartPr>
              <p14:xfrm>
                <a:off x="6766467" y="121223"/>
                <a:ext cx="325440" cy="281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2CA33BE-ECA8-5691-6630-22E50C22E5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48467" y="103223"/>
                  <a:ext cx="361080" cy="316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Fitting probability distributions</a:t>
            </a:r>
          </a:p>
          <a:p>
            <a:pPr lvl="1"/>
            <a:r>
              <a:rPr lang="en-CA" dirty="0"/>
              <a:t>Maximum likelihood</a:t>
            </a:r>
          </a:p>
          <a:p>
            <a:pPr lvl="1"/>
            <a:r>
              <a:rPr lang="en-CA" dirty="0"/>
              <a:t>Maximum a posteriori</a:t>
            </a:r>
          </a:p>
          <a:p>
            <a:pPr lvl="1"/>
            <a:r>
              <a:rPr lang="en-CA" dirty="0"/>
              <a:t>Bayesian approach</a:t>
            </a:r>
          </a:p>
          <a:p>
            <a:r>
              <a:rPr lang="en-CA" dirty="0"/>
              <a:t>Worked example 1:  Normal distribution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2:  Categorical distribution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294558"/>
            <a:ext cx="2790020" cy="6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Distribution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6314" y="2081336"/>
            <a:ext cx="435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 can think of data as vector with all elements zero except </a:t>
            </a:r>
            <a:r>
              <a:rPr lang="en-GB" dirty="0" err="1"/>
              <a:t>k</a:t>
            </a:r>
            <a:r>
              <a:rPr lang="en-GB" baseline="30000" dirty="0" err="1"/>
              <a:t>th</a:t>
            </a:r>
            <a:r>
              <a:rPr lang="en-GB" dirty="0"/>
              <a:t> e.g.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dirty="0"/>
              <a:t> = [0,0,0,1,0]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786314" y="3989674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4869160"/>
            <a:ext cx="878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Categorical distribution describes situation where K possible outcomes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y=1… y=k</a:t>
            </a:r>
            <a:r>
              <a:rPr lang="en-GB" sz="2400" dirty="0"/>
              <a:t>.</a:t>
            </a:r>
          </a:p>
          <a:p>
            <a:r>
              <a:rPr lang="en-GB" sz="2400" dirty="0"/>
              <a:t>Takes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sz="2400" dirty="0"/>
              <a:t> parameters                          where</a:t>
            </a:r>
            <a:endParaRPr lang="en-US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0838" y="5615120"/>
            <a:ext cx="1618286" cy="45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614" y="1556792"/>
            <a:ext cx="4484402" cy="277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1044" y="1412776"/>
            <a:ext cx="2777340" cy="68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2829221"/>
            <a:ext cx="3312368" cy="92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9718" y="5589240"/>
            <a:ext cx="16211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929190" y="3702610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/>
              <a:t> is the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/>
              <a:t> element of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/>
              <a:t>, i.e. a 0 or 1)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A98DD0A-991F-56C6-FA5B-1E8D03E3DECD}"/>
                  </a:ext>
                </a:extLst>
              </p14:cNvPr>
              <p14:cNvContentPartPr/>
              <p14:nvPr/>
            </p14:nvContentPartPr>
            <p14:xfrm>
              <a:off x="4338400" y="1279553"/>
              <a:ext cx="896400" cy="7488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A98DD0A-991F-56C6-FA5B-1E8D03E3D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9760" y="1270553"/>
                <a:ext cx="91404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A15E99B-E4CD-7225-28AA-06CF8C4DABB6}"/>
                  </a:ext>
                </a:extLst>
              </p14:cNvPr>
              <p14:cNvContentPartPr/>
              <p14:nvPr/>
            </p14:nvContentPartPr>
            <p14:xfrm>
              <a:off x="4653760" y="1552793"/>
              <a:ext cx="81360" cy="7574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A15E99B-E4CD-7225-28AA-06CF8C4DAB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44760" y="1544153"/>
                <a:ext cx="9900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C06EF03-0D0E-DF25-F628-49532B291496}"/>
                  </a:ext>
                </a:extLst>
              </p14:cNvPr>
              <p14:cNvContentPartPr/>
              <p14:nvPr/>
            </p14:nvContentPartPr>
            <p14:xfrm>
              <a:off x="4258120" y="1174073"/>
              <a:ext cx="5193720" cy="30852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C06EF03-0D0E-DF25-F628-49532B2914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9480" y="1165433"/>
                <a:ext cx="5211360" cy="31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E5B053D-BFCE-BCCF-1CD1-C3904B8F89FA}"/>
                  </a:ext>
                </a:extLst>
              </p14:cNvPr>
              <p14:cNvContentPartPr/>
              <p14:nvPr/>
            </p14:nvContentPartPr>
            <p14:xfrm>
              <a:off x="8180320" y="953393"/>
              <a:ext cx="1118880" cy="7365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E5B053D-BFCE-BCCF-1CD1-C3904B8F89F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71680" y="944393"/>
                <a:ext cx="113652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13D43C7B-B9BD-4CDF-4BAA-8CC5CE5646D4}"/>
                  </a:ext>
                </a:extLst>
              </p14:cNvPr>
              <p14:cNvContentPartPr/>
              <p14:nvPr/>
            </p14:nvContentPartPr>
            <p14:xfrm>
              <a:off x="7584520" y="3648713"/>
              <a:ext cx="1132560" cy="4698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13D43C7B-B9BD-4CDF-4BAA-8CC5CE5646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75880" y="3639713"/>
                <a:ext cx="1150200" cy="48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1C745623-8DED-579E-AE1B-B25BE7822A91}"/>
              </a:ext>
            </a:extLst>
          </p:cNvPr>
          <p:cNvGrpSpPr/>
          <p:nvPr/>
        </p:nvGrpSpPr>
        <p:grpSpPr>
          <a:xfrm>
            <a:off x="7738240" y="3408593"/>
            <a:ext cx="1039680" cy="472680"/>
            <a:chOff x="7738240" y="3408593"/>
            <a:chExt cx="1039680" cy="4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E43D564-7D0A-3BBC-6227-65D316E2BF05}"/>
                    </a:ext>
                  </a:extLst>
                </p14:cNvPr>
                <p14:cNvContentPartPr/>
                <p14:nvPr/>
              </p14:nvContentPartPr>
              <p14:xfrm>
                <a:off x="7765960" y="3554753"/>
                <a:ext cx="110160" cy="1454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E43D564-7D0A-3BBC-6227-65D316E2BF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7320" y="3546113"/>
                  <a:ext cx="127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8C8D7B4-8B39-C663-909B-F66A6CBB40D6}"/>
                    </a:ext>
                  </a:extLst>
                </p14:cNvPr>
                <p14:cNvContentPartPr/>
                <p14:nvPr/>
              </p14:nvContentPartPr>
              <p14:xfrm>
                <a:off x="7738240" y="3520913"/>
                <a:ext cx="133920" cy="167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8C8D7B4-8B39-C663-909B-F66A6CBB40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29600" y="3512273"/>
                  <a:ext cx="151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6F877C0-AC01-C10A-E558-8BBCB2500887}"/>
                    </a:ext>
                  </a:extLst>
                </p14:cNvPr>
                <p14:cNvContentPartPr/>
                <p14:nvPr/>
              </p14:nvContentPartPr>
              <p14:xfrm>
                <a:off x="7789360" y="3561233"/>
                <a:ext cx="141120" cy="3200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6F877C0-AC01-C10A-E558-8BBCB25008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80720" y="3552233"/>
                  <a:ext cx="1587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CF2A00B-85BB-683A-F209-1ACDBDAB3EBD}"/>
                    </a:ext>
                  </a:extLst>
                </p14:cNvPr>
                <p14:cNvContentPartPr/>
                <p14:nvPr/>
              </p14:nvContentPartPr>
              <p14:xfrm>
                <a:off x="8064760" y="3575273"/>
                <a:ext cx="62640" cy="111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CF2A00B-85BB-683A-F209-1ACDBDAB3E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55760" y="3566273"/>
                  <a:ext cx="80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24DAF7A-6D7E-12FD-CC62-58EE0C8CDF1F}"/>
                    </a:ext>
                  </a:extLst>
                </p14:cNvPr>
                <p14:cNvContentPartPr/>
                <p14:nvPr/>
              </p14:nvContentPartPr>
              <p14:xfrm>
                <a:off x="8052160" y="3618473"/>
                <a:ext cx="108000" cy="313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24DAF7A-6D7E-12FD-CC62-58EE0C8CDF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43520" y="3609473"/>
                  <a:ext cx="125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AAFBB56-6F29-972E-38CD-4A37B4FB3ADF}"/>
                    </a:ext>
                  </a:extLst>
                </p14:cNvPr>
                <p14:cNvContentPartPr/>
                <p14:nvPr/>
              </p14:nvContentPartPr>
              <p14:xfrm>
                <a:off x="8300920" y="3470153"/>
                <a:ext cx="151560" cy="165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AAFBB56-6F29-972E-38CD-4A37B4FB3A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91920" y="3461153"/>
                  <a:ext cx="169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06F65C3-2766-EBCE-1A03-6636AA233FC6}"/>
                    </a:ext>
                  </a:extLst>
                </p14:cNvPr>
                <p14:cNvContentPartPr/>
                <p14:nvPr/>
              </p14:nvContentPartPr>
              <p14:xfrm>
                <a:off x="8508280" y="3408593"/>
                <a:ext cx="154440" cy="3114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06F65C3-2766-EBCE-1A03-6636AA233F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99640" y="3399593"/>
                  <a:ext cx="1720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F5AE255-DD83-C8BB-96BB-A0469DD89A00}"/>
                    </a:ext>
                  </a:extLst>
                </p14:cNvPr>
                <p14:cNvContentPartPr/>
                <p14:nvPr/>
              </p14:nvContentPartPr>
              <p14:xfrm>
                <a:off x="8743000" y="3507953"/>
                <a:ext cx="34920" cy="219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F5AE255-DD83-C8BB-96BB-A0469DD89A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734360" y="3499313"/>
                  <a:ext cx="52560" cy="237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6033894" cy="113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861048"/>
            <a:ext cx="7979123" cy="2617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GB" dirty="0" err="1"/>
              <a:t>Dirichlet</a:t>
            </a:r>
            <a:r>
              <a:rPr lang="en-GB" dirty="0"/>
              <a:t> Distribution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1285860"/>
            <a:ext cx="878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Defined over K values                          where</a:t>
            </a:r>
            <a:endParaRPr lang="en-US" sz="240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9890" y="1318855"/>
            <a:ext cx="1382110" cy="3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57158" y="3140968"/>
            <a:ext cx="134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for short: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6364457" y="2520842"/>
            <a:ext cx="764313" cy="5419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86644" y="3071810"/>
            <a:ext cx="181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Has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dirty="0"/>
              <a:t> </a:t>
            </a:r>
          </a:p>
          <a:p>
            <a:r>
              <a:rPr lang="en-GB" dirty="0"/>
              <a:t>parameters </a:t>
            </a:r>
            <a:r>
              <a:rPr lang="en-GB" dirty="0" err="1">
                <a:latin typeface="Symbol" pitchFamily="18" charset="2"/>
              </a:rPr>
              <a:t>a</a:t>
            </a:r>
            <a:r>
              <a:rPr lang="en-GB" baseline="-25000" dirty="0" err="1"/>
              <a:t>k</a:t>
            </a:r>
            <a:r>
              <a:rPr lang="en-GB" dirty="0"/>
              <a:t>&gt;0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1268760"/>
            <a:ext cx="1726868" cy="46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7676" y="3094338"/>
            <a:ext cx="4870548" cy="47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78389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r>
              <a:rPr lang="en-CA" sz="2400" dirty="0"/>
              <a:t>As the name suggests we find the parameters which maximize the posterior probability                        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36840"/>
          <a:stretch>
            <a:fillRect/>
          </a:stretch>
        </p:blipFill>
        <p:spPr bwMode="auto">
          <a:xfrm>
            <a:off x="1835696" y="2792784"/>
            <a:ext cx="5086349" cy="163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288727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60403"/>
          <a:stretch>
            <a:fillRect/>
          </a:stretch>
        </p:blipFill>
        <p:spPr bwMode="auto">
          <a:xfrm>
            <a:off x="1835696" y="4357694"/>
            <a:ext cx="5086349" cy="102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0921" y="5500702"/>
            <a:ext cx="67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Again we have assumed that data was independent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DF85B8-1E50-94F0-FA25-00F0618F6DCD}"/>
              </a:ext>
            </a:extLst>
          </p:cNvPr>
          <p:cNvGrpSpPr/>
          <p:nvPr/>
        </p:nvGrpSpPr>
        <p:grpSpPr>
          <a:xfrm>
            <a:off x="1767960" y="229353"/>
            <a:ext cx="236520" cy="382320"/>
            <a:chOff x="1767960" y="229353"/>
            <a:chExt cx="23652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A34DFCB-D305-10A5-3745-5C99A35A7E28}"/>
                    </a:ext>
                  </a:extLst>
                </p14:cNvPr>
                <p14:cNvContentPartPr/>
                <p14:nvPr/>
              </p14:nvContentPartPr>
              <p14:xfrm>
                <a:off x="1767960" y="229353"/>
                <a:ext cx="63360" cy="382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A34DFCB-D305-10A5-3745-5C99A35A7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9320" y="220713"/>
                  <a:ext cx="81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6BD7F87-0955-9EE7-83A4-C9CC4287FA38}"/>
                    </a:ext>
                  </a:extLst>
                </p14:cNvPr>
                <p14:cNvContentPartPr/>
                <p14:nvPr/>
              </p14:nvContentPartPr>
              <p14:xfrm>
                <a:off x="1788120" y="238713"/>
                <a:ext cx="122760" cy="213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6BD7F87-0955-9EE7-83A4-C9CC4287FA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79480" y="229713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99CC045-341F-3FDD-D57B-309C40015DC0}"/>
                    </a:ext>
                  </a:extLst>
                </p14:cNvPr>
                <p14:cNvContentPartPr/>
                <p14:nvPr/>
              </p14:nvContentPartPr>
              <p14:xfrm>
                <a:off x="1911240" y="417633"/>
                <a:ext cx="93240" cy="1432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99CC045-341F-3FDD-D57B-309C40015D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2600" y="408993"/>
                  <a:ext cx="1108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DF65E1F-3DE2-49F4-449E-F636251448E4}"/>
              </a:ext>
            </a:extLst>
          </p:cNvPr>
          <p:cNvGrpSpPr/>
          <p:nvPr/>
        </p:nvGrpSpPr>
        <p:grpSpPr>
          <a:xfrm>
            <a:off x="2165040" y="99753"/>
            <a:ext cx="403200" cy="476640"/>
            <a:chOff x="2165040" y="99753"/>
            <a:chExt cx="4032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085824E-FED7-3173-9DC9-3E1B0B7BBBA3}"/>
                    </a:ext>
                  </a:extLst>
                </p14:cNvPr>
                <p14:cNvContentPartPr/>
                <p14:nvPr/>
              </p14:nvContentPartPr>
              <p14:xfrm>
                <a:off x="2165040" y="178953"/>
                <a:ext cx="70200" cy="37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085824E-FED7-3173-9DC9-3E1B0B7BBB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6400" y="169953"/>
                  <a:ext cx="878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3117BD7-C9F3-7706-AFE8-7078562051A3}"/>
                    </a:ext>
                  </a:extLst>
                </p14:cNvPr>
                <p14:cNvContentPartPr/>
                <p14:nvPr/>
              </p14:nvContentPartPr>
              <p14:xfrm>
                <a:off x="2251080" y="167433"/>
                <a:ext cx="191160" cy="401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3117BD7-C9F3-7706-AFE8-7078562051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2080" y="158793"/>
                  <a:ext cx="208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9AEF6F8-A998-4933-CF2F-03F4CDA3748E}"/>
                    </a:ext>
                  </a:extLst>
                </p14:cNvPr>
                <p14:cNvContentPartPr/>
                <p14:nvPr/>
              </p14:nvContentPartPr>
              <p14:xfrm>
                <a:off x="2477160" y="99753"/>
                <a:ext cx="91080" cy="476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9AEF6F8-A998-4933-CF2F-03F4CDA374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8160" y="90753"/>
                  <a:ext cx="108720" cy="49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D1D9A17-3CAF-09E5-A1A9-EE674D4FC85F}"/>
              </a:ext>
            </a:extLst>
          </p:cNvPr>
          <p:cNvGrpSpPr/>
          <p:nvPr/>
        </p:nvGrpSpPr>
        <p:grpSpPr>
          <a:xfrm>
            <a:off x="2585520" y="173553"/>
            <a:ext cx="544320" cy="412920"/>
            <a:chOff x="2585520" y="173553"/>
            <a:chExt cx="54432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F290BE2-DFF1-543A-1F7D-976142D64763}"/>
                    </a:ext>
                  </a:extLst>
                </p14:cNvPr>
                <p14:cNvContentPartPr/>
                <p14:nvPr/>
              </p14:nvContentPartPr>
              <p14:xfrm>
                <a:off x="2585520" y="250593"/>
                <a:ext cx="207000" cy="230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F290BE2-DFF1-543A-1F7D-976142D647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6520" y="241593"/>
                  <a:ext cx="224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AFC29E6-60F7-6AEC-A8AB-98772AEBF9BA}"/>
                    </a:ext>
                  </a:extLst>
                </p14:cNvPr>
                <p14:cNvContentPartPr/>
                <p14:nvPr/>
              </p14:nvContentPartPr>
              <p14:xfrm>
                <a:off x="2650680" y="173553"/>
                <a:ext cx="81720" cy="412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AFC29E6-60F7-6AEC-A8AB-98772AEBF9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2040" y="164913"/>
                  <a:ext cx="99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A102618-2A5A-6451-DAAA-C42EBAC94C22}"/>
                    </a:ext>
                  </a:extLst>
                </p14:cNvPr>
                <p14:cNvContentPartPr/>
                <p14:nvPr/>
              </p14:nvContentPartPr>
              <p14:xfrm>
                <a:off x="2895480" y="396033"/>
                <a:ext cx="21600" cy="105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A102618-2A5A-6451-DAAA-C42EBAC94C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6840" y="387393"/>
                  <a:ext cx="39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B2D8912-BC36-10E9-0A83-A680203C8DA1}"/>
                    </a:ext>
                  </a:extLst>
                </p14:cNvPr>
                <p14:cNvContentPartPr/>
                <p14:nvPr/>
              </p14:nvContentPartPr>
              <p14:xfrm>
                <a:off x="2995200" y="388473"/>
                <a:ext cx="52920" cy="19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B2D8912-BC36-10E9-0A83-A680203C8D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6560" y="379833"/>
                  <a:ext cx="70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48F708E-AA4E-AE63-3A0A-B6D4AA25FF82}"/>
                    </a:ext>
                  </a:extLst>
                </p14:cNvPr>
                <p14:cNvContentPartPr/>
                <p14:nvPr/>
              </p14:nvContentPartPr>
              <p14:xfrm>
                <a:off x="3124440" y="355353"/>
                <a:ext cx="5400" cy="32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48F708E-AA4E-AE63-3A0A-B6D4AA25FF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5440" y="346353"/>
                  <a:ext cx="230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FA020E9-3574-4FB5-3E59-4144665A82AA}"/>
              </a:ext>
            </a:extLst>
          </p:cNvPr>
          <p:cNvGrpSpPr/>
          <p:nvPr/>
        </p:nvGrpSpPr>
        <p:grpSpPr>
          <a:xfrm>
            <a:off x="3260160" y="142233"/>
            <a:ext cx="375480" cy="389880"/>
            <a:chOff x="3260160" y="142233"/>
            <a:chExt cx="37548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1D1AA7-B9C4-BEDD-B220-FBB9052B97D5}"/>
                    </a:ext>
                  </a:extLst>
                </p14:cNvPr>
                <p14:cNvContentPartPr/>
                <p14:nvPr/>
              </p14:nvContentPartPr>
              <p14:xfrm>
                <a:off x="3260160" y="292713"/>
                <a:ext cx="67320" cy="5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1D1AA7-B9C4-BEDD-B220-FBB9052B97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1520" y="284073"/>
                  <a:ext cx="84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9C76F9-7192-D703-F425-07CDEB2BFD51}"/>
                    </a:ext>
                  </a:extLst>
                </p14:cNvPr>
                <p14:cNvContentPartPr/>
                <p14:nvPr/>
              </p14:nvContentPartPr>
              <p14:xfrm>
                <a:off x="3354120" y="226833"/>
                <a:ext cx="82440" cy="65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9C76F9-7192-D703-F425-07CDEB2BFD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5480" y="218193"/>
                  <a:ext cx="100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98F99B9-3AAC-567E-0B66-15BD4CF71141}"/>
                    </a:ext>
                  </a:extLst>
                </p14:cNvPr>
                <p14:cNvContentPartPr/>
                <p14:nvPr/>
              </p14:nvContentPartPr>
              <p14:xfrm>
                <a:off x="3414240" y="282993"/>
                <a:ext cx="17640" cy="107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98F99B9-3AAC-567E-0B66-15BD4CF711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05600" y="274353"/>
                  <a:ext cx="35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2CFC072-49BF-EEE2-B39D-817C62C6666F}"/>
                    </a:ext>
                  </a:extLst>
                </p14:cNvPr>
                <p14:cNvContentPartPr/>
                <p14:nvPr/>
              </p14:nvContentPartPr>
              <p14:xfrm>
                <a:off x="3394800" y="418353"/>
                <a:ext cx="103680" cy="33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2CFC072-49BF-EEE2-B39D-817C62C666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86160" y="409713"/>
                  <a:ext cx="121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0133B11-4C94-5C57-73F9-7A71CD41F4D2}"/>
                    </a:ext>
                  </a:extLst>
                </p14:cNvPr>
                <p14:cNvContentPartPr/>
                <p14:nvPr/>
              </p14:nvContentPartPr>
              <p14:xfrm>
                <a:off x="3497040" y="142233"/>
                <a:ext cx="138600" cy="389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0133B11-4C94-5C57-73F9-7A71CD41F4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88040" y="133233"/>
                  <a:ext cx="1562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E8210FF-3ABF-36E0-0B9C-C3338B4954FE}"/>
              </a:ext>
            </a:extLst>
          </p:cNvPr>
          <p:cNvGrpSpPr/>
          <p:nvPr/>
        </p:nvGrpSpPr>
        <p:grpSpPr>
          <a:xfrm>
            <a:off x="3660840" y="38913"/>
            <a:ext cx="984960" cy="632520"/>
            <a:chOff x="3660840" y="38913"/>
            <a:chExt cx="98496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7B4BCA0-0AD3-1270-F110-8953E4D02489}"/>
                    </a:ext>
                  </a:extLst>
                </p14:cNvPr>
                <p14:cNvContentPartPr/>
                <p14:nvPr/>
              </p14:nvContentPartPr>
              <p14:xfrm>
                <a:off x="3702600" y="107673"/>
                <a:ext cx="123480" cy="563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7B4BCA0-0AD3-1270-F110-8953E4D024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3960" y="99033"/>
                  <a:ext cx="1411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E8E69F7-C646-B654-5C7F-5E3C17BE790F}"/>
                    </a:ext>
                  </a:extLst>
                </p14:cNvPr>
                <p14:cNvContentPartPr/>
                <p14:nvPr/>
              </p14:nvContentPartPr>
              <p14:xfrm>
                <a:off x="3660840" y="38913"/>
                <a:ext cx="167760" cy="2131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E8E69F7-C646-B654-5C7F-5E3C17BE79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52200" y="30273"/>
                  <a:ext cx="185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CBBE900-BF34-B2E5-AB79-11171D89273B}"/>
                    </a:ext>
                  </a:extLst>
                </p14:cNvPr>
                <p14:cNvContentPartPr/>
                <p14:nvPr/>
              </p14:nvContentPartPr>
              <p14:xfrm>
                <a:off x="3859920" y="295593"/>
                <a:ext cx="74880" cy="131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CBBE900-BF34-B2E5-AB79-11171D8927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0920" y="286953"/>
                  <a:ext cx="92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9B10F03-CD63-EFEC-591E-74F851812A44}"/>
                    </a:ext>
                  </a:extLst>
                </p14:cNvPr>
                <p14:cNvContentPartPr/>
                <p14:nvPr/>
              </p14:nvContentPartPr>
              <p14:xfrm>
                <a:off x="4006080" y="135033"/>
                <a:ext cx="138600" cy="297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9B10F03-CD63-EFEC-591E-74F851812A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97080" y="126393"/>
                  <a:ext cx="156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AAC007B-F649-31E5-11E4-0C25810A0EBA}"/>
                    </a:ext>
                  </a:extLst>
                </p14:cNvPr>
                <p14:cNvContentPartPr/>
                <p14:nvPr/>
              </p14:nvContentPartPr>
              <p14:xfrm>
                <a:off x="4106160" y="117393"/>
                <a:ext cx="205560" cy="266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AAC007B-F649-31E5-11E4-0C25810A0E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97520" y="108753"/>
                  <a:ext cx="223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619CA8F-0CC7-310A-A3B3-D109D7582EA3}"/>
                    </a:ext>
                  </a:extLst>
                </p14:cNvPr>
                <p14:cNvContentPartPr/>
                <p14:nvPr/>
              </p14:nvContentPartPr>
              <p14:xfrm>
                <a:off x="4155480" y="76713"/>
                <a:ext cx="77760" cy="317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619CA8F-0CC7-310A-A3B3-D109D7582E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46840" y="68073"/>
                  <a:ext cx="95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F724520-1845-4729-8F97-EB20FED151DB}"/>
                    </a:ext>
                  </a:extLst>
                </p14:cNvPr>
                <p14:cNvContentPartPr/>
                <p14:nvPr/>
              </p14:nvContentPartPr>
              <p14:xfrm>
                <a:off x="4318560" y="307833"/>
                <a:ext cx="26280" cy="72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F724520-1845-4729-8F97-EB20FED151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9560" y="298833"/>
                  <a:ext cx="43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B0A54F8-CB72-9554-4501-8FE9E249AD5D}"/>
                    </a:ext>
                  </a:extLst>
                </p14:cNvPr>
                <p14:cNvContentPartPr/>
                <p14:nvPr/>
              </p14:nvContentPartPr>
              <p14:xfrm>
                <a:off x="4407840" y="308913"/>
                <a:ext cx="56520" cy="18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B0A54F8-CB72-9554-4501-8FE9E249AD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98840" y="299913"/>
                  <a:ext cx="74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193B3AB-3D95-7A45-DE31-4656857A6FFD}"/>
                    </a:ext>
                  </a:extLst>
                </p14:cNvPr>
                <p14:cNvContentPartPr/>
                <p14:nvPr/>
              </p14:nvContentPartPr>
              <p14:xfrm>
                <a:off x="4516200" y="295593"/>
                <a:ext cx="6840" cy="14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193B3AB-3D95-7A45-DE31-4656857A6F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07200" y="286953"/>
                  <a:ext cx="24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2CF8BF2-4223-FC2E-379D-A1CD31F9D873}"/>
                    </a:ext>
                  </a:extLst>
                </p14:cNvPr>
                <p14:cNvContentPartPr/>
                <p14:nvPr/>
              </p14:nvContentPartPr>
              <p14:xfrm>
                <a:off x="4523760" y="257433"/>
                <a:ext cx="63000" cy="95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2CF8BF2-4223-FC2E-379D-A1CD31F9D8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4760" y="248433"/>
                  <a:ext cx="80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999B26C-616D-11E4-93D2-C9C901CDDD94}"/>
                    </a:ext>
                  </a:extLst>
                </p14:cNvPr>
                <p14:cNvContentPartPr/>
                <p14:nvPr/>
              </p14:nvContentPartPr>
              <p14:xfrm>
                <a:off x="4577040" y="44673"/>
                <a:ext cx="68760" cy="4899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999B26C-616D-11E4-93D2-C9C901CDDD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68040" y="35673"/>
                  <a:ext cx="86400" cy="50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F337199-469C-C657-89C2-3C45EF389892}"/>
              </a:ext>
            </a:extLst>
          </p:cNvPr>
          <p:cNvGrpSpPr/>
          <p:nvPr/>
        </p:nvGrpSpPr>
        <p:grpSpPr>
          <a:xfrm>
            <a:off x="4882320" y="230793"/>
            <a:ext cx="82080" cy="85320"/>
            <a:chOff x="4882320" y="230793"/>
            <a:chExt cx="8208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D617410-94CE-3AA8-8CC8-C6583F66AA3E}"/>
                    </a:ext>
                  </a:extLst>
                </p14:cNvPr>
                <p14:cNvContentPartPr/>
                <p14:nvPr/>
              </p14:nvContentPartPr>
              <p14:xfrm>
                <a:off x="4882320" y="230793"/>
                <a:ext cx="50760" cy="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D617410-94CE-3AA8-8CC8-C6583F66AA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73320" y="222153"/>
                  <a:ext cx="68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B2C2CAF-4597-8B7E-548E-4E474902B1CD}"/>
                    </a:ext>
                  </a:extLst>
                </p14:cNvPr>
                <p14:cNvContentPartPr/>
                <p14:nvPr/>
              </p14:nvContentPartPr>
              <p14:xfrm>
                <a:off x="4897440" y="282993"/>
                <a:ext cx="66960" cy="33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B2C2CAF-4597-8B7E-548E-4E474902B1C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88440" y="274353"/>
                  <a:ext cx="846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DC9DFF9-84B1-C7E0-62F1-3AC3AFE21F72}"/>
              </a:ext>
            </a:extLst>
          </p:cNvPr>
          <p:cNvGrpSpPr/>
          <p:nvPr/>
        </p:nvGrpSpPr>
        <p:grpSpPr>
          <a:xfrm>
            <a:off x="5145120" y="111633"/>
            <a:ext cx="367560" cy="444600"/>
            <a:chOff x="5145120" y="111633"/>
            <a:chExt cx="3675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4E2DC2D-A23A-80FE-1413-8305E6AB9E85}"/>
                    </a:ext>
                  </a:extLst>
                </p14:cNvPr>
                <p14:cNvContentPartPr/>
                <p14:nvPr/>
              </p14:nvContentPartPr>
              <p14:xfrm>
                <a:off x="5159160" y="112353"/>
                <a:ext cx="104400" cy="4438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4E2DC2D-A23A-80FE-1413-8305E6AB9E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50160" y="103353"/>
                  <a:ext cx="1220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EBCEBC9-705A-2BC4-4308-E987FEBB45FF}"/>
                    </a:ext>
                  </a:extLst>
                </p14:cNvPr>
                <p14:cNvContentPartPr/>
                <p14:nvPr/>
              </p14:nvContentPartPr>
              <p14:xfrm>
                <a:off x="5145120" y="111633"/>
                <a:ext cx="198720" cy="1742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EBCEBC9-705A-2BC4-4308-E987FEBB45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36120" y="102633"/>
                  <a:ext cx="216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B1609C2-B23E-E98D-3444-3899531C91A0}"/>
                    </a:ext>
                  </a:extLst>
                </p14:cNvPr>
                <p14:cNvContentPartPr/>
                <p14:nvPr/>
              </p14:nvContentPartPr>
              <p14:xfrm>
                <a:off x="5397120" y="300633"/>
                <a:ext cx="115560" cy="154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B1609C2-B23E-E98D-3444-3899531C91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8480" y="291993"/>
                  <a:ext cx="13320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E3E1B0D-44EA-5C14-1307-125E05DDAD17}"/>
                  </a:ext>
                </a:extLst>
              </p14:cNvPr>
              <p14:cNvContentPartPr/>
              <p14:nvPr/>
            </p14:nvContentPartPr>
            <p14:xfrm>
              <a:off x="5679360" y="159153"/>
              <a:ext cx="108000" cy="41004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E3E1B0D-44EA-5C14-1307-125E05DDAD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70720" y="150513"/>
                <a:ext cx="125640" cy="42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0" name="组合 2079">
            <a:extLst>
              <a:ext uri="{FF2B5EF4-FFF2-40B4-BE49-F238E27FC236}">
                <a16:creationId xmlns:a16="http://schemas.microsoft.com/office/drawing/2014/main" id="{33EF7BEF-EDD1-358F-8373-8F5E336F6522}"/>
              </a:ext>
            </a:extLst>
          </p:cNvPr>
          <p:cNvGrpSpPr/>
          <p:nvPr/>
        </p:nvGrpSpPr>
        <p:grpSpPr>
          <a:xfrm>
            <a:off x="5733000" y="-29411"/>
            <a:ext cx="3335400" cy="713596"/>
            <a:chOff x="5733000" y="-29411"/>
            <a:chExt cx="3335400" cy="7135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56449CC-B83C-9A9E-DAEF-E3B74002418E}"/>
                    </a:ext>
                  </a:extLst>
                </p14:cNvPr>
                <p14:cNvContentPartPr/>
                <p14:nvPr/>
              </p14:nvContentPartPr>
              <p14:xfrm>
                <a:off x="5733000" y="229713"/>
                <a:ext cx="292320" cy="2656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56449CC-B83C-9A9E-DAEF-E3B7400241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24360" y="221073"/>
                  <a:ext cx="309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DDC6152-1BA0-0972-EA07-42E01896577A}"/>
                    </a:ext>
                  </a:extLst>
                </p14:cNvPr>
                <p14:cNvContentPartPr/>
                <p14:nvPr/>
              </p14:nvContentPartPr>
              <p14:xfrm>
                <a:off x="5850360" y="189753"/>
                <a:ext cx="134280" cy="343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DDC6152-1BA0-0972-EA07-42E0189657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41360" y="180753"/>
                  <a:ext cx="151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4EDCAFB-09D2-2565-3C19-AAEAAF404BA3}"/>
                    </a:ext>
                  </a:extLst>
                </p14:cNvPr>
                <p14:cNvContentPartPr/>
                <p14:nvPr/>
              </p14:nvContentPartPr>
              <p14:xfrm>
                <a:off x="6014520" y="380553"/>
                <a:ext cx="3240" cy="102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4EDCAFB-09D2-2565-3C19-AAEAAF404BA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05880" y="371913"/>
                  <a:ext cx="20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AA35CFC-37B6-5883-9E8F-B9E3E038B444}"/>
                    </a:ext>
                  </a:extLst>
                </p14:cNvPr>
                <p14:cNvContentPartPr/>
                <p14:nvPr/>
              </p14:nvContentPartPr>
              <p14:xfrm>
                <a:off x="6087960" y="431673"/>
                <a:ext cx="34200" cy="507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AA35CFC-37B6-5883-9E8F-B9E3E038B4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79320" y="422673"/>
                  <a:ext cx="51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EB1C4A6-9DC1-4396-6EBF-EAC551D93BE6}"/>
                    </a:ext>
                  </a:extLst>
                </p14:cNvPr>
                <p14:cNvContentPartPr/>
                <p14:nvPr/>
              </p14:nvContentPartPr>
              <p14:xfrm>
                <a:off x="6178680" y="393873"/>
                <a:ext cx="38160" cy="18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EB1C4A6-9DC1-4396-6EBF-EAC551D93B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69680" y="384873"/>
                  <a:ext cx="55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C00C62A-9C0A-116F-B386-9C68D592D2B4}"/>
                    </a:ext>
                  </a:extLst>
                </p14:cNvPr>
                <p14:cNvContentPartPr/>
                <p14:nvPr/>
              </p14:nvContentPartPr>
              <p14:xfrm>
                <a:off x="6253560" y="397113"/>
                <a:ext cx="12960" cy="21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C00C62A-9C0A-116F-B386-9C68D592D2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44920" y="388473"/>
                  <a:ext cx="30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48" name="墨迹 2047">
                  <a:extLst>
                    <a:ext uri="{FF2B5EF4-FFF2-40B4-BE49-F238E27FC236}">
                      <a16:creationId xmlns:a16="http://schemas.microsoft.com/office/drawing/2014/main" id="{B53807CC-2346-B3BE-8C50-5ACCEE8CD887}"/>
                    </a:ext>
                  </a:extLst>
                </p14:cNvPr>
                <p14:cNvContentPartPr/>
                <p14:nvPr/>
              </p14:nvContentPartPr>
              <p14:xfrm>
                <a:off x="6301800" y="339153"/>
                <a:ext cx="76320" cy="123480"/>
              </p14:xfrm>
            </p:contentPart>
          </mc:Choice>
          <mc:Fallback xmlns="">
            <p:pic>
              <p:nvPicPr>
                <p:cNvPr id="2048" name="墨迹 2047">
                  <a:extLst>
                    <a:ext uri="{FF2B5EF4-FFF2-40B4-BE49-F238E27FC236}">
                      <a16:creationId xmlns:a16="http://schemas.microsoft.com/office/drawing/2014/main" id="{B53807CC-2346-B3BE-8C50-5ACCEE8CD8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92800" y="330513"/>
                  <a:ext cx="93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49" name="墨迹 2048">
                  <a:extLst>
                    <a:ext uri="{FF2B5EF4-FFF2-40B4-BE49-F238E27FC236}">
                      <a16:creationId xmlns:a16="http://schemas.microsoft.com/office/drawing/2014/main" id="{01518D7B-02E5-4510-E2E1-F4041E30B8DC}"/>
                    </a:ext>
                  </a:extLst>
                </p14:cNvPr>
                <p14:cNvContentPartPr/>
                <p14:nvPr/>
              </p14:nvContentPartPr>
              <p14:xfrm>
                <a:off x="6490440" y="124953"/>
                <a:ext cx="60120" cy="417240"/>
              </p14:xfrm>
            </p:contentPart>
          </mc:Choice>
          <mc:Fallback xmlns="">
            <p:pic>
              <p:nvPicPr>
                <p:cNvPr id="2049" name="墨迹 2048">
                  <a:extLst>
                    <a:ext uri="{FF2B5EF4-FFF2-40B4-BE49-F238E27FC236}">
                      <a16:creationId xmlns:a16="http://schemas.microsoft.com/office/drawing/2014/main" id="{01518D7B-02E5-4510-E2E1-F4041E30B8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81440" y="115953"/>
                  <a:ext cx="777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52" name="墨迹 2051">
                  <a:extLst>
                    <a:ext uri="{FF2B5EF4-FFF2-40B4-BE49-F238E27FC236}">
                      <a16:creationId xmlns:a16="http://schemas.microsoft.com/office/drawing/2014/main" id="{408A0A82-9357-79D2-9623-FB9D9B45D0AE}"/>
                    </a:ext>
                  </a:extLst>
                </p14:cNvPr>
                <p14:cNvContentPartPr/>
                <p14:nvPr/>
              </p14:nvContentPartPr>
              <p14:xfrm>
                <a:off x="6588000" y="193353"/>
                <a:ext cx="173520" cy="334800"/>
              </p14:xfrm>
            </p:contentPart>
          </mc:Choice>
          <mc:Fallback xmlns="">
            <p:pic>
              <p:nvPicPr>
                <p:cNvPr id="2052" name="墨迹 2051">
                  <a:extLst>
                    <a:ext uri="{FF2B5EF4-FFF2-40B4-BE49-F238E27FC236}">
                      <a16:creationId xmlns:a16="http://schemas.microsoft.com/office/drawing/2014/main" id="{408A0A82-9357-79D2-9623-FB9D9B45D0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79360" y="184713"/>
                  <a:ext cx="191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53" name="墨迹 2052">
                  <a:extLst>
                    <a:ext uri="{FF2B5EF4-FFF2-40B4-BE49-F238E27FC236}">
                      <a16:creationId xmlns:a16="http://schemas.microsoft.com/office/drawing/2014/main" id="{B3038DD4-134C-356E-6662-28223B0E3988}"/>
                    </a:ext>
                  </a:extLst>
                </p14:cNvPr>
                <p14:cNvContentPartPr/>
                <p14:nvPr/>
              </p14:nvContentPartPr>
              <p14:xfrm>
                <a:off x="6821280" y="72753"/>
                <a:ext cx="120960" cy="374400"/>
              </p14:xfrm>
            </p:contentPart>
          </mc:Choice>
          <mc:Fallback xmlns="">
            <p:pic>
              <p:nvPicPr>
                <p:cNvPr id="2053" name="墨迹 2052">
                  <a:extLst>
                    <a:ext uri="{FF2B5EF4-FFF2-40B4-BE49-F238E27FC236}">
                      <a16:creationId xmlns:a16="http://schemas.microsoft.com/office/drawing/2014/main" id="{B3038DD4-134C-356E-6662-28223B0E39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2640" y="63753"/>
                  <a:ext cx="138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54" name="墨迹 2053">
                  <a:extLst>
                    <a:ext uri="{FF2B5EF4-FFF2-40B4-BE49-F238E27FC236}">
                      <a16:creationId xmlns:a16="http://schemas.microsoft.com/office/drawing/2014/main" id="{2DACFC2E-43BB-71F4-1361-E7CF62F5FCD0}"/>
                    </a:ext>
                  </a:extLst>
                </p14:cNvPr>
                <p14:cNvContentPartPr/>
                <p14:nvPr/>
              </p14:nvContentPartPr>
              <p14:xfrm>
                <a:off x="7021800" y="219633"/>
                <a:ext cx="4320" cy="4320"/>
              </p14:xfrm>
            </p:contentPart>
          </mc:Choice>
          <mc:Fallback xmlns="">
            <p:pic>
              <p:nvPicPr>
                <p:cNvPr id="2054" name="墨迹 2053">
                  <a:extLst>
                    <a:ext uri="{FF2B5EF4-FFF2-40B4-BE49-F238E27FC236}">
                      <a16:creationId xmlns:a16="http://schemas.microsoft.com/office/drawing/2014/main" id="{2DACFC2E-43BB-71F4-1361-E7CF62F5FC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13160" y="210633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55" name="墨迹 2054">
                  <a:extLst>
                    <a:ext uri="{FF2B5EF4-FFF2-40B4-BE49-F238E27FC236}">
                      <a16:creationId xmlns:a16="http://schemas.microsoft.com/office/drawing/2014/main" id="{F35BACEC-C233-E5D8-1019-35EC54CA1E97}"/>
                    </a:ext>
                  </a:extLst>
                </p14:cNvPr>
                <p14:cNvContentPartPr/>
                <p14:nvPr/>
              </p14:nvContentPartPr>
              <p14:xfrm>
                <a:off x="7123680" y="4353"/>
                <a:ext cx="21960" cy="443880"/>
              </p14:xfrm>
            </p:contentPart>
          </mc:Choice>
          <mc:Fallback xmlns="">
            <p:pic>
              <p:nvPicPr>
                <p:cNvPr id="2055" name="墨迹 2054">
                  <a:extLst>
                    <a:ext uri="{FF2B5EF4-FFF2-40B4-BE49-F238E27FC236}">
                      <a16:creationId xmlns:a16="http://schemas.microsoft.com/office/drawing/2014/main" id="{F35BACEC-C233-E5D8-1019-35EC54CA1E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15040" y="-4287"/>
                  <a:ext cx="396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56" name="墨迹 2055">
                  <a:extLst>
                    <a:ext uri="{FF2B5EF4-FFF2-40B4-BE49-F238E27FC236}">
                      <a16:creationId xmlns:a16="http://schemas.microsoft.com/office/drawing/2014/main" id="{1DFF90C9-B517-B042-D756-D2EEAAAA949C}"/>
                    </a:ext>
                  </a:extLst>
                </p14:cNvPr>
                <p14:cNvContentPartPr/>
                <p14:nvPr/>
              </p14:nvContentPartPr>
              <p14:xfrm>
                <a:off x="7106040" y="-29411"/>
                <a:ext cx="156960" cy="235800"/>
              </p14:xfrm>
            </p:contentPart>
          </mc:Choice>
          <mc:Fallback xmlns="">
            <p:pic>
              <p:nvPicPr>
                <p:cNvPr id="2056" name="墨迹 2055">
                  <a:extLst>
                    <a:ext uri="{FF2B5EF4-FFF2-40B4-BE49-F238E27FC236}">
                      <a16:creationId xmlns:a16="http://schemas.microsoft.com/office/drawing/2014/main" id="{1DFF90C9-B517-B042-D756-D2EEAAAA949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97400" y="-38051"/>
                  <a:ext cx="174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7" name="墨迹 2056">
                  <a:extLst>
                    <a:ext uri="{FF2B5EF4-FFF2-40B4-BE49-F238E27FC236}">
                      <a16:creationId xmlns:a16="http://schemas.microsoft.com/office/drawing/2014/main" id="{6523B977-8331-AE43-33A2-24284266B6C1}"/>
                    </a:ext>
                  </a:extLst>
                </p14:cNvPr>
                <p14:cNvContentPartPr/>
                <p14:nvPr/>
              </p14:nvContentPartPr>
              <p14:xfrm>
                <a:off x="7220880" y="255065"/>
                <a:ext cx="56160" cy="85680"/>
              </p14:xfrm>
            </p:contentPart>
          </mc:Choice>
          <mc:Fallback xmlns="">
            <p:pic>
              <p:nvPicPr>
                <p:cNvPr id="2057" name="墨迹 2056">
                  <a:extLst>
                    <a:ext uri="{FF2B5EF4-FFF2-40B4-BE49-F238E27FC236}">
                      <a16:creationId xmlns:a16="http://schemas.microsoft.com/office/drawing/2014/main" id="{6523B977-8331-AE43-33A2-24284266B6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12240" y="246065"/>
                  <a:ext cx="73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58" name="墨迹 2057">
                  <a:extLst>
                    <a:ext uri="{FF2B5EF4-FFF2-40B4-BE49-F238E27FC236}">
                      <a16:creationId xmlns:a16="http://schemas.microsoft.com/office/drawing/2014/main" id="{DFCEF30B-98B5-2CE0-DC13-65D7E67E3BCE}"/>
                    </a:ext>
                  </a:extLst>
                </p14:cNvPr>
                <p14:cNvContentPartPr/>
                <p14:nvPr/>
              </p14:nvContentPartPr>
              <p14:xfrm>
                <a:off x="7408440" y="88745"/>
                <a:ext cx="129240" cy="254880"/>
              </p14:xfrm>
            </p:contentPart>
          </mc:Choice>
          <mc:Fallback xmlns="">
            <p:pic>
              <p:nvPicPr>
                <p:cNvPr id="2058" name="墨迹 2057">
                  <a:extLst>
                    <a:ext uri="{FF2B5EF4-FFF2-40B4-BE49-F238E27FC236}">
                      <a16:creationId xmlns:a16="http://schemas.microsoft.com/office/drawing/2014/main" id="{DFCEF30B-98B5-2CE0-DC13-65D7E67E3B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99440" y="79745"/>
                  <a:ext cx="146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59" name="墨迹 2058">
                  <a:extLst>
                    <a:ext uri="{FF2B5EF4-FFF2-40B4-BE49-F238E27FC236}">
                      <a16:creationId xmlns:a16="http://schemas.microsoft.com/office/drawing/2014/main" id="{416FEAD4-B72B-4719-BEC1-AB2AE899DD9C}"/>
                    </a:ext>
                  </a:extLst>
                </p14:cNvPr>
                <p14:cNvContentPartPr/>
                <p14:nvPr/>
              </p14:nvContentPartPr>
              <p14:xfrm>
                <a:off x="7502040" y="90185"/>
                <a:ext cx="135720" cy="248400"/>
              </p14:xfrm>
            </p:contentPart>
          </mc:Choice>
          <mc:Fallback xmlns="">
            <p:pic>
              <p:nvPicPr>
                <p:cNvPr id="2059" name="墨迹 2058">
                  <a:extLst>
                    <a:ext uri="{FF2B5EF4-FFF2-40B4-BE49-F238E27FC236}">
                      <a16:creationId xmlns:a16="http://schemas.microsoft.com/office/drawing/2014/main" id="{416FEAD4-B72B-4719-BEC1-AB2AE899DD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93040" y="81185"/>
                  <a:ext cx="153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60" name="墨迹 2059">
                  <a:extLst>
                    <a:ext uri="{FF2B5EF4-FFF2-40B4-BE49-F238E27FC236}">
                      <a16:creationId xmlns:a16="http://schemas.microsoft.com/office/drawing/2014/main" id="{17E35670-A2EA-F8E4-2081-47887A073CB7}"/>
                    </a:ext>
                  </a:extLst>
                </p14:cNvPr>
                <p14:cNvContentPartPr/>
                <p14:nvPr/>
              </p14:nvContentPartPr>
              <p14:xfrm>
                <a:off x="7623000" y="44465"/>
                <a:ext cx="144360" cy="348840"/>
              </p14:xfrm>
            </p:contentPart>
          </mc:Choice>
          <mc:Fallback xmlns="">
            <p:pic>
              <p:nvPicPr>
                <p:cNvPr id="2060" name="墨迹 2059">
                  <a:extLst>
                    <a:ext uri="{FF2B5EF4-FFF2-40B4-BE49-F238E27FC236}">
                      <a16:creationId xmlns:a16="http://schemas.microsoft.com/office/drawing/2014/main" id="{17E35670-A2EA-F8E4-2081-47887A073C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14360" y="35825"/>
                  <a:ext cx="1620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61" name="墨迹 2060">
                  <a:extLst>
                    <a:ext uri="{FF2B5EF4-FFF2-40B4-BE49-F238E27FC236}">
                      <a16:creationId xmlns:a16="http://schemas.microsoft.com/office/drawing/2014/main" id="{565FF29D-5DB8-4300-6002-20702B2B438B}"/>
                    </a:ext>
                  </a:extLst>
                </p14:cNvPr>
                <p14:cNvContentPartPr/>
                <p14:nvPr/>
              </p14:nvContentPartPr>
              <p14:xfrm>
                <a:off x="7816320" y="77585"/>
                <a:ext cx="141480" cy="424800"/>
              </p14:xfrm>
            </p:contentPart>
          </mc:Choice>
          <mc:Fallback xmlns="">
            <p:pic>
              <p:nvPicPr>
                <p:cNvPr id="2061" name="墨迹 2060">
                  <a:extLst>
                    <a:ext uri="{FF2B5EF4-FFF2-40B4-BE49-F238E27FC236}">
                      <a16:creationId xmlns:a16="http://schemas.microsoft.com/office/drawing/2014/main" id="{565FF29D-5DB8-4300-6002-20702B2B43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07320" y="68945"/>
                  <a:ext cx="1591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62" name="墨迹 2061">
                  <a:extLst>
                    <a:ext uri="{FF2B5EF4-FFF2-40B4-BE49-F238E27FC236}">
                      <a16:creationId xmlns:a16="http://schemas.microsoft.com/office/drawing/2014/main" id="{0C143F34-F774-8AEE-9448-75E8EEA14E19}"/>
                    </a:ext>
                  </a:extLst>
                </p14:cNvPr>
                <p14:cNvContentPartPr/>
                <p14:nvPr/>
              </p14:nvContentPartPr>
              <p14:xfrm>
                <a:off x="7941960" y="235985"/>
                <a:ext cx="61560" cy="6840"/>
              </p14:xfrm>
            </p:contentPart>
          </mc:Choice>
          <mc:Fallback xmlns="">
            <p:pic>
              <p:nvPicPr>
                <p:cNvPr id="2062" name="墨迹 2061">
                  <a:extLst>
                    <a:ext uri="{FF2B5EF4-FFF2-40B4-BE49-F238E27FC236}">
                      <a16:creationId xmlns:a16="http://schemas.microsoft.com/office/drawing/2014/main" id="{0C143F34-F774-8AEE-9448-75E8EEA14E1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2960" y="226985"/>
                  <a:ext cx="79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63" name="墨迹 2062">
                  <a:extLst>
                    <a:ext uri="{FF2B5EF4-FFF2-40B4-BE49-F238E27FC236}">
                      <a16:creationId xmlns:a16="http://schemas.microsoft.com/office/drawing/2014/main" id="{5A0D9F20-93A1-FE9C-392D-5449D36F8D2D}"/>
                    </a:ext>
                  </a:extLst>
                </p14:cNvPr>
                <p14:cNvContentPartPr/>
                <p14:nvPr/>
              </p14:nvContentPartPr>
              <p14:xfrm>
                <a:off x="7980120" y="91985"/>
                <a:ext cx="149040" cy="339120"/>
              </p14:xfrm>
            </p:contentPart>
          </mc:Choice>
          <mc:Fallback xmlns="">
            <p:pic>
              <p:nvPicPr>
                <p:cNvPr id="2063" name="墨迹 2062">
                  <a:extLst>
                    <a:ext uri="{FF2B5EF4-FFF2-40B4-BE49-F238E27FC236}">
                      <a16:creationId xmlns:a16="http://schemas.microsoft.com/office/drawing/2014/main" id="{5A0D9F20-93A1-FE9C-392D-5449D36F8D2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71480" y="83345"/>
                  <a:ext cx="1666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64" name="墨迹 2063">
                  <a:extLst>
                    <a:ext uri="{FF2B5EF4-FFF2-40B4-BE49-F238E27FC236}">
                      <a16:creationId xmlns:a16="http://schemas.microsoft.com/office/drawing/2014/main" id="{7A44748F-F2F1-2F4D-10EC-B1B8BB963681}"/>
                    </a:ext>
                  </a:extLst>
                </p14:cNvPr>
                <p14:cNvContentPartPr/>
                <p14:nvPr/>
              </p14:nvContentPartPr>
              <p14:xfrm>
                <a:off x="8100720" y="68225"/>
                <a:ext cx="103320" cy="216720"/>
              </p14:xfrm>
            </p:contentPart>
          </mc:Choice>
          <mc:Fallback xmlns="">
            <p:pic>
              <p:nvPicPr>
                <p:cNvPr id="2064" name="墨迹 2063">
                  <a:extLst>
                    <a:ext uri="{FF2B5EF4-FFF2-40B4-BE49-F238E27FC236}">
                      <a16:creationId xmlns:a16="http://schemas.microsoft.com/office/drawing/2014/main" id="{7A44748F-F2F1-2F4D-10EC-B1B8BB9636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92080" y="59225"/>
                  <a:ext cx="120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65" name="墨迹 2064">
                  <a:extLst>
                    <a:ext uri="{FF2B5EF4-FFF2-40B4-BE49-F238E27FC236}">
                      <a16:creationId xmlns:a16="http://schemas.microsoft.com/office/drawing/2014/main" id="{7C561574-0A26-0C55-9F9A-31947BAB8270}"/>
                    </a:ext>
                  </a:extLst>
                </p14:cNvPr>
                <p14:cNvContentPartPr/>
                <p14:nvPr/>
              </p14:nvContentPartPr>
              <p14:xfrm>
                <a:off x="8254080" y="103505"/>
                <a:ext cx="177120" cy="214200"/>
              </p14:xfrm>
            </p:contentPart>
          </mc:Choice>
          <mc:Fallback xmlns="">
            <p:pic>
              <p:nvPicPr>
                <p:cNvPr id="2065" name="墨迹 2064">
                  <a:extLst>
                    <a:ext uri="{FF2B5EF4-FFF2-40B4-BE49-F238E27FC236}">
                      <a16:creationId xmlns:a16="http://schemas.microsoft.com/office/drawing/2014/main" id="{7C561574-0A26-0C55-9F9A-31947BAB827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45440" y="94865"/>
                  <a:ext cx="194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66" name="墨迹 2065">
                  <a:extLst>
                    <a:ext uri="{FF2B5EF4-FFF2-40B4-BE49-F238E27FC236}">
                      <a16:creationId xmlns:a16="http://schemas.microsoft.com/office/drawing/2014/main" id="{5231F24F-66D8-E539-7B8D-75AFC75B20D5}"/>
                    </a:ext>
                  </a:extLst>
                </p14:cNvPr>
                <p14:cNvContentPartPr/>
                <p14:nvPr/>
              </p14:nvContentPartPr>
              <p14:xfrm>
                <a:off x="8308080" y="95585"/>
                <a:ext cx="154080" cy="251280"/>
              </p14:xfrm>
            </p:contentPart>
          </mc:Choice>
          <mc:Fallback xmlns="">
            <p:pic>
              <p:nvPicPr>
                <p:cNvPr id="2066" name="墨迹 2065">
                  <a:extLst>
                    <a:ext uri="{FF2B5EF4-FFF2-40B4-BE49-F238E27FC236}">
                      <a16:creationId xmlns:a16="http://schemas.microsoft.com/office/drawing/2014/main" id="{5231F24F-66D8-E539-7B8D-75AFC75B20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99080" y="86585"/>
                  <a:ext cx="171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67" name="墨迹 2066">
                  <a:extLst>
                    <a:ext uri="{FF2B5EF4-FFF2-40B4-BE49-F238E27FC236}">
                      <a16:creationId xmlns:a16="http://schemas.microsoft.com/office/drawing/2014/main" id="{7D752893-E101-3C41-D8E4-C57411CCF662}"/>
                    </a:ext>
                  </a:extLst>
                </p14:cNvPr>
                <p14:cNvContentPartPr/>
                <p14:nvPr/>
              </p14:nvContentPartPr>
              <p14:xfrm>
                <a:off x="8501400" y="314465"/>
                <a:ext cx="16920" cy="2520"/>
              </p14:xfrm>
            </p:contentPart>
          </mc:Choice>
          <mc:Fallback xmlns="">
            <p:pic>
              <p:nvPicPr>
                <p:cNvPr id="2067" name="墨迹 2066">
                  <a:extLst>
                    <a:ext uri="{FF2B5EF4-FFF2-40B4-BE49-F238E27FC236}">
                      <a16:creationId xmlns:a16="http://schemas.microsoft.com/office/drawing/2014/main" id="{7D752893-E101-3C41-D8E4-C57411CCF6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92400" y="305825"/>
                  <a:ext cx="34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68" name="墨迹 2067">
                  <a:extLst>
                    <a:ext uri="{FF2B5EF4-FFF2-40B4-BE49-F238E27FC236}">
                      <a16:creationId xmlns:a16="http://schemas.microsoft.com/office/drawing/2014/main" id="{8D483F14-3772-08B2-5F13-871ABA753F73}"/>
                    </a:ext>
                  </a:extLst>
                </p14:cNvPr>
                <p14:cNvContentPartPr/>
                <p14:nvPr/>
              </p14:nvContentPartPr>
              <p14:xfrm>
                <a:off x="8558640" y="242105"/>
                <a:ext cx="65160" cy="96480"/>
              </p14:xfrm>
            </p:contentPart>
          </mc:Choice>
          <mc:Fallback xmlns="">
            <p:pic>
              <p:nvPicPr>
                <p:cNvPr id="2068" name="墨迹 2067">
                  <a:extLst>
                    <a:ext uri="{FF2B5EF4-FFF2-40B4-BE49-F238E27FC236}">
                      <a16:creationId xmlns:a16="http://schemas.microsoft.com/office/drawing/2014/main" id="{8D483F14-3772-08B2-5F13-871ABA753F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50000" y="233465"/>
                  <a:ext cx="82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74" name="墨迹 2073">
                  <a:extLst>
                    <a:ext uri="{FF2B5EF4-FFF2-40B4-BE49-F238E27FC236}">
                      <a16:creationId xmlns:a16="http://schemas.microsoft.com/office/drawing/2014/main" id="{9B2FD087-B4E3-6107-E514-EA63B4FC5298}"/>
                    </a:ext>
                  </a:extLst>
                </p14:cNvPr>
                <p14:cNvContentPartPr/>
                <p14:nvPr/>
              </p14:nvContentPartPr>
              <p14:xfrm>
                <a:off x="8741880" y="204665"/>
                <a:ext cx="155520" cy="198360"/>
              </p14:xfrm>
            </p:contentPart>
          </mc:Choice>
          <mc:Fallback xmlns="">
            <p:pic>
              <p:nvPicPr>
                <p:cNvPr id="2074" name="墨迹 2073">
                  <a:extLst>
                    <a:ext uri="{FF2B5EF4-FFF2-40B4-BE49-F238E27FC236}">
                      <a16:creationId xmlns:a16="http://schemas.microsoft.com/office/drawing/2014/main" id="{9B2FD087-B4E3-6107-E514-EA63B4FC52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2880" y="196025"/>
                  <a:ext cx="173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75" name="墨迹 2074">
                  <a:extLst>
                    <a:ext uri="{FF2B5EF4-FFF2-40B4-BE49-F238E27FC236}">
                      <a16:creationId xmlns:a16="http://schemas.microsoft.com/office/drawing/2014/main" id="{B6044110-9F0B-EA58-0F05-64C9E5D9A51C}"/>
                    </a:ext>
                  </a:extLst>
                </p14:cNvPr>
                <p14:cNvContentPartPr/>
                <p14:nvPr/>
              </p14:nvContentPartPr>
              <p14:xfrm>
                <a:off x="8832600" y="125825"/>
                <a:ext cx="163080" cy="371880"/>
              </p14:xfrm>
            </p:contentPart>
          </mc:Choice>
          <mc:Fallback xmlns="">
            <p:pic>
              <p:nvPicPr>
                <p:cNvPr id="2075" name="墨迹 2074">
                  <a:extLst>
                    <a:ext uri="{FF2B5EF4-FFF2-40B4-BE49-F238E27FC236}">
                      <a16:creationId xmlns:a16="http://schemas.microsoft.com/office/drawing/2014/main" id="{B6044110-9F0B-EA58-0F05-64C9E5D9A5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23960" y="117185"/>
                  <a:ext cx="180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77" name="墨迹 2076">
                  <a:extLst>
                    <a:ext uri="{FF2B5EF4-FFF2-40B4-BE49-F238E27FC236}">
                      <a16:creationId xmlns:a16="http://schemas.microsoft.com/office/drawing/2014/main" id="{7D6B33D1-B576-2641-FC14-0E200A8D51CA}"/>
                    </a:ext>
                  </a:extLst>
                </p14:cNvPr>
                <p14:cNvContentPartPr/>
                <p14:nvPr/>
              </p14:nvContentPartPr>
              <p14:xfrm>
                <a:off x="8577000" y="401585"/>
                <a:ext cx="54360" cy="99360"/>
              </p14:xfrm>
            </p:contentPart>
          </mc:Choice>
          <mc:Fallback xmlns="">
            <p:pic>
              <p:nvPicPr>
                <p:cNvPr id="2077" name="墨迹 2076">
                  <a:extLst>
                    <a:ext uri="{FF2B5EF4-FFF2-40B4-BE49-F238E27FC236}">
                      <a16:creationId xmlns:a16="http://schemas.microsoft.com/office/drawing/2014/main" id="{7D6B33D1-B576-2641-FC14-0E200A8D51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68360" y="392945"/>
                  <a:ext cx="72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79" name="墨迹 2078">
                  <a:extLst>
                    <a:ext uri="{FF2B5EF4-FFF2-40B4-BE49-F238E27FC236}">
                      <a16:creationId xmlns:a16="http://schemas.microsoft.com/office/drawing/2014/main" id="{F74F4740-1938-A7FA-44A8-F471F1E6E671}"/>
                    </a:ext>
                  </a:extLst>
                </p14:cNvPr>
                <p14:cNvContentPartPr/>
                <p14:nvPr/>
              </p14:nvContentPartPr>
              <p14:xfrm>
                <a:off x="8947800" y="46265"/>
                <a:ext cx="120600" cy="637920"/>
              </p14:xfrm>
            </p:contentPart>
          </mc:Choice>
          <mc:Fallback xmlns="">
            <p:pic>
              <p:nvPicPr>
                <p:cNvPr id="2079" name="墨迹 2078">
                  <a:extLst>
                    <a:ext uri="{FF2B5EF4-FFF2-40B4-BE49-F238E27FC236}">
                      <a16:creationId xmlns:a16="http://schemas.microsoft.com/office/drawing/2014/main" id="{F74F4740-1938-A7FA-44A8-F471F1E6E67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39160" y="37265"/>
                  <a:ext cx="138240" cy="65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AB10D98-FB16-A18F-965A-6DF205BD87A0}"/>
                  </a:ext>
                </a:extLst>
              </p14:cNvPr>
              <p14:cNvContentPartPr/>
              <p14:nvPr/>
            </p14:nvContentPartPr>
            <p14:xfrm>
              <a:off x="3856191" y="2640651"/>
              <a:ext cx="1627200" cy="7869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AB10D98-FB16-A18F-965A-6DF205BD87A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47551" y="2631651"/>
                <a:ext cx="1644840" cy="80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8" name="组合 2097">
            <a:extLst>
              <a:ext uri="{FF2B5EF4-FFF2-40B4-BE49-F238E27FC236}">
                <a16:creationId xmlns:a16="http://schemas.microsoft.com/office/drawing/2014/main" id="{48F9B9C1-FD27-4895-6BD9-4D3B2B2C34B7}"/>
              </a:ext>
            </a:extLst>
          </p:cNvPr>
          <p:cNvGrpSpPr/>
          <p:nvPr/>
        </p:nvGrpSpPr>
        <p:grpSpPr>
          <a:xfrm>
            <a:off x="5923311" y="2277771"/>
            <a:ext cx="2643120" cy="1296000"/>
            <a:chOff x="5923311" y="2277771"/>
            <a:chExt cx="2643120" cy="12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609D737-CE82-DE1E-78BE-3C01FC703D8D}"/>
                    </a:ext>
                  </a:extLst>
                </p14:cNvPr>
                <p14:cNvContentPartPr/>
                <p14:nvPr/>
              </p14:nvContentPartPr>
              <p14:xfrm>
                <a:off x="5923311" y="2583411"/>
                <a:ext cx="146520" cy="210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609D737-CE82-DE1E-78BE-3C01FC703D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14311" y="2574771"/>
                  <a:ext cx="164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8D6647F-9CC2-C509-2371-5F0BE3B72702}"/>
                    </a:ext>
                  </a:extLst>
                </p14:cNvPr>
                <p14:cNvContentPartPr/>
                <p14:nvPr/>
              </p14:nvContentPartPr>
              <p14:xfrm>
                <a:off x="5971191" y="2764851"/>
                <a:ext cx="208440" cy="2304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8D6647F-9CC2-C509-2371-5F0BE3B727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62191" y="2756211"/>
                  <a:ext cx="226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D537306-6559-9CF8-6207-D7662E493314}"/>
                    </a:ext>
                  </a:extLst>
                </p14:cNvPr>
                <p14:cNvContentPartPr/>
                <p14:nvPr/>
              </p14:nvContentPartPr>
              <p14:xfrm>
                <a:off x="6051831" y="2898051"/>
                <a:ext cx="60480" cy="871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D537306-6559-9CF8-6207-D7662E4933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43191" y="2889411"/>
                  <a:ext cx="78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6645FEA-B484-9B0C-74D1-57AC364F132D}"/>
                    </a:ext>
                  </a:extLst>
                </p14:cNvPr>
                <p14:cNvContentPartPr/>
                <p14:nvPr/>
              </p14:nvContentPartPr>
              <p14:xfrm>
                <a:off x="6074871" y="2839371"/>
                <a:ext cx="137520" cy="1166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6645FEA-B484-9B0C-74D1-57AC364F132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66231" y="2830371"/>
                  <a:ext cx="155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50BA171-E5DF-1D77-1B0E-6BE1C405E839}"/>
                    </a:ext>
                  </a:extLst>
                </p14:cNvPr>
                <p14:cNvContentPartPr/>
                <p14:nvPr/>
              </p14:nvContentPartPr>
              <p14:xfrm>
                <a:off x="6359271" y="2455611"/>
                <a:ext cx="129600" cy="376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50BA171-E5DF-1D77-1B0E-6BE1C405E83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50271" y="2446611"/>
                  <a:ext cx="1472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2A450D0-9103-D3B0-57B3-1E3ADD270878}"/>
                    </a:ext>
                  </a:extLst>
                </p14:cNvPr>
                <p14:cNvContentPartPr/>
                <p14:nvPr/>
              </p14:nvContentPartPr>
              <p14:xfrm>
                <a:off x="6511191" y="2425371"/>
                <a:ext cx="162360" cy="195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2A450D0-9103-D3B0-57B3-1E3ADD27087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02551" y="2416371"/>
                  <a:ext cx="180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DE6E001-5A6A-6781-5BE3-D99BDA25C7C2}"/>
                    </a:ext>
                  </a:extLst>
                </p14:cNvPr>
                <p14:cNvContentPartPr/>
                <p14:nvPr/>
              </p14:nvContentPartPr>
              <p14:xfrm>
                <a:off x="6569871" y="2500611"/>
                <a:ext cx="109440" cy="26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DE6E001-5A6A-6781-5BE3-D99BDA25C7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61231" y="2491971"/>
                  <a:ext cx="127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FFCC3D6-B2C1-FB89-F121-1741E4C8D122}"/>
                    </a:ext>
                  </a:extLst>
                </p14:cNvPr>
                <p14:cNvContentPartPr/>
                <p14:nvPr/>
              </p14:nvContentPartPr>
              <p14:xfrm>
                <a:off x="6485631" y="2595651"/>
                <a:ext cx="297720" cy="1720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FFCC3D6-B2C1-FB89-F121-1741E4C8D1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76631" y="2586651"/>
                  <a:ext cx="315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F90B6A1-3A97-0951-5C6F-0D9DFA4A90C6}"/>
                    </a:ext>
                  </a:extLst>
                </p14:cNvPr>
                <p14:cNvContentPartPr/>
                <p14:nvPr/>
              </p14:nvContentPartPr>
              <p14:xfrm>
                <a:off x="6866511" y="2329611"/>
                <a:ext cx="87120" cy="176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F90B6A1-3A97-0951-5C6F-0D9DFA4A90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7871" y="2320971"/>
                  <a:ext cx="104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69" name="墨迹 2068">
                  <a:extLst>
                    <a:ext uri="{FF2B5EF4-FFF2-40B4-BE49-F238E27FC236}">
                      <a16:creationId xmlns:a16="http://schemas.microsoft.com/office/drawing/2014/main" id="{6C97281E-195F-4DAB-0FC3-B46DD07C4B83}"/>
                    </a:ext>
                  </a:extLst>
                </p14:cNvPr>
                <p14:cNvContentPartPr/>
                <p14:nvPr/>
              </p14:nvContentPartPr>
              <p14:xfrm>
                <a:off x="6934911" y="2381451"/>
                <a:ext cx="147600" cy="204120"/>
              </p14:xfrm>
            </p:contentPart>
          </mc:Choice>
          <mc:Fallback xmlns="">
            <p:pic>
              <p:nvPicPr>
                <p:cNvPr id="2069" name="墨迹 2068">
                  <a:extLst>
                    <a:ext uri="{FF2B5EF4-FFF2-40B4-BE49-F238E27FC236}">
                      <a16:creationId xmlns:a16="http://schemas.microsoft.com/office/drawing/2014/main" id="{6C97281E-195F-4DAB-0FC3-B46DD07C4B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5911" y="2372451"/>
                  <a:ext cx="165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70" name="墨迹 2069">
                  <a:extLst>
                    <a:ext uri="{FF2B5EF4-FFF2-40B4-BE49-F238E27FC236}">
                      <a16:creationId xmlns:a16="http://schemas.microsoft.com/office/drawing/2014/main" id="{50E06E95-599B-1FF5-266A-BACCFED434DC}"/>
                    </a:ext>
                  </a:extLst>
                </p14:cNvPr>
                <p14:cNvContentPartPr/>
                <p14:nvPr/>
              </p14:nvContentPartPr>
              <p14:xfrm>
                <a:off x="6853911" y="2280651"/>
                <a:ext cx="525600" cy="433800"/>
              </p14:xfrm>
            </p:contentPart>
          </mc:Choice>
          <mc:Fallback xmlns="">
            <p:pic>
              <p:nvPicPr>
                <p:cNvPr id="2070" name="墨迹 2069">
                  <a:extLst>
                    <a:ext uri="{FF2B5EF4-FFF2-40B4-BE49-F238E27FC236}">
                      <a16:creationId xmlns:a16="http://schemas.microsoft.com/office/drawing/2014/main" id="{50E06E95-599B-1FF5-266A-BACCFED434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44911" y="2271651"/>
                  <a:ext cx="543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71" name="墨迹 2070">
                  <a:extLst>
                    <a:ext uri="{FF2B5EF4-FFF2-40B4-BE49-F238E27FC236}">
                      <a16:creationId xmlns:a16="http://schemas.microsoft.com/office/drawing/2014/main" id="{1794D493-432B-6A61-2DEE-41981F94A6CF}"/>
                    </a:ext>
                  </a:extLst>
                </p14:cNvPr>
                <p14:cNvContentPartPr/>
                <p14:nvPr/>
              </p14:nvContentPartPr>
              <p14:xfrm>
                <a:off x="7218231" y="2277771"/>
                <a:ext cx="214920" cy="234720"/>
              </p14:xfrm>
            </p:contentPart>
          </mc:Choice>
          <mc:Fallback xmlns="">
            <p:pic>
              <p:nvPicPr>
                <p:cNvPr id="2071" name="墨迹 2070">
                  <a:extLst>
                    <a:ext uri="{FF2B5EF4-FFF2-40B4-BE49-F238E27FC236}">
                      <a16:creationId xmlns:a16="http://schemas.microsoft.com/office/drawing/2014/main" id="{1794D493-432B-6A61-2DEE-41981F94A6C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09231" y="2269131"/>
                  <a:ext cx="232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72" name="墨迹 2071">
                  <a:extLst>
                    <a:ext uri="{FF2B5EF4-FFF2-40B4-BE49-F238E27FC236}">
                      <a16:creationId xmlns:a16="http://schemas.microsoft.com/office/drawing/2014/main" id="{1ED40B2B-2362-3680-D242-347B7A712A8D}"/>
                    </a:ext>
                  </a:extLst>
                </p14:cNvPr>
                <p14:cNvContentPartPr/>
                <p14:nvPr/>
              </p14:nvContentPartPr>
              <p14:xfrm>
                <a:off x="7277631" y="2440131"/>
                <a:ext cx="67320" cy="288720"/>
              </p14:xfrm>
            </p:contentPart>
          </mc:Choice>
          <mc:Fallback xmlns="">
            <p:pic>
              <p:nvPicPr>
                <p:cNvPr id="2072" name="墨迹 2071">
                  <a:extLst>
                    <a:ext uri="{FF2B5EF4-FFF2-40B4-BE49-F238E27FC236}">
                      <a16:creationId xmlns:a16="http://schemas.microsoft.com/office/drawing/2014/main" id="{1ED40B2B-2362-3680-D242-347B7A712A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68631" y="2431491"/>
                  <a:ext cx="84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73" name="墨迹 2072">
                  <a:extLst>
                    <a:ext uri="{FF2B5EF4-FFF2-40B4-BE49-F238E27FC236}">
                      <a16:creationId xmlns:a16="http://schemas.microsoft.com/office/drawing/2014/main" id="{DE322BF2-DC2A-E108-CEFE-5DE4CC548B55}"/>
                    </a:ext>
                  </a:extLst>
                </p14:cNvPr>
                <p14:cNvContentPartPr/>
                <p14:nvPr/>
              </p14:nvContentPartPr>
              <p14:xfrm>
                <a:off x="6323631" y="3092091"/>
                <a:ext cx="48600" cy="381240"/>
              </p14:xfrm>
            </p:contentPart>
          </mc:Choice>
          <mc:Fallback xmlns="">
            <p:pic>
              <p:nvPicPr>
                <p:cNvPr id="2073" name="墨迹 2072">
                  <a:extLst>
                    <a:ext uri="{FF2B5EF4-FFF2-40B4-BE49-F238E27FC236}">
                      <a16:creationId xmlns:a16="http://schemas.microsoft.com/office/drawing/2014/main" id="{DE322BF2-DC2A-E108-CEFE-5DE4CC548B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14631" y="3083091"/>
                  <a:ext cx="662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76" name="墨迹 2075">
                  <a:extLst>
                    <a:ext uri="{FF2B5EF4-FFF2-40B4-BE49-F238E27FC236}">
                      <a16:creationId xmlns:a16="http://schemas.microsoft.com/office/drawing/2014/main" id="{C170DDB9-7BF1-0DF7-E7BD-84AED0D350E6}"/>
                    </a:ext>
                  </a:extLst>
                </p14:cNvPr>
                <p14:cNvContentPartPr/>
                <p14:nvPr/>
              </p14:nvContentPartPr>
              <p14:xfrm>
                <a:off x="6309951" y="2955291"/>
                <a:ext cx="141120" cy="291600"/>
              </p14:xfrm>
            </p:contentPart>
          </mc:Choice>
          <mc:Fallback xmlns="">
            <p:pic>
              <p:nvPicPr>
                <p:cNvPr id="2076" name="墨迹 2075">
                  <a:extLst>
                    <a:ext uri="{FF2B5EF4-FFF2-40B4-BE49-F238E27FC236}">
                      <a16:creationId xmlns:a16="http://schemas.microsoft.com/office/drawing/2014/main" id="{C170DDB9-7BF1-0DF7-E7BD-84AED0D350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00951" y="2946291"/>
                  <a:ext cx="158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78" name="墨迹 2077">
                  <a:extLst>
                    <a:ext uri="{FF2B5EF4-FFF2-40B4-BE49-F238E27FC236}">
                      <a16:creationId xmlns:a16="http://schemas.microsoft.com/office/drawing/2014/main" id="{148838F1-3597-0538-C6DB-BC399C000B47}"/>
                    </a:ext>
                  </a:extLst>
                </p14:cNvPr>
                <p14:cNvContentPartPr/>
                <p14:nvPr/>
              </p14:nvContentPartPr>
              <p14:xfrm>
                <a:off x="6522711" y="2976531"/>
                <a:ext cx="127080" cy="165600"/>
              </p14:xfrm>
            </p:contentPart>
          </mc:Choice>
          <mc:Fallback xmlns="">
            <p:pic>
              <p:nvPicPr>
                <p:cNvPr id="2078" name="墨迹 2077">
                  <a:extLst>
                    <a:ext uri="{FF2B5EF4-FFF2-40B4-BE49-F238E27FC236}">
                      <a16:creationId xmlns:a16="http://schemas.microsoft.com/office/drawing/2014/main" id="{148838F1-3597-0538-C6DB-BC399C000B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13711" y="2967891"/>
                  <a:ext cx="144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081" name="墨迹 2080">
                  <a:extLst>
                    <a:ext uri="{FF2B5EF4-FFF2-40B4-BE49-F238E27FC236}">
                      <a16:creationId xmlns:a16="http://schemas.microsoft.com/office/drawing/2014/main" id="{2EC36557-2B49-5E3C-80E0-FD11D73B183A}"/>
                    </a:ext>
                  </a:extLst>
                </p14:cNvPr>
                <p14:cNvContentPartPr/>
                <p14:nvPr/>
              </p14:nvContentPartPr>
              <p14:xfrm>
                <a:off x="6678591" y="2723811"/>
                <a:ext cx="186840" cy="399240"/>
              </p14:xfrm>
            </p:contentPart>
          </mc:Choice>
          <mc:Fallback xmlns="">
            <p:pic>
              <p:nvPicPr>
                <p:cNvPr id="2081" name="墨迹 2080">
                  <a:extLst>
                    <a:ext uri="{FF2B5EF4-FFF2-40B4-BE49-F238E27FC236}">
                      <a16:creationId xmlns:a16="http://schemas.microsoft.com/office/drawing/2014/main" id="{2EC36557-2B49-5E3C-80E0-FD11D73B18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69591" y="2715171"/>
                  <a:ext cx="20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82" name="墨迹 2081">
                  <a:extLst>
                    <a:ext uri="{FF2B5EF4-FFF2-40B4-BE49-F238E27FC236}">
                      <a16:creationId xmlns:a16="http://schemas.microsoft.com/office/drawing/2014/main" id="{DEEB1C4C-0EE2-6BD9-C722-7D9D300FE81A}"/>
                    </a:ext>
                  </a:extLst>
                </p14:cNvPr>
                <p14:cNvContentPartPr/>
                <p14:nvPr/>
              </p14:nvContentPartPr>
              <p14:xfrm>
                <a:off x="6690831" y="2911731"/>
                <a:ext cx="352800" cy="160920"/>
              </p14:xfrm>
            </p:contentPart>
          </mc:Choice>
          <mc:Fallback xmlns="">
            <p:pic>
              <p:nvPicPr>
                <p:cNvPr id="2082" name="墨迹 2081">
                  <a:extLst>
                    <a:ext uri="{FF2B5EF4-FFF2-40B4-BE49-F238E27FC236}">
                      <a16:creationId xmlns:a16="http://schemas.microsoft.com/office/drawing/2014/main" id="{DEEB1C4C-0EE2-6BD9-C722-7D9D300FE8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81831" y="2903091"/>
                  <a:ext cx="370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83" name="墨迹 2082">
                  <a:extLst>
                    <a:ext uri="{FF2B5EF4-FFF2-40B4-BE49-F238E27FC236}">
                      <a16:creationId xmlns:a16="http://schemas.microsoft.com/office/drawing/2014/main" id="{47899D9B-38CC-89EF-B4A9-5DE7BB739A8B}"/>
                    </a:ext>
                  </a:extLst>
                </p14:cNvPr>
                <p14:cNvContentPartPr/>
                <p14:nvPr/>
              </p14:nvContentPartPr>
              <p14:xfrm>
                <a:off x="7041831" y="2892291"/>
                <a:ext cx="104040" cy="149040"/>
              </p14:xfrm>
            </p:contentPart>
          </mc:Choice>
          <mc:Fallback xmlns="">
            <p:pic>
              <p:nvPicPr>
                <p:cNvPr id="2083" name="墨迹 2082">
                  <a:extLst>
                    <a:ext uri="{FF2B5EF4-FFF2-40B4-BE49-F238E27FC236}">
                      <a16:creationId xmlns:a16="http://schemas.microsoft.com/office/drawing/2014/main" id="{47899D9B-38CC-89EF-B4A9-5DE7BB739A8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32831" y="2883651"/>
                  <a:ext cx="121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84" name="墨迹 2083">
                  <a:extLst>
                    <a:ext uri="{FF2B5EF4-FFF2-40B4-BE49-F238E27FC236}">
                      <a16:creationId xmlns:a16="http://schemas.microsoft.com/office/drawing/2014/main" id="{650F997E-AA66-DABF-59C4-9B29B6ED4F1D}"/>
                    </a:ext>
                  </a:extLst>
                </p14:cNvPr>
                <p14:cNvContentPartPr/>
                <p14:nvPr/>
              </p14:nvContentPartPr>
              <p14:xfrm>
                <a:off x="7196631" y="2833251"/>
                <a:ext cx="158760" cy="187920"/>
              </p14:xfrm>
            </p:contentPart>
          </mc:Choice>
          <mc:Fallback xmlns="">
            <p:pic>
              <p:nvPicPr>
                <p:cNvPr id="2084" name="墨迹 2083">
                  <a:extLst>
                    <a:ext uri="{FF2B5EF4-FFF2-40B4-BE49-F238E27FC236}">
                      <a16:creationId xmlns:a16="http://schemas.microsoft.com/office/drawing/2014/main" id="{650F997E-AA66-DABF-59C4-9B29B6ED4F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87991" y="2824611"/>
                  <a:ext cx="176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85" name="墨迹 2084">
                  <a:extLst>
                    <a:ext uri="{FF2B5EF4-FFF2-40B4-BE49-F238E27FC236}">
                      <a16:creationId xmlns:a16="http://schemas.microsoft.com/office/drawing/2014/main" id="{5436B08E-82EF-EE13-4F58-E32CAB342F72}"/>
                    </a:ext>
                  </a:extLst>
                </p14:cNvPr>
                <p14:cNvContentPartPr/>
                <p14:nvPr/>
              </p14:nvContentPartPr>
              <p14:xfrm>
                <a:off x="7414431" y="2734251"/>
                <a:ext cx="215280" cy="171720"/>
              </p14:xfrm>
            </p:contentPart>
          </mc:Choice>
          <mc:Fallback xmlns="">
            <p:pic>
              <p:nvPicPr>
                <p:cNvPr id="2085" name="墨迹 2084">
                  <a:extLst>
                    <a:ext uri="{FF2B5EF4-FFF2-40B4-BE49-F238E27FC236}">
                      <a16:creationId xmlns:a16="http://schemas.microsoft.com/office/drawing/2014/main" id="{5436B08E-82EF-EE13-4F58-E32CAB342F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05431" y="2725251"/>
                  <a:ext cx="232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87" name="墨迹 2086">
                  <a:extLst>
                    <a:ext uri="{FF2B5EF4-FFF2-40B4-BE49-F238E27FC236}">
                      <a16:creationId xmlns:a16="http://schemas.microsoft.com/office/drawing/2014/main" id="{9498519D-5201-3B4A-2F04-0622FCFFD974}"/>
                    </a:ext>
                  </a:extLst>
                </p14:cNvPr>
                <p14:cNvContentPartPr/>
                <p14:nvPr/>
              </p14:nvContentPartPr>
              <p14:xfrm>
                <a:off x="6771831" y="3120171"/>
                <a:ext cx="239760" cy="453600"/>
              </p14:xfrm>
            </p:contentPart>
          </mc:Choice>
          <mc:Fallback xmlns="">
            <p:pic>
              <p:nvPicPr>
                <p:cNvPr id="2087" name="墨迹 2086">
                  <a:extLst>
                    <a:ext uri="{FF2B5EF4-FFF2-40B4-BE49-F238E27FC236}">
                      <a16:creationId xmlns:a16="http://schemas.microsoft.com/office/drawing/2014/main" id="{9498519D-5201-3B4A-2F04-0622FCFFD9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62831" y="3111531"/>
                  <a:ext cx="257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88" name="墨迹 2087">
                  <a:extLst>
                    <a:ext uri="{FF2B5EF4-FFF2-40B4-BE49-F238E27FC236}">
                      <a16:creationId xmlns:a16="http://schemas.microsoft.com/office/drawing/2014/main" id="{51E744A4-0F6E-83DA-77A6-38F221A22DE0}"/>
                    </a:ext>
                  </a:extLst>
                </p14:cNvPr>
                <p14:cNvContentPartPr/>
                <p14:nvPr/>
              </p14:nvContentPartPr>
              <p14:xfrm>
                <a:off x="7027431" y="3202971"/>
                <a:ext cx="139320" cy="243720"/>
              </p14:xfrm>
            </p:contentPart>
          </mc:Choice>
          <mc:Fallback xmlns="">
            <p:pic>
              <p:nvPicPr>
                <p:cNvPr id="2088" name="墨迹 2087">
                  <a:extLst>
                    <a:ext uri="{FF2B5EF4-FFF2-40B4-BE49-F238E27FC236}">
                      <a16:creationId xmlns:a16="http://schemas.microsoft.com/office/drawing/2014/main" id="{51E744A4-0F6E-83DA-77A6-38F221A22D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18431" y="3194331"/>
                  <a:ext cx="156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89" name="墨迹 2088">
                  <a:extLst>
                    <a:ext uri="{FF2B5EF4-FFF2-40B4-BE49-F238E27FC236}">
                      <a16:creationId xmlns:a16="http://schemas.microsoft.com/office/drawing/2014/main" id="{2BEC5DE2-B939-81E5-84CF-1346C4DB6DCE}"/>
                    </a:ext>
                  </a:extLst>
                </p14:cNvPr>
                <p14:cNvContentPartPr/>
                <p14:nvPr/>
              </p14:nvContentPartPr>
              <p14:xfrm>
                <a:off x="7185831" y="3040971"/>
                <a:ext cx="66240" cy="308160"/>
              </p14:xfrm>
            </p:contentPart>
          </mc:Choice>
          <mc:Fallback xmlns="">
            <p:pic>
              <p:nvPicPr>
                <p:cNvPr id="2089" name="墨迹 2088">
                  <a:extLst>
                    <a:ext uri="{FF2B5EF4-FFF2-40B4-BE49-F238E27FC236}">
                      <a16:creationId xmlns:a16="http://schemas.microsoft.com/office/drawing/2014/main" id="{2BEC5DE2-B939-81E5-84CF-1346C4DB6D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77191" y="3031971"/>
                  <a:ext cx="83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90" name="墨迹 2089">
                  <a:extLst>
                    <a:ext uri="{FF2B5EF4-FFF2-40B4-BE49-F238E27FC236}">
                      <a16:creationId xmlns:a16="http://schemas.microsoft.com/office/drawing/2014/main" id="{239B3461-B518-2C4B-3B54-09BC788D8E4A}"/>
                    </a:ext>
                  </a:extLst>
                </p14:cNvPr>
                <p14:cNvContentPartPr/>
                <p14:nvPr/>
              </p14:nvContentPartPr>
              <p14:xfrm>
                <a:off x="7059831" y="3154731"/>
                <a:ext cx="265320" cy="228240"/>
              </p14:xfrm>
            </p:contentPart>
          </mc:Choice>
          <mc:Fallback xmlns="">
            <p:pic>
              <p:nvPicPr>
                <p:cNvPr id="2090" name="墨迹 2089">
                  <a:extLst>
                    <a:ext uri="{FF2B5EF4-FFF2-40B4-BE49-F238E27FC236}">
                      <a16:creationId xmlns:a16="http://schemas.microsoft.com/office/drawing/2014/main" id="{239B3461-B518-2C4B-3B54-09BC788D8E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50831" y="3145731"/>
                  <a:ext cx="282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91" name="墨迹 2090">
                  <a:extLst>
                    <a:ext uri="{FF2B5EF4-FFF2-40B4-BE49-F238E27FC236}">
                      <a16:creationId xmlns:a16="http://schemas.microsoft.com/office/drawing/2014/main" id="{26D508DB-0904-2C0D-1880-E9EEF25FC9FA}"/>
                    </a:ext>
                  </a:extLst>
                </p14:cNvPr>
                <p14:cNvContentPartPr/>
                <p14:nvPr/>
              </p14:nvContentPartPr>
              <p14:xfrm>
                <a:off x="7398951" y="3130971"/>
                <a:ext cx="39240" cy="196920"/>
              </p14:xfrm>
            </p:contentPart>
          </mc:Choice>
          <mc:Fallback xmlns="">
            <p:pic>
              <p:nvPicPr>
                <p:cNvPr id="2091" name="墨迹 2090">
                  <a:extLst>
                    <a:ext uri="{FF2B5EF4-FFF2-40B4-BE49-F238E27FC236}">
                      <a16:creationId xmlns:a16="http://schemas.microsoft.com/office/drawing/2014/main" id="{26D508DB-0904-2C0D-1880-E9EEF25FC9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90311" y="3121971"/>
                  <a:ext cx="56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92" name="墨迹 2091">
                  <a:extLst>
                    <a:ext uri="{FF2B5EF4-FFF2-40B4-BE49-F238E27FC236}">
                      <a16:creationId xmlns:a16="http://schemas.microsoft.com/office/drawing/2014/main" id="{E80D36F8-2F24-7FE7-3F3E-D222F926309D}"/>
                    </a:ext>
                  </a:extLst>
                </p14:cNvPr>
                <p14:cNvContentPartPr/>
                <p14:nvPr/>
              </p14:nvContentPartPr>
              <p14:xfrm>
                <a:off x="7463751" y="2829291"/>
                <a:ext cx="150840" cy="461160"/>
              </p14:xfrm>
            </p:contentPart>
          </mc:Choice>
          <mc:Fallback xmlns="">
            <p:pic>
              <p:nvPicPr>
                <p:cNvPr id="2092" name="墨迹 2091">
                  <a:extLst>
                    <a:ext uri="{FF2B5EF4-FFF2-40B4-BE49-F238E27FC236}">
                      <a16:creationId xmlns:a16="http://schemas.microsoft.com/office/drawing/2014/main" id="{E80D36F8-2F24-7FE7-3F3E-D222F926309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55111" y="2820651"/>
                  <a:ext cx="1684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93" name="墨迹 2092">
                  <a:extLst>
                    <a:ext uri="{FF2B5EF4-FFF2-40B4-BE49-F238E27FC236}">
                      <a16:creationId xmlns:a16="http://schemas.microsoft.com/office/drawing/2014/main" id="{50956624-E2B2-DAE4-ED91-6D98BC282B52}"/>
                    </a:ext>
                  </a:extLst>
                </p14:cNvPr>
                <p14:cNvContentPartPr/>
                <p14:nvPr/>
              </p14:nvContentPartPr>
              <p14:xfrm>
                <a:off x="7664991" y="3079851"/>
                <a:ext cx="115560" cy="103320"/>
              </p14:xfrm>
            </p:contentPart>
          </mc:Choice>
          <mc:Fallback xmlns="">
            <p:pic>
              <p:nvPicPr>
                <p:cNvPr id="2093" name="墨迹 2092">
                  <a:extLst>
                    <a:ext uri="{FF2B5EF4-FFF2-40B4-BE49-F238E27FC236}">
                      <a16:creationId xmlns:a16="http://schemas.microsoft.com/office/drawing/2014/main" id="{50956624-E2B2-DAE4-ED91-6D98BC282B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56351" y="3071211"/>
                  <a:ext cx="133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94" name="墨迹 2093">
                  <a:extLst>
                    <a:ext uri="{FF2B5EF4-FFF2-40B4-BE49-F238E27FC236}">
                      <a16:creationId xmlns:a16="http://schemas.microsoft.com/office/drawing/2014/main" id="{2058C937-9B2F-6E6C-F6A6-1F08B982BEB6}"/>
                    </a:ext>
                  </a:extLst>
                </p14:cNvPr>
                <p14:cNvContentPartPr/>
                <p14:nvPr/>
              </p14:nvContentPartPr>
              <p14:xfrm>
                <a:off x="7914831" y="2716611"/>
                <a:ext cx="29880" cy="495720"/>
              </p14:xfrm>
            </p:contentPart>
          </mc:Choice>
          <mc:Fallback xmlns="">
            <p:pic>
              <p:nvPicPr>
                <p:cNvPr id="2094" name="墨迹 2093">
                  <a:extLst>
                    <a:ext uri="{FF2B5EF4-FFF2-40B4-BE49-F238E27FC236}">
                      <a16:creationId xmlns:a16="http://schemas.microsoft.com/office/drawing/2014/main" id="{2058C937-9B2F-6E6C-F6A6-1F08B982BEB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05831" y="2707611"/>
                  <a:ext cx="475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95" name="墨迹 2094">
                  <a:extLst>
                    <a:ext uri="{FF2B5EF4-FFF2-40B4-BE49-F238E27FC236}">
                      <a16:creationId xmlns:a16="http://schemas.microsoft.com/office/drawing/2014/main" id="{F1B31259-BA04-7159-0936-EBD16BD04238}"/>
                    </a:ext>
                  </a:extLst>
                </p14:cNvPr>
                <p14:cNvContentPartPr/>
                <p14:nvPr/>
              </p14:nvContentPartPr>
              <p14:xfrm>
                <a:off x="7756071" y="2974011"/>
                <a:ext cx="285120" cy="161280"/>
              </p14:xfrm>
            </p:contentPart>
          </mc:Choice>
          <mc:Fallback xmlns="">
            <p:pic>
              <p:nvPicPr>
                <p:cNvPr id="2095" name="墨迹 2094">
                  <a:extLst>
                    <a:ext uri="{FF2B5EF4-FFF2-40B4-BE49-F238E27FC236}">
                      <a16:creationId xmlns:a16="http://schemas.microsoft.com/office/drawing/2014/main" id="{F1B31259-BA04-7159-0936-EBD16BD042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47431" y="2965371"/>
                  <a:ext cx="302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96" name="墨迹 2095">
                  <a:extLst>
                    <a:ext uri="{FF2B5EF4-FFF2-40B4-BE49-F238E27FC236}">
                      <a16:creationId xmlns:a16="http://schemas.microsoft.com/office/drawing/2014/main" id="{1D726C04-A8FC-873B-6093-CB05BFFCBBE3}"/>
                    </a:ext>
                  </a:extLst>
                </p14:cNvPr>
                <p14:cNvContentPartPr/>
                <p14:nvPr/>
              </p14:nvContentPartPr>
              <p14:xfrm>
                <a:off x="8079351" y="2907411"/>
                <a:ext cx="135720" cy="147240"/>
              </p14:xfrm>
            </p:contentPart>
          </mc:Choice>
          <mc:Fallback xmlns="">
            <p:pic>
              <p:nvPicPr>
                <p:cNvPr id="2096" name="墨迹 2095">
                  <a:extLst>
                    <a:ext uri="{FF2B5EF4-FFF2-40B4-BE49-F238E27FC236}">
                      <a16:creationId xmlns:a16="http://schemas.microsoft.com/office/drawing/2014/main" id="{1D726C04-A8FC-873B-6093-CB05BFFCBB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70711" y="2898411"/>
                  <a:ext cx="153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97" name="墨迹 2096">
                  <a:extLst>
                    <a:ext uri="{FF2B5EF4-FFF2-40B4-BE49-F238E27FC236}">
                      <a16:creationId xmlns:a16="http://schemas.microsoft.com/office/drawing/2014/main" id="{26EADE94-D986-253E-AFF5-EE559C0604C6}"/>
                    </a:ext>
                  </a:extLst>
                </p14:cNvPr>
                <p14:cNvContentPartPr/>
                <p14:nvPr/>
              </p14:nvContentPartPr>
              <p14:xfrm>
                <a:off x="8227311" y="2823531"/>
                <a:ext cx="339120" cy="212400"/>
              </p14:xfrm>
            </p:contentPart>
          </mc:Choice>
          <mc:Fallback xmlns="">
            <p:pic>
              <p:nvPicPr>
                <p:cNvPr id="2097" name="墨迹 2096">
                  <a:extLst>
                    <a:ext uri="{FF2B5EF4-FFF2-40B4-BE49-F238E27FC236}">
                      <a16:creationId xmlns:a16="http://schemas.microsoft.com/office/drawing/2014/main" id="{26EADE94-D986-253E-AFF5-EE559C0604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18671" y="2814891"/>
                  <a:ext cx="3567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7" name="组合 2126">
            <a:extLst>
              <a:ext uri="{FF2B5EF4-FFF2-40B4-BE49-F238E27FC236}">
                <a16:creationId xmlns:a16="http://schemas.microsoft.com/office/drawing/2014/main" id="{907CA283-FDE2-E564-5AC5-0267761DE966}"/>
              </a:ext>
            </a:extLst>
          </p:cNvPr>
          <p:cNvGrpSpPr/>
          <p:nvPr/>
        </p:nvGrpSpPr>
        <p:grpSpPr>
          <a:xfrm>
            <a:off x="5553040" y="936813"/>
            <a:ext cx="2594160" cy="2398320"/>
            <a:chOff x="5553040" y="936813"/>
            <a:chExt cx="2594160" cy="239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86" name="墨迹 2085">
                  <a:extLst>
                    <a:ext uri="{FF2B5EF4-FFF2-40B4-BE49-F238E27FC236}">
                      <a16:creationId xmlns:a16="http://schemas.microsoft.com/office/drawing/2014/main" id="{45D4EDBD-27F9-C3C4-F989-306F3144D13F}"/>
                    </a:ext>
                  </a:extLst>
                </p14:cNvPr>
                <p14:cNvContentPartPr/>
                <p14:nvPr/>
              </p14:nvContentPartPr>
              <p14:xfrm>
                <a:off x="5553040" y="1882893"/>
                <a:ext cx="741960" cy="1452240"/>
              </p14:xfrm>
            </p:contentPart>
          </mc:Choice>
          <mc:Fallback>
            <p:pic>
              <p:nvPicPr>
                <p:cNvPr id="2086" name="墨迹 2085">
                  <a:extLst>
                    <a:ext uri="{FF2B5EF4-FFF2-40B4-BE49-F238E27FC236}">
                      <a16:creationId xmlns:a16="http://schemas.microsoft.com/office/drawing/2014/main" id="{45D4EDBD-27F9-C3C4-F989-306F3144D1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44400" y="1874253"/>
                  <a:ext cx="759600" cy="14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99" name="墨迹 2098">
                  <a:extLst>
                    <a:ext uri="{FF2B5EF4-FFF2-40B4-BE49-F238E27FC236}">
                      <a16:creationId xmlns:a16="http://schemas.microsoft.com/office/drawing/2014/main" id="{31943B99-CA2E-3795-A699-0E769D992361}"/>
                    </a:ext>
                  </a:extLst>
                </p14:cNvPr>
                <p14:cNvContentPartPr/>
                <p14:nvPr/>
              </p14:nvContentPartPr>
              <p14:xfrm>
                <a:off x="6436840" y="1674093"/>
                <a:ext cx="75600" cy="7920"/>
              </p14:xfrm>
            </p:contentPart>
          </mc:Choice>
          <mc:Fallback>
            <p:pic>
              <p:nvPicPr>
                <p:cNvPr id="2099" name="墨迹 2098">
                  <a:extLst>
                    <a:ext uri="{FF2B5EF4-FFF2-40B4-BE49-F238E27FC236}">
                      <a16:creationId xmlns:a16="http://schemas.microsoft.com/office/drawing/2014/main" id="{31943B99-CA2E-3795-A699-0E769D9923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27840" y="1665453"/>
                  <a:ext cx="93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00" name="墨迹 2099">
                  <a:extLst>
                    <a:ext uri="{FF2B5EF4-FFF2-40B4-BE49-F238E27FC236}">
                      <a16:creationId xmlns:a16="http://schemas.microsoft.com/office/drawing/2014/main" id="{64F4E91E-1D8C-145A-50C2-1FF068449F77}"/>
                    </a:ext>
                  </a:extLst>
                </p14:cNvPr>
                <p14:cNvContentPartPr/>
                <p14:nvPr/>
              </p14:nvContentPartPr>
              <p14:xfrm>
                <a:off x="6389680" y="1796493"/>
                <a:ext cx="90360" cy="23400"/>
              </p14:xfrm>
            </p:contentPart>
          </mc:Choice>
          <mc:Fallback>
            <p:pic>
              <p:nvPicPr>
                <p:cNvPr id="2100" name="墨迹 2099">
                  <a:extLst>
                    <a:ext uri="{FF2B5EF4-FFF2-40B4-BE49-F238E27FC236}">
                      <a16:creationId xmlns:a16="http://schemas.microsoft.com/office/drawing/2014/main" id="{64F4E91E-1D8C-145A-50C2-1FF068449F7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80680" y="1787493"/>
                  <a:ext cx="108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01" name="墨迹 2100">
                  <a:extLst>
                    <a:ext uri="{FF2B5EF4-FFF2-40B4-BE49-F238E27FC236}">
                      <a16:creationId xmlns:a16="http://schemas.microsoft.com/office/drawing/2014/main" id="{925CB426-CF05-C4BB-427E-DA12AF045239}"/>
                    </a:ext>
                  </a:extLst>
                </p14:cNvPr>
                <p14:cNvContentPartPr/>
                <p14:nvPr/>
              </p14:nvContentPartPr>
              <p14:xfrm>
                <a:off x="6642760" y="1304733"/>
                <a:ext cx="1320840" cy="359280"/>
              </p14:xfrm>
            </p:contentPart>
          </mc:Choice>
          <mc:Fallback>
            <p:pic>
              <p:nvPicPr>
                <p:cNvPr id="2101" name="墨迹 2100">
                  <a:extLst>
                    <a:ext uri="{FF2B5EF4-FFF2-40B4-BE49-F238E27FC236}">
                      <a16:creationId xmlns:a16="http://schemas.microsoft.com/office/drawing/2014/main" id="{925CB426-CF05-C4BB-427E-DA12AF0452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34120" y="1296093"/>
                  <a:ext cx="13384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02" name="墨迹 2101">
                  <a:extLst>
                    <a:ext uri="{FF2B5EF4-FFF2-40B4-BE49-F238E27FC236}">
                      <a16:creationId xmlns:a16="http://schemas.microsoft.com/office/drawing/2014/main" id="{44728A32-AEB7-99F4-433A-3E04DD423945}"/>
                    </a:ext>
                  </a:extLst>
                </p14:cNvPr>
                <p14:cNvContentPartPr/>
                <p14:nvPr/>
              </p14:nvContentPartPr>
              <p14:xfrm>
                <a:off x="6809800" y="1714773"/>
                <a:ext cx="19440" cy="289080"/>
              </p14:xfrm>
            </p:contentPart>
          </mc:Choice>
          <mc:Fallback>
            <p:pic>
              <p:nvPicPr>
                <p:cNvPr id="2102" name="墨迹 2101">
                  <a:extLst>
                    <a:ext uri="{FF2B5EF4-FFF2-40B4-BE49-F238E27FC236}">
                      <a16:creationId xmlns:a16="http://schemas.microsoft.com/office/drawing/2014/main" id="{44728A32-AEB7-99F4-433A-3E04DD4239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01160" y="1705773"/>
                  <a:ext cx="370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03" name="墨迹 2102">
                  <a:extLst>
                    <a:ext uri="{FF2B5EF4-FFF2-40B4-BE49-F238E27FC236}">
                      <a16:creationId xmlns:a16="http://schemas.microsoft.com/office/drawing/2014/main" id="{66AD4250-609B-E196-5D35-D3DD62D24397}"/>
                    </a:ext>
                  </a:extLst>
                </p14:cNvPr>
                <p14:cNvContentPartPr/>
                <p14:nvPr/>
              </p14:nvContentPartPr>
              <p14:xfrm>
                <a:off x="6810520" y="1698933"/>
                <a:ext cx="138600" cy="145080"/>
              </p14:xfrm>
            </p:contentPart>
          </mc:Choice>
          <mc:Fallback>
            <p:pic>
              <p:nvPicPr>
                <p:cNvPr id="2103" name="墨迹 2102">
                  <a:extLst>
                    <a:ext uri="{FF2B5EF4-FFF2-40B4-BE49-F238E27FC236}">
                      <a16:creationId xmlns:a16="http://schemas.microsoft.com/office/drawing/2014/main" id="{66AD4250-609B-E196-5D35-D3DD62D243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01880" y="1689933"/>
                  <a:ext cx="156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04" name="墨迹 2103">
                  <a:extLst>
                    <a:ext uri="{FF2B5EF4-FFF2-40B4-BE49-F238E27FC236}">
                      <a16:creationId xmlns:a16="http://schemas.microsoft.com/office/drawing/2014/main" id="{16374167-0203-46F0-09B1-5B8DF9E591BF}"/>
                    </a:ext>
                  </a:extLst>
                </p14:cNvPr>
                <p14:cNvContentPartPr/>
                <p14:nvPr/>
              </p14:nvContentPartPr>
              <p14:xfrm>
                <a:off x="6927880" y="1840773"/>
                <a:ext cx="80640" cy="93960"/>
              </p14:xfrm>
            </p:contentPart>
          </mc:Choice>
          <mc:Fallback>
            <p:pic>
              <p:nvPicPr>
                <p:cNvPr id="2104" name="墨迹 2103">
                  <a:extLst>
                    <a:ext uri="{FF2B5EF4-FFF2-40B4-BE49-F238E27FC236}">
                      <a16:creationId xmlns:a16="http://schemas.microsoft.com/office/drawing/2014/main" id="{16374167-0203-46F0-09B1-5B8DF9E591B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18880" y="1831773"/>
                  <a:ext cx="98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05" name="墨迹 2104">
                  <a:extLst>
                    <a:ext uri="{FF2B5EF4-FFF2-40B4-BE49-F238E27FC236}">
                      <a16:creationId xmlns:a16="http://schemas.microsoft.com/office/drawing/2014/main" id="{B2E4CAE9-7C73-A136-C42F-E06FEE7E0581}"/>
                    </a:ext>
                  </a:extLst>
                </p14:cNvPr>
                <p14:cNvContentPartPr/>
                <p14:nvPr/>
              </p14:nvContentPartPr>
              <p14:xfrm>
                <a:off x="7049200" y="1711893"/>
                <a:ext cx="64800" cy="178920"/>
              </p14:xfrm>
            </p:contentPart>
          </mc:Choice>
          <mc:Fallback>
            <p:pic>
              <p:nvPicPr>
                <p:cNvPr id="2105" name="墨迹 2104">
                  <a:extLst>
                    <a:ext uri="{FF2B5EF4-FFF2-40B4-BE49-F238E27FC236}">
                      <a16:creationId xmlns:a16="http://schemas.microsoft.com/office/drawing/2014/main" id="{B2E4CAE9-7C73-A136-C42F-E06FEE7E05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040200" y="1703253"/>
                  <a:ext cx="82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06" name="墨迹 2105">
                  <a:extLst>
                    <a:ext uri="{FF2B5EF4-FFF2-40B4-BE49-F238E27FC236}">
                      <a16:creationId xmlns:a16="http://schemas.microsoft.com/office/drawing/2014/main" id="{6C8A2707-06D3-CCD1-2074-0ADA952C1E7F}"/>
                    </a:ext>
                  </a:extLst>
                </p14:cNvPr>
                <p14:cNvContentPartPr/>
                <p14:nvPr/>
              </p14:nvContentPartPr>
              <p14:xfrm>
                <a:off x="7142080" y="1746093"/>
                <a:ext cx="150120" cy="148320"/>
              </p14:xfrm>
            </p:contentPart>
          </mc:Choice>
          <mc:Fallback>
            <p:pic>
              <p:nvPicPr>
                <p:cNvPr id="2106" name="墨迹 2105">
                  <a:extLst>
                    <a:ext uri="{FF2B5EF4-FFF2-40B4-BE49-F238E27FC236}">
                      <a16:creationId xmlns:a16="http://schemas.microsoft.com/office/drawing/2014/main" id="{6C8A2707-06D3-CCD1-2074-0ADA952C1E7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33440" y="1737093"/>
                  <a:ext cx="167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07" name="墨迹 2106">
                  <a:extLst>
                    <a:ext uri="{FF2B5EF4-FFF2-40B4-BE49-F238E27FC236}">
                      <a16:creationId xmlns:a16="http://schemas.microsoft.com/office/drawing/2014/main" id="{2A15F041-6FA1-23EC-4744-8A9084876275}"/>
                    </a:ext>
                  </a:extLst>
                </p14:cNvPr>
                <p14:cNvContentPartPr/>
                <p14:nvPr/>
              </p14:nvContentPartPr>
              <p14:xfrm>
                <a:off x="7108600" y="1701813"/>
                <a:ext cx="253080" cy="209160"/>
              </p14:xfrm>
            </p:contentPart>
          </mc:Choice>
          <mc:Fallback>
            <p:pic>
              <p:nvPicPr>
                <p:cNvPr id="2107" name="墨迹 2106">
                  <a:extLst>
                    <a:ext uri="{FF2B5EF4-FFF2-40B4-BE49-F238E27FC236}">
                      <a16:creationId xmlns:a16="http://schemas.microsoft.com/office/drawing/2014/main" id="{2A15F041-6FA1-23EC-4744-8A908487627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99960" y="1692813"/>
                  <a:ext cx="270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08" name="墨迹 2107">
                  <a:extLst>
                    <a:ext uri="{FF2B5EF4-FFF2-40B4-BE49-F238E27FC236}">
                      <a16:creationId xmlns:a16="http://schemas.microsoft.com/office/drawing/2014/main" id="{3E6FB421-D1F2-D790-629E-089DC240F749}"/>
                    </a:ext>
                  </a:extLst>
                </p14:cNvPr>
                <p14:cNvContentPartPr/>
                <p14:nvPr/>
              </p14:nvContentPartPr>
              <p14:xfrm>
                <a:off x="7423960" y="1775973"/>
                <a:ext cx="81360" cy="30240"/>
              </p14:xfrm>
            </p:contentPart>
          </mc:Choice>
          <mc:Fallback>
            <p:pic>
              <p:nvPicPr>
                <p:cNvPr id="2108" name="墨迹 2107">
                  <a:extLst>
                    <a:ext uri="{FF2B5EF4-FFF2-40B4-BE49-F238E27FC236}">
                      <a16:creationId xmlns:a16="http://schemas.microsoft.com/office/drawing/2014/main" id="{3E6FB421-D1F2-D790-629E-089DC240F7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15320" y="1766973"/>
                  <a:ext cx="99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09" name="墨迹 2108">
                  <a:extLst>
                    <a:ext uri="{FF2B5EF4-FFF2-40B4-BE49-F238E27FC236}">
                      <a16:creationId xmlns:a16="http://schemas.microsoft.com/office/drawing/2014/main" id="{062C734F-7949-ABBA-9FE5-38850FB01837}"/>
                    </a:ext>
                  </a:extLst>
                </p14:cNvPr>
                <p14:cNvContentPartPr/>
                <p14:nvPr/>
              </p14:nvContentPartPr>
              <p14:xfrm>
                <a:off x="7557160" y="1742133"/>
                <a:ext cx="32760" cy="4320"/>
              </p14:xfrm>
            </p:contentPart>
          </mc:Choice>
          <mc:Fallback>
            <p:pic>
              <p:nvPicPr>
                <p:cNvPr id="2109" name="墨迹 2108">
                  <a:extLst>
                    <a:ext uri="{FF2B5EF4-FFF2-40B4-BE49-F238E27FC236}">
                      <a16:creationId xmlns:a16="http://schemas.microsoft.com/office/drawing/2014/main" id="{062C734F-7949-ABBA-9FE5-38850FB0183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48520" y="1733493"/>
                  <a:ext cx="50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10" name="墨迹 2109">
                  <a:extLst>
                    <a:ext uri="{FF2B5EF4-FFF2-40B4-BE49-F238E27FC236}">
                      <a16:creationId xmlns:a16="http://schemas.microsoft.com/office/drawing/2014/main" id="{E233C6CE-E741-1F64-10FE-F835CE6231A2}"/>
                    </a:ext>
                  </a:extLst>
                </p14:cNvPr>
                <p14:cNvContentPartPr/>
                <p14:nvPr/>
              </p14:nvContentPartPr>
              <p14:xfrm>
                <a:off x="7562920" y="1670853"/>
                <a:ext cx="220320" cy="227160"/>
              </p14:xfrm>
            </p:contentPart>
          </mc:Choice>
          <mc:Fallback>
            <p:pic>
              <p:nvPicPr>
                <p:cNvPr id="2110" name="墨迹 2109">
                  <a:extLst>
                    <a:ext uri="{FF2B5EF4-FFF2-40B4-BE49-F238E27FC236}">
                      <a16:creationId xmlns:a16="http://schemas.microsoft.com/office/drawing/2014/main" id="{E233C6CE-E741-1F64-10FE-F835CE6231A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53920" y="1662213"/>
                  <a:ext cx="237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11" name="墨迹 2110">
                  <a:extLst>
                    <a:ext uri="{FF2B5EF4-FFF2-40B4-BE49-F238E27FC236}">
                      <a16:creationId xmlns:a16="http://schemas.microsoft.com/office/drawing/2014/main" id="{AAE9FA35-1F2C-EF29-2720-4820A94F6442}"/>
                    </a:ext>
                  </a:extLst>
                </p14:cNvPr>
                <p14:cNvContentPartPr/>
                <p14:nvPr/>
              </p14:nvContentPartPr>
              <p14:xfrm>
                <a:off x="6532960" y="1275933"/>
                <a:ext cx="26280" cy="333720"/>
              </p14:xfrm>
            </p:contentPart>
          </mc:Choice>
          <mc:Fallback>
            <p:pic>
              <p:nvPicPr>
                <p:cNvPr id="2111" name="墨迹 2110">
                  <a:extLst>
                    <a:ext uri="{FF2B5EF4-FFF2-40B4-BE49-F238E27FC236}">
                      <a16:creationId xmlns:a16="http://schemas.microsoft.com/office/drawing/2014/main" id="{AAE9FA35-1F2C-EF29-2720-4820A94F644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24320" y="1266933"/>
                  <a:ext cx="439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12" name="墨迹 2111">
                  <a:extLst>
                    <a:ext uri="{FF2B5EF4-FFF2-40B4-BE49-F238E27FC236}">
                      <a16:creationId xmlns:a16="http://schemas.microsoft.com/office/drawing/2014/main" id="{4E8370CA-D9B7-B185-FA60-CB4742F22A6F}"/>
                    </a:ext>
                  </a:extLst>
                </p14:cNvPr>
                <p14:cNvContentPartPr/>
                <p14:nvPr/>
              </p14:nvContentPartPr>
              <p14:xfrm>
                <a:off x="6491200" y="1277373"/>
                <a:ext cx="138240" cy="157320"/>
              </p14:xfrm>
            </p:contentPart>
          </mc:Choice>
          <mc:Fallback>
            <p:pic>
              <p:nvPicPr>
                <p:cNvPr id="2112" name="墨迹 2111">
                  <a:extLst>
                    <a:ext uri="{FF2B5EF4-FFF2-40B4-BE49-F238E27FC236}">
                      <a16:creationId xmlns:a16="http://schemas.microsoft.com/office/drawing/2014/main" id="{4E8370CA-D9B7-B185-FA60-CB4742F22A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82560" y="1268373"/>
                  <a:ext cx="155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13" name="墨迹 2112">
                  <a:extLst>
                    <a:ext uri="{FF2B5EF4-FFF2-40B4-BE49-F238E27FC236}">
                      <a16:creationId xmlns:a16="http://schemas.microsoft.com/office/drawing/2014/main" id="{F7F47253-EEB9-EA00-0B21-3335220C2708}"/>
                    </a:ext>
                  </a:extLst>
                </p14:cNvPr>
                <p14:cNvContentPartPr/>
                <p14:nvPr/>
              </p14:nvContentPartPr>
              <p14:xfrm>
                <a:off x="6661120" y="1437213"/>
                <a:ext cx="75600" cy="118800"/>
              </p14:xfrm>
            </p:contentPart>
          </mc:Choice>
          <mc:Fallback>
            <p:pic>
              <p:nvPicPr>
                <p:cNvPr id="2113" name="墨迹 2112">
                  <a:extLst>
                    <a:ext uri="{FF2B5EF4-FFF2-40B4-BE49-F238E27FC236}">
                      <a16:creationId xmlns:a16="http://schemas.microsoft.com/office/drawing/2014/main" id="{F7F47253-EEB9-EA00-0B21-3335220C270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52120" y="1428573"/>
                  <a:ext cx="93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14" name="墨迹 2113">
                  <a:extLst>
                    <a:ext uri="{FF2B5EF4-FFF2-40B4-BE49-F238E27FC236}">
                      <a16:creationId xmlns:a16="http://schemas.microsoft.com/office/drawing/2014/main" id="{8C9F03BE-BB90-0887-4E69-252AFCBC2474}"/>
                    </a:ext>
                  </a:extLst>
                </p14:cNvPr>
                <p14:cNvContentPartPr/>
                <p14:nvPr/>
              </p14:nvContentPartPr>
              <p14:xfrm>
                <a:off x="6832120" y="1273053"/>
                <a:ext cx="100080" cy="228240"/>
              </p14:xfrm>
            </p:contentPart>
          </mc:Choice>
          <mc:Fallback>
            <p:pic>
              <p:nvPicPr>
                <p:cNvPr id="2114" name="墨迹 2113">
                  <a:extLst>
                    <a:ext uri="{FF2B5EF4-FFF2-40B4-BE49-F238E27FC236}">
                      <a16:creationId xmlns:a16="http://schemas.microsoft.com/office/drawing/2014/main" id="{8C9F03BE-BB90-0887-4E69-252AFCBC24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23480" y="1264413"/>
                  <a:ext cx="117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15" name="墨迹 2114">
                  <a:extLst>
                    <a:ext uri="{FF2B5EF4-FFF2-40B4-BE49-F238E27FC236}">
                      <a16:creationId xmlns:a16="http://schemas.microsoft.com/office/drawing/2014/main" id="{ADCE753D-F663-7DEF-7480-50968D4BAA3C}"/>
                    </a:ext>
                  </a:extLst>
                </p14:cNvPr>
                <p14:cNvContentPartPr/>
                <p14:nvPr/>
              </p14:nvContentPartPr>
              <p14:xfrm>
                <a:off x="6944800" y="1229493"/>
                <a:ext cx="135360" cy="265320"/>
              </p14:xfrm>
            </p:contentPart>
          </mc:Choice>
          <mc:Fallback>
            <p:pic>
              <p:nvPicPr>
                <p:cNvPr id="2115" name="墨迹 2114">
                  <a:extLst>
                    <a:ext uri="{FF2B5EF4-FFF2-40B4-BE49-F238E27FC236}">
                      <a16:creationId xmlns:a16="http://schemas.microsoft.com/office/drawing/2014/main" id="{ADCE753D-F663-7DEF-7480-50968D4BAA3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36160" y="1220853"/>
                  <a:ext cx="153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16" name="墨迹 2115">
                  <a:extLst>
                    <a:ext uri="{FF2B5EF4-FFF2-40B4-BE49-F238E27FC236}">
                      <a16:creationId xmlns:a16="http://schemas.microsoft.com/office/drawing/2014/main" id="{643E4C8C-C67D-1F78-A35C-4AC1AB0101C5}"/>
                    </a:ext>
                  </a:extLst>
                </p14:cNvPr>
                <p14:cNvContentPartPr/>
                <p14:nvPr/>
              </p14:nvContentPartPr>
              <p14:xfrm>
                <a:off x="7157920" y="1450533"/>
                <a:ext cx="27360" cy="51840"/>
              </p14:xfrm>
            </p:contentPart>
          </mc:Choice>
          <mc:Fallback>
            <p:pic>
              <p:nvPicPr>
                <p:cNvPr id="2116" name="墨迹 2115">
                  <a:extLst>
                    <a:ext uri="{FF2B5EF4-FFF2-40B4-BE49-F238E27FC236}">
                      <a16:creationId xmlns:a16="http://schemas.microsoft.com/office/drawing/2014/main" id="{643E4C8C-C67D-1F78-A35C-4AC1AB0101C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48920" y="1441893"/>
                  <a:ext cx="45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18" name="墨迹 2117">
                  <a:extLst>
                    <a:ext uri="{FF2B5EF4-FFF2-40B4-BE49-F238E27FC236}">
                      <a16:creationId xmlns:a16="http://schemas.microsoft.com/office/drawing/2014/main" id="{2CFF5CC1-7925-8281-0B2F-7157968E3B38}"/>
                    </a:ext>
                  </a:extLst>
                </p14:cNvPr>
                <p14:cNvContentPartPr/>
                <p14:nvPr/>
              </p14:nvContentPartPr>
              <p14:xfrm>
                <a:off x="7251880" y="1314453"/>
                <a:ext cx="141120" cy="148680"/>
              </p14:xfrm>
            </p:contentPart>
          </mc:Choice>
          <mc:Fallback>
            <p:pic>
              <p:nvPicPr>
                <p:cNvPr id="2118" name="墨迹 2117">
                  <a:extLst>
                    <a:ext uri="{FF2B5EF4-FFF2-40B4-BE49-F238E27FC236}">
                      <a16:creationId xmlns:a16="http://schemas.microsoft.com/office/drawing/2014/main" id="{2CFF5CC1-7925-8281-0B2F-7157968E3B3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43240" y="1305453"/>
                  <a:ext cx="158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19" name="墨迹 2118">
                  <a:extLst>
                    <a:ext uri="{FF2B5EF4-FFF2-40B4-BE49-F238E27FC236}">
                      <a16:creationId xmlns:a16="http://schemas.microsoft.com/office/drawing/2014/main" id="{9553AE67-77E8-4D7C-509B-03AAE3BCE2D6}"/>
                    </a:ext>
                  </a:extLst>
                </p14:cNvPr>
                <p14:cNvContentPartPr/>
                <p14:nvPr/>
              </p14:nvContentPartPr>
              <p14:xfrm>
                <a:off x="7242520" y="1278453"/>
                <a:ext cx="94320" cy="207000"/>
              </p14:xfrm>
            </p:contentPart>
          </mc:Choice>
          <mc:Fallback>
            <p:pic>
              <p:nvPicPr>
                <p:cNvPr id="2119" name="墨迹 2118">
                  <a:extLst>
                    <a:ext uri="{FF2B5EF4-FFF2-40B4-BE49-F238E27FC236}">
                      <a16:creationId xmlns:a16="http://schemas.microsoft.com/office/drawing/2014/main" id="{9553AE67-77E8-4D7C-509B-03AAE3BCE2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33520" y="1269813"/>
                  <a:ext cx="111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20" name="墨迹 2119">
                  <a:extLst>
                    <a:ext uri="{FF2B5EF4-FFF2-40B4-BE49-F238E27FC236}">
                      <a16:creationId xmlns:a16="http://schemas.microsoft.com/office/drawing/2014/main" id="{6954CE43-6F56-6A4B-4F46-087E3D175AED}"/>
                    </a:ext>
                  </a:extLst>
                </p14:cNvPr>
                <p14:cNvContentPartPr/>
                <p14:nvPr/>
              </p14:nvContentPartPr>
              <p14:xfrm>
                <a:off x="7420720" y="1395453"/>
                <a:ext cx="19800" cy="35640"/>
              </p14:xfrm>
            </p:contentPart>
          </mc:Choice>
          <mc:Fallback>
            <p:pic>
              <p:nvPicPr>
                <p:cNvPr id="2120" name="墨迹 2119">
                  <a:extLst>
                    <a:ext uri="{FF2B5EF4-FFF2-40B4-BE49-F238E27FC236}">
                      <a16:creationId xmlns:a16="http://schemas.microsoft.com/office/drawing/2014/main" id="{6954CE43-6F56-6A4B-4F46-087E3D175AE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12080" y="1386813"/>
                  <a:ext cx="37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21" name="墨迹 2120">
                  <a:extLst>
                    <a:ext uri="{FF2B5EF4-FFF2-40B4-BE49-F238E27FC236}">
                      <a16:creationId xmlns:a16="http://schemas.microsoft.com/office/drawing/2014/main" id="{FAB58185-6675-E804-A47E-642347E4DDA5}"/>
                    </a:ext>
                  </a:extLst>
                </p14:cNvPr>
                <p14:cNvContentPartPr/>
                <p14:nvPr/>
              </p14:nvContentPartPr>
              <p14:xfrm>
                <a:off x="7525120" y="1326693"/>
                <a:ext cx="51120" cy="16560"/>
              </p14:xfrm>
            </p:contentPart>
          </mc:Choice>
          <mc:Fallback>
            <p:pic>
              <p:nvPicPr>
                <p:cNvPr id="2121" name="墨迹 2120">
                  <a:extLst>
                    <a:ext uri="{FF2B5EF4-FFF2-40B4-BE49-F238E27FC236}">
                      <a16:creationId xmlns:a16="http://schemas.microsoft.com/office/drawing/2014/main" id="{FAB58185-6675-E804-A47E-642347E4DDA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16480" y="1318053"/>
                  <a:ext cx="6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22" name="墨迹 2121">
                  <a:extLst>
                    <a:ext uri="{FF2B5EF4-FFF2-40B4-BE49-F238E27FC236}">
                      <a16:creationId xmlns:a16="http://schemas.microsoft.com/office/drawing/2014/main" id="{B0428F53-C1FA-EC1C-D5DA-0B28217CD166}"/>
                    </a:ext>
                  </a:extLst>
                </p14:cNvPr>
                <p14:cNvContentPartPr/>
                <p14:nvPr/>
              </p14:nvContentPartPr>
              <p14:xfrm>
                <a:off x="7615480" y="1293933"/>
                <a:ext cx="89640" cy="73080"/>
              </p14:xfrm>
            </p:contentPart>
          </mc:Choice>
          <mc:Fallback>
            <p:pic>
              <p:nvPicPr>
                <p:cNvPr id="2122" name="墨迹 2121">
                  <a:extLst>
                    <a:ext uri="{FF2B5EF4-FFF2-40B4-BE49-F238E27FC236}">
                      <a16:creationId xmlns:a16="http://schemas.microsoft.com/office/drawing/2014/main" id="{B0428F53-C1FA-EC1C-D5DA-0B28217CD1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06840" y="1284933"/>
                  <a:ext cx="107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23" name="墨迹 2122">
                  <a:extLst>
                    <a:ext uri="{FF2B5EF4-FFF2-40B4-BE49-F238E27FC236}">
                      <a16:creationId xmlns:a16="http://schemas.microsoft.com/office/drawing/2014/main" id="{72EA641F-18AA-3857-C79A-9B5B545D6F6D}"/>
                    </a:ext>
                  </a:extLst>
                </p14:cNvPr>
                <p14:cNvContentPartPr/>
                <p14:nvPr/>
              </p14:nvContentPartPr>
              <p14:xfrm>
                <a:off x="7716640" y="1116813"/>
                <a:ext cx="80640" cy="220320"/>
              </p14:xfrm>
            </p:contentPart>
          </mc:Choice>
          <mc:Fallback>
            <p:pic>
              <p:nvPicPr>
                <p:cNvPr id="2123" name="墨迹 2122">
                  <a:extLst>
                    <a:ext uri="{FF2B5EF4-FFF2-40B4-BE49-F238E27FC236}">
                      <a16:creationId xmlns:a16="http://schemas.microsoft.com/office/drawing/2014/main" id="{72EA641F-18AA-3857-C79A-9B5B545D6F6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08000" y="1107813"/>
                  <a:ext cx="98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25" name="墨迹 2124">
                  <a:extLst>
                    <a:ext uri="{FF2B5EF4-FFF2-40B4-BE49-F238E27FC236}">
                      <a16:creationId xmlns:a16="http://schemas.microsoft.com/office/drawing/2014/main" id="{AE710C4B-A47F-CA17-5776-700E570F2AC7}"/>
                    </a:ext>
                  </a:extLst>
                </p14:cNvPr>
                <p14:cNvContentPartPr/>
                <p14:nvPr/>
              </p14:nvContentPartPr>
              <p14:xfrm>
                <a:off x="6216880" y="1386813"/>
                <a:ext cx="370440" cy="600120"/>
              </p14:xfrm>
            </p:contentPart>
          </mc:Choice>
          <mc:Fallback>
            <p:pic>
              <p:nvPicPr>
                <p:cNvPr id="2125" name="墨迹 2124">
                  <a:extLst>
                    <a:ext uri="{FF2B5EF4-FFF2-40B4-BE49-F238E27FC236}">
                      <a16:creationId xmlns:a16="http://schemas.microsoft.com/office/drawing/2014/main" id="{AE710C4B-A47F-CA17-5776-700E570F2A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08240" y="1378173"/>
                  <a:ext cx="3880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26" name="墨迹 2125">
                  <a:extLst>
                    <a:ext uri="{FF2B5EF4-FFF2-40B4-BE49-F238E27FC236}">
                      <a16:creationId xmlns:a16="http://schemas.microsoft.com/office/drawing/2014/main" id="{D0271067-109F-30EB-144F-F4965FBCD93D}"/>
                    </a:ext>
                  </a:extLst>
                </p14:cNvPr>
                <p14:cNvContentPartPr/>
                <p14:nvPr/>
              </p14:nvContentPartPr>
              <p14:xfrm>
                <a:off x="7840840" y="936813"/>
                <a:ext cx="306360" cy="993240"/>
              </p14:xfrm>
            </p:contentPart>
          </mc:Choice>
          <mc:Fallback>
            <p:pic>
              <p:nvPicPr>
                <p:cNvPr id="2126" name="墨迹 2125">
                  <a:extLst>
                    <a:ext uri="{FF2B5EF4-FFF2-40B4-BE49-F238E27FC236}">
                      <a16:creationId xmlns:a16="http://schemas.microsoft.com/office/drawing/2014/main" id="{D0271067-109F-30EB-144F-F4965FBCD9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31840" y="927813"/>
                  <a:ext cx="324000" cy="1010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8403" y="5572140"/>
            <a:ext cx="34099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64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20888"/>
            <a:ext cx="8190610" cy="320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1772816"/>
            <a:ext cx="5445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Maximize product of individual likelihoods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0469" y="5786454"/>
            <a:ext cx="636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(remember,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/>
              <a:t> = 				        )</a:t>
            </a:r>
            <a:endParaRPr lang="en-GB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3929058" y="4786322"/>
            <a:ext cx="785818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43438" y="4572008"/>
            <a:ext cx="152939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600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600" dirty="0"/>
              <a:t> = # times we</a:t>
            </a:r>
          </a:p>
          <a:p>
            <a:r>
              <a:rPr lang="en-US" sz="1600" dirty="0"/>
              <a:t>observed bin k</a:t>
            </a:r>
            <a:endParaRPr lang="en-GB" sz="16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39CDCDD-93BC-40D0-D2A9-B29E341B8580}"/>
              </a:ext>
            </a:extLst>
          </p:cNvPr>
          <p:cNvGrpSpPr/>
          <p:nvPr/>
        </p:nvGrpSpPr>
        <p:grpSpPr>
          <a:xfrm>
            <a:off x="3716547" y="3050183"/>
            <a:ext cx="3290760" cy="2075400"/>
            <a:chOff x="3716547" y="3050183"/>
            <a:chExt cx="3290760" cy="20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13A5BD0-D2D0-56D1-DE77-E348636ADF8A}"/>
                    </a:ext>
                  </a:extLst>
                </p14:cNvPr>
                <p14:cNvContentPartPr/>
                <p14:nvPr/>
              </p14:nvContentPartPr>
              <p14:xfrm>
                <a:off x="3716547" y="4825703"/>
                <a:ext cx="333000" cy="2998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13A5BD0-D2D0-56D1-DE77-E348636ADF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8547" y="4807703"/>
                  <a:ext cx="368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F2353FC-14BF-E44B-9CC3-588A5856FA02}"/>
                    </a:ext>
                  </a:extLst>
                </p14:cNvPr>
                <p14:cNvContentPartPr/>
                <p14:nvPr/>
              </p14:nvContentPartPr>
              <p14:xfrm>
                <a:off x="3923187" y="3940823"/>
                <a:ext cx="1414080" cy="8931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F2353FC-14BF-E44B-9CC3-588A5856FA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05187" y="3923183"/>
                  <a:ext cx="144972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4573DF9-1207-3FCC-E201-EB0E4129C4B2}"/>
                    </a:ext>
                  </a:extLst>
                </p14:cNvPr>
                <p14:cNvContentPartPr/>
                <p14:nvPr/>
              </p14:nvContentPartPr>
              <p14:xfrm>
                <a:off x="5395947" y="3568223"/>
                <a:ext cx="76680" cy="684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4573DF9-1207-3FCC-E201-EB0E4129C4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77947" y="3550223"/>
                  <a:ext cx="112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B446817-672B-AF73-0376-1CBB2AE441BB}"/>
                    </a:ext>
                  </a:extLst>
                </p14:cNvPr>
                <p14:cNvContentPartPr/>
                <p14:nvPr/>
              </p14:nvContentPartPr>
              <p14:xfrm>
                <a:off x="5413227" y="3611063"/>
                <a:ext cx="86400" cy="57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B446817-672B-AF73-0376-1CBB2AE441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95227" y="3593063"/>
                  <a:ext cx="122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0A28BD2-11C6-A16A-2B14-80A0731B4A34}"/>
                    </a:ext>
                  </a:extLst>
                </p14:cNvPr>
                <p14:cNvContentPartPr/>
                <p14:nvPr/>
              </p14:nvContentPartPr>
              <p14:xfrm>
                <a:off x="5349507" y="3562103"/>
                <a:ext cx="273240" cy="364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0A28BD2-11C6-A16A-2B14-80A0731B4A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31507" y="3544103"/>
                  <a:ext cx="308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36D24EB-E87F-1A95-08F9-812AFE70EFE8}"/>
                    </a:ext>
                  </a:extLst>
                </p14:cNvPr>
                <p14:cNvContentPartPr/>
                <p14:nvPr/>
              </p14:nvContentPartPr>
              <p14:xfrm>
                <a:off x="5470107" y="3840743"/>
                <a:ext cx="62280" cy="457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36D24EB-E87F-1A95-08F9-812AFE70EF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52107" y="3822743"/>
                  <a:ext cx="97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23B11E0-9118-4AF5-42F0-910466FBE9A1}"/>
                    </a:ext>
                  </a:extLst>
                </p14:cNvPr>
                <p14:cNvContentPartPr/>
                <p14:nvPr/>
              </p14:nvContentPartPr>
              <p14:xfrm>
                <a:off x="5477667" y="3685943"/>
                <a:ext cx="243720" cy="155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23B11E0-9118-4AF5-42F0-910466FBE9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9667" y="3667943"/>
                  <a:ext cx="279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7934A0B-1903-03B9-9001-CB37925BD998}"/>
                    </a:ext>
                  </a:extLst>
                </p14:cNvPr>
                <p14:cNvContentPartPr/>
                <p14:nvPr/>
              </p14:nvContentPartPr>
              <p14:xfrm>
                <a:off x="5590347" y="3810863"/>
                <a:ext cx="94320" cy="87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7934A0B-1903-03B9-9001-CB37925BD9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72347" y="3793223"/>
                  <a:ext cx="129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0D3E95A-7031-BD8A-BB36-B290B5FAE653}"/>
                    </a:ext>
                  </a:extLst>
                </p14:cNvPr>
                <p14:cNvContentPartPr/>
                <p14:nvPr/>
              </p14:nvContentPartPr>
              <p14:xfrm>
                <a:off x="5736147" y="3329183"/>
                <a:ext cx="11880" cy="6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0D3E95A-7031-BD8A-BB36-B290B5FAE6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18507" y="3311543"/>
                  <a:ext cx="4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681FF50-2DF5-C1E8-28F1-C86883916E9F}"/>
                    </a:ext>
                  </a:extLst>
                </p14:cNvPr>
                <p14:cNvContentPartPr/>
                <p14:nvPr/>
              </p14:nvContentPartPr>
              <p14:xfrm>
                <a:off x="5751267" y="3313703"/>
                <a:ext cx="73080" cy="115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681FF50-2DF5-C1E8-28F1-C86883916E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33627" y="3295703"/>
                  <a:ext cx="108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16BC4F3-AD66-4435-4FC3-9F4CF44DFEDD}"/>
                    </a:ext>
                  </a:extLst>
                </p14:cNvPr>
                <p14:cNvContentPartPr/>
                <p14:nvPr/>
              </p14:nvContentPartPr>
              <p14:xfrm>
                <a:off x="5719227" y="3392903"/>
                <a:ext cx="252360" cy="196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16BC4F3-AD66-4435-4FC3-9F4CF44DFE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01587" y="3374903"/>
                  <a:ext cx="288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54E9773-9A45-0BF2-80D6-6FF41D677957}"/>
                    </a:ext>
                  </a:extLst>
                </p14:cNvPr>
                <p14:cNvContentPartPr/>
                <p14:nvPr/>
              </p14:nvContentPartPr>
              <p14:xfrm>
                <a:off x="5768187" y="3380303"/>
                <a:ext cx="86400" cy="302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54E9773-9A45-0BF2-80D6-6FF41D6779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50187" y="3362303"/>
                  <a:ext cx="1220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98FE010-C90F-D21C-522A-5C249EFCD194}"/>
                    </a:ext>
                  </a:extLst>
                </p14:cNvPr>
                <p14:cNvContentPartPr/>
                <p14:nvPr/>
              </p14:nvContentPartPr>
              <p14:xfrm>
                <a:off x="5821107" y="3487943"/>
                <a:ext cx="214920" cy="131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98FE010-C90F-D21C-522A-5C249EFCD1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03467" y="3469943"/>
                  <a:ext cx="250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0EC2944-2F11-9D03-F09A-154964440310}"/>
                    </a:ext>
                  </a:extLst>
                </p14:cNvPr>
                <p14:cNvContentPartPr/>
                <p14:nvPr/>
              </p14:nvContentPartPr>
              <p14:xfrm>
                <a:off x="5890947" y="3570383"/>
                <a:ext cx="123120" cy="900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0EC2944-2F11-9D03-F09A-1549644403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72947" y="3552383"/>
                  <a:ext cx="158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7E5FED6-D9AA-7CC6-B41C-41C14F308F4C}"/>
                    </a:ext>
                  </a:extLst>
                </p14:cNvPr>
                <p14:cNvContentPartPr/>
                <p14:nvPr/>
              </p14:nvContentPartPr>
              <p14:xfrm>
                <a:off x="6065547" y="3220103"/>
                <a:ext cx="225720" cy="229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7E5FED6-D9AA-7CC6-B41C-41C14F308F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47547" y="3202103"/>
                  <a:ext cx="261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1FB687A-A8E3-68E1-5010-1F2261A64A97}"/>
                    </a:ext>
                  </a:extLst>
                </p14:cNvPr>
                <p14:cNvContentPartPr/>
                <p14:nvPr/>
              </p14:nvContentPartPr>
              <p14:xfrm>
                <a:off x="6324747" y="3083303"/>
                <a:ext cx="31320" cy="2422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1FB687A-A8E3-68E1-5010-1F2261A64A9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07107" y="3065303"/>
                  <a:ext cx="66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307CA68-B629-B045-2CD6-86DDB11B1E95}"/>
                    </a:ext>
                  </a:extLst>
                </p14:cNvPr>
                <p14:cNvContentPartPr/>
                <p14:nvPr/>
              </p14:nvContentPartPr>
              <p14:xfrm>
                <a:off x="6335547" y="3050183"/>
                <a:ext cx="240120" cy="211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307CA68-B629-B045-2CD6-86DDB11B1E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17907" y="3032183"/>
                  <a:ext cx="275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6149917-5C95-41FA-60F2-A3C82AC0AA2D}"/>
                    </a:ext>
                  </a:extLst>
                </p14:cNvPr>
                <p14:cNvContentPartPr/>
                <p14:nvPr/>
              </p14:nvContentPartPr>
              <p14:xfrm>
                <a:off x="5916507" y="4000583"/>
                <a:ext cx="30600" cy="118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6149917-5C95-41FA-60F2-A3C82AC0AA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98507" y="3982943"/>
                  <a:ext cx="66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714B627-70BE-D704-93D3-2C1277441489}"/>
                    </a:ext>
                  </a:extLst>
                </p14:cNvPr>
                <p14:cNvContentPartPr/>
                <p14:nvPr/>
              </p14:nvContentPartPr>
              <p14:xfrm>
                <a:off x="5975187" y="3995183"/>
                <a:ext cx="6840" cy="1422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714B627-70BE-D704-93D3-2C12774414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57187" y="3977543"/>
                  <a:ext cx="42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F93EB52-1254-8365-1233-2B107DF8AFC6}"/>
                    </a:ext>
                  </a:extLst>
                </p14:cNvPr>
                <p14:cNvContentPartPr/>
                <p14:nvPr/>
              </p14:nvContentPartPr>
              <p14:xfrm>
                <a:off x="5944587" y="3808703"/>
                <a:ext cx="120240" cy="2084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F93EB52-1254-8365-1233-2B107DF8AF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6587" y="3790703"/>
                  <a:ext cx="155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2F331A9-4DFB-CE2B-8F1A-4EB525ABB88B}"/>
                    </a:ext>
                  </a:extLst>
                </p14:cNvPr>
                <p14:cNvContentPartPr/>
                <p14:nvPr/>
              </p14:nvContentPartPr>
              <p14:xfrm>
                <a:off x="6033867" y="3882863"/>
                <a:ext cx="254160" cy="279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2F331A9-4DFB-CE2B-8F1A-4EB525ABB8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15867" y="3864863"/>
                  <a:ext cx="289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50A6A83-E7EB-2205-E8E4-3FD27B572168}"/>
                    </a:ext>
                  </a:extLst>
                </p14:cNvPr>
                <p14:cNvContentPartPr/>
                <p14:nvPr/>
              </p14:nvContentPartPr>
              <p14:xfrm>
                <a:off x="6232227" y="3755063"/>
                <a:ext cx="161280" cy="939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50A6A83-E7EB-2205-E8E4-3FD27B5721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4587" y="3737423"/>
                  <a:ext cx="196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340496C-1D01-980C-BF5A-F17790B8848C}"/>
                    </a:ext>
                  </a:extLst>
                </p14:cNvPr>
                <p14:cNvContentPartPr/>
                <p14:nvPr/>
              </p14:nvContentPartPr>
              <p14:xfrm>
                <a:off x="6293427" y="3698903"/>
                <a:ext cx="25200" cy="284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340496C-1D01-980C-BF5A-F17790B8848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75787" y="3680903"/>
                  <a:ext cx="60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890ECBE-D133-3EFE-D5B4-4A34A8E465C3}"/>
                    </a:ext>
                  </a:extLst>
                </p14:cNvPr>
                <p14:cNvContentPartPr/>
                <p14:nvPr/>
              </p14:nvContentPartPr>
              <p14:xfrm>
                <a:off x="6468027" y="3655343"/>
                <a:ext cx="93960" cy="50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890ECBE-D133-3EFE-D5B4-4A34A8E465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50387" y="3637703"/>
                  <a:ext cx="129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B11EA30-36C0-8323-2D76-9985001EECE7}"/>
                    </a:ext>
                  </a:extLst>
                </p14:cNvPr>
                <p14:cNvContentPartPr/>
                <p14:nvPr/>
              </p14:nvContentPartPr>
              <p14:xfrm>
                <a:off x="6539667" y="3684503"/>
                <a:ext cx="63720" cy="69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B11EA30-36C0-8323-2D76-9985001EEC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21667" y="3666863"/>
                  <a:ext cx="99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5CD74F6-9E39-1572-E313-112FF336F6FB}"/>
                    </a:ext>
                  </a:extLst>
                </p14:cNvPr>
                <p14:cNvContentPartPr/>
                <p14:nvPr/>
              </p14:nvContentPartPr>
              <p14:xfrm>
                <a:off x="6648027" y="3517103"/>
                <a:ext cx="196560" cy="2026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5CD74F6-9E39-1572-E313-112FF336F6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30387" y="3499103"/>
                  <a:ext cx="232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0EB6411-7EA1-C30E-6EAE-3AD06DA1405F}"/>
                    </a:ext>
                  </a:extLst>
                </p14:cNvPr>
                <p14:cNvContentPartPr/>
                <p14:nvPr/>
              </p14:nvContentPartPr>
              <p14:xfrm>
                <a:off x="6898227" y="3594863"/>
                <a:ext cx="38160" cy="90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0EB6411-7EA1-C30E-6EAE-3AD06DA140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80587" y="3577223"/>
                  <a:ext cx="73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1FF490A-985F-BBCC-4C07-56000D9AA77B}"/>
                    </a:ext>
                  </a:extLst>
                </p14:cNvPr>
                <p14:cNvContentPartPr/>
                <p14:nvPr/>
              </p14:nvContentPartPr>
              <p14:xfrm>
                <a:off x="6946107" y="3567863"/>
                <a:ext cx="61200" cy="75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1FF490A-985F-BBCC-4C07-56000D9AA7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28107" y="3550223"/>
                  <a:ext cx="9684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ECA8810-B78D-3B7D-71B4-457D8431C60E}"/>
              </a:ext>
            </a:extLst>
          </p:cNvPr>
          <p:cNvGrpSpPr/>
          <p:nvPr/>
        </p:nvGrpSpPr>
        <p:grpSpPr>
          <a:xfrm>
            <a:off x="758560" y="4607033"/>
            <a:ext cx="1204920" cy="1428480"/>
            <a:chOff x="758560" y="4607033"/>
            <a:chExt cx="1204920" cy="14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1807B1B-BBF5-A6A3-7118-003D65B75427}"/>
                    </a:ext>
                  </a:extLst>
                </p14:cNvPr>
                <p14:cNvContentPartPr/>
                <p14:nvPr/>
              </p14:nvContentPartPr>
              <p14:xfrm>
                <a:off x="758560" y="4705673"/>
                <a:ext cx="961920" cy="13298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1807B1B-BBF5-A6A3-7118-003D65B754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9560" y="4697033"/>
                  <a:ext cx="979560" cy="13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B4CB062-0C8C-48ED-3BE7-3D7E3BA0CF33}"/>
                    </a:ext>
                  </a:extLst>
                </p14:cNvPr>
                <p14:cNvContentPartPr/>
                <p14:nvPr/>
              </p14:nvContentPartPr>
              <p14:xfrm>
                <a:off x="1429240" y="4607033"/>
                <a:ext cx="534240" cy="183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B4CB062-0C8C-48ED-3BE7-3D7E3BA0CF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20600" y="4598033"/>
                  <a:ext cx="55188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11" name="组合 21510">
            <a:extLst>
              <a:ext uri="{FF2B5EF4-FFF2-40B4-BE49-F238E27FC236}">
                <a16:creationId xmlns:a16="http://schemas.microsoft.com/office/drawing/2014/main" id="{05FA9C74-45AA-1AE4-555F-3CD07582FBCB}"/>
              </a:ext>
            </a:extLst>
          </p:cNvPr>
          <p:cNvGrpSpPr/>
          <p:nvPr/>
        </p:nvGrpSpPr>
        <p:grpSpPr>
          <a:xfrm>
            <a:off x="2548120" y="6140633"/>
            <a:ext cx="1189080" cy="482400"/>
            <a:chOff x="2548120" y="6140633"/>
            <a:chExt cx="118908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C457D5C-37ED-6F23-0ACA-BB7C1C31257A}"/>
                    </a:ext>
                  </a:extLst>
                </p14:cNvPr>
                <p14:cNvContentPartPr/>
                <p14:nvPr/>
              </p14:nvContentPartPr>
              <p14:xfrm>
                <a:off x="2548120" y="6531233"/>
                <a:ext cx="95040" cy="25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C457D5C-37ED-6F23-0ACA-BB7C1C3125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39480" y="6522593"/>
                  <a:ext cx="112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C3E8AA2-823E-939D-F049-89F7E3BFF6AA}"/>
                    </a:ext>
                  </a:extLst>
                </p14:cNvPr>
                <p14:cNvContentPartPr/>
                <p14:nvPr/>
              </p14:nvContentPartPr>
              <p14:xfrm>
                <a:off x="2548840" y="6562553"/>
                <a:ext cx="88560" cy="46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C3E8AA2-823E-939D-F049-89F7E3BFF6A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39840" y="6553913"/>
                  <a:ext cx="106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97E4542-504A-CDC0-7DE5-3DF16B5210F3}"/>
                    </a:ext>
                  </a:extLst>
                </p14:cNvPr>
                <p14:cNvContentPartPr/>
                <p14:nvPr/>
              </p14:nvContentPartPr>
              <p14:xfrm>
                <a:off x="2838280" y="6140633"/>
                <a:ext cx="111240" cy="3178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97E4542-504A-CDC0-7DE5-3DF16B5210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29280" y="6131633"/>
                  <a:ext cx="128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AF945C2-5214-E236-C3C5-5E76EA3D39A6}"/>
                    </a:ext>
                  </a:extLst>
                </p14:cNvPr>
                <p14:cNvContentPartPr/>
                <p14:nvPr/>
              </p14:nvContentPartPr>
              <p14:xfrm>
                <a:off x="3031600" y="6225953"/>
                <a:ext cx="343800" cy="3970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AF945C2-5214-E236-C3C5-5E76EA3D39A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22600" y="6217313"/>
                  <a:ext cx="3614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2496401-3E47-D138-6ABF-500E74298002}"/>
                    </a:ext>
                  </a:extLst>
                </p14:cNvPr>
                <p14:cNvContentPartPr/>
                <p14:nvPr/>
              </p14:nvContentPartPr>
              <p14:xfrm>
                <a:off x="3413200" y="6164033"/>
                <a:ext cx="115200" cy="401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2496401-3E47-D138-6ABF-500E7429800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04200" y="6155033"/>
                  <a:ext cx="1328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D3A6A2B-1665-C21F-FBFE-C9A7E8424419}"/>
                    </a:ext>
                  </a:extLst>
                </p14:cNvPr>
                <p14:cNvContentPartPr/>
                <p14:nvPr/>
              </p14:nvContentPartPr>
              <p14:xfrm>
                <a:off x="3252640" y="6347273"/>
                <a:ext cx="268200" cy="65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D3A6A2B-1665-C21F-FBFE-C9A7E84244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4000" y="6338633"/>
                  <a:ext cx="285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504" name="墨迹 21503">
                  <a:extLst>
                    <a:ext uri="{FF2B5EF4-FFF2-40B4-BE49-F238E27FC236}">
                      <a16:creationId xmlns:a16="http://schemas.microsoft.com/office/drawing/2014/main" id="{BC78F2A9-B430-2C28-8C3E-24FADA915063}"/>
                    </a:ext>
                  </a:extLst>
                </p14:cNvPr>
                <p14:cNvContentPartPr/>
                <p14:nvPr/>
              </p14:nvContentPartPr>
              <p14:xfrm>
                <a:off x="3543160" y="6396593"/>
                <a:ext cx="78480" cy="97920"/>
              </p14:xfrm>
            </p:contentPart>
          </mc:Choice>
          <mc:Fallback>
            <p:pic>
              <p:nvPicPr>
                <p:cNvPr id="21504" name="墨迹 21503">
                  <a:extLst>
                    <a:ext uri="{FF2B5EF4-FFF2-40B4-BE49-F238E27FC236}">
                      <a16:creationId xmlns:a16="http://schemas.microsoft.com/office/drawing/2014/main" id="{BC78F2A9-B430-2C28-8C3E-24FADA9150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34520" y="6387593"/>
                  <a:ext cx="96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505" name="墨迹 21504">
                  <a:extLst>
                    <a:ext uri="{FF2B5EF4-FFF2-40B4-BE49-F238E27FC236}">
                      <a16:creationId xmlns:a16="http://schemas.microsoft.com/office/drawing/2014/main" id="{DB974CF7-76A0-0FD4-4DA0-8F7FD005383D}"/>
                    </a:ext>
                  </a:extLst>
                </p14:cNvPr>
                <p14:cNvContentPartPr/>
                <p14:nvPr/>
              </p14:nvContentPartPr>
              <p14:xfrm>
                <a:off x="3511840" y="6416033"/>
                <a:ext cx="85320" cy="129600"/>
              </p14:xfrm>
            </p:contentPart>
          </mc:Choice>
          <mc:Fallback>
            <p:pic>
              <p:nvPicPr>
                <p:cNvPr id="21505" name="墨迹 21504">
                  <a:extLst>
                    <a:ext uri="{FF2B5EF4-FFF2-40B4-BE49-F238E27FC236}">
                      <a16:creationId xmlns:a16="http://schemas.microsoft.com/office/drawing/2014/main" id="{DB974CF7-76A0-0FD4-4DA0-8F7FD00538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02840" y="6407033"/>
                  <a:ext cx="102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1506" name="墨迹 21505">
                  <a:extLst>
                    <a:ext uri="{FF2B5EF4-FFF2-40B4-BE49-F238E27FC236}">
                      <a16:creationId xmlns:a16="http://schemas.microsoft.com/office/drawing/2014/main" id="{03E46A56-A460-0A09-A2C8-032D253F634E}"/>
                    </a:ext>
                  </a:extLst>
                </p14:cNvPr>
                <p14:cNvContentPartPr/>
                <p14:nvPr/>
              </p14:nvContentPartPr>
              <p14:xfrm>
                <a:off x="3662680" y="6508553"/>
                <a:ext cx="2160" cy="3600"/>
              </p14:xfrm>
            </p:contentPart>
          </mc:Choice>
          <mc:Fallback>
            <p:pic>
              <p:nvPicPr>
                <p:cNvPr id="21506" name="墨迹 21505">
                  <a:extLst>
                    <a:ext uri="{FF2B5EF4-FFF2-40B4-BE49-F238E27FC236}">
                      <a16:creationId xmlns:a16="http://schemas.microsoft.com/office/drawing/2014/main" id="{03E46A56-A460-0A09-A2C8-032D253F63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54040" y="6499553"/>
                  <a:ext cx="19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1508" name="墨迹 21507">
                  <a:extLst>
                    <a:ext uri="{FF2B5EF4-FFF2-40B4-BE49-F238E27FC236}">
                      <a16:creationId xmlns:a16="http://schemas.microsoft.com/office/drawing/2014/main" id="{2ADE5EAC-208A-0526-7BF0-E9AE013D1A94}"/>
                    </a:ext>
                  </a:extLst>
                </p14:cNvPr>
                <p14:cNvContentPartPr/>
                <p14:nvPr/>
              </p14:nvContentPartPr>
              <p14:xfrm>
                <a:off x="3672040" y="6426833"/>
                <a:ext cx="1080" cy="4320"/>
              </p14:xfrm>
            </p:contentPart>
          </mc:Choice>
          <mc:Fallback>
            <p:pic>
              <p:nvPicPr>
                <p:cNvPr id="21508" name="墨迹 21507">
                  <a:extLst>
                    <a:ext uri="{FF2B5EF4-FFF2-40B4-BE49-F238E27FC236}">
                      <a16:creationId xmlns:a16="http://schemas.microsoft.com/office/drawing/2014/main" id="{2ADE5EAC-208A-0526-7BF0-E9AE013D1A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63040" y="6417833"/>
                  <a:ext cx="18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1509" name="墨迹 21508">
                  <a:extLst>
                    <a:ext uri="{FF2B5EF4-FFF2-40B4-BE49-F238E27FC236}">
                      <a16:creationId xmlns:a16="http://schemas.microsoft.com/office/drawing/2014/main" id="{E7ED4303-48F8-6273-8631-B5760629E361}"/>
                    </a:ext>
                  </a:extLst>
                </p14:cNvPr>
                <p14:cNvContentPartPr/>
                <p14:nvPr/>
              </p14:nvContentPartPr>
              <p14:xfrm>
                <a:off x="3612640" y="6406673"/>
                <a:ext cx="21240" cy="144360"/>
              </p14:xfrm>
            </p:contentPart>
          </mc:Choice>
          <mc:Fallback>
            <p:pic>
              <p:nvPicPr>
                <p:cNvPr id="21509" name="墨迹 21508">
                  <a:extLst>
                    <a:ext uri="{FF2B5EF4-FFF2-40B4-BE49-F238E27FC236}">
                      <a16:creationId xmlns:a16="http://schemas.microsoft.com/office/drawing/2014/main" id="{E7ED4303-48F8-6273-8631-B5760629E3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03640" y="6398033"/>
                  <a:ext cx="38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510" name="墨迹 21509">
                  <a:extLst>
                    <a:ext uri="{FF2B5EF4-FFF2-40B4-BE49-F238E27FC236}">
                      <a16:creationId xmlns:a16="http://schemas.microsoft.com/office/drawing/2014/main" id="{95412DE3-5771-2BD7-FCE3-7636F8F85223}"/>
                    </a:ext>
                  </a:extLst>
                </p14:cNvPr>
                <p14:cNvContentPartPr/>
                <p14:nvPr/>
              </p14:nvContentPartPr>
              <p14:xfrm>
                <a:off x="3678520" y="6454553"/>
                <a:ext cx="58680" cy="55080"/>
              </p14:xfrm>
            </p:contentPart>
          </mc:Choice>
          <mc:Fallback>
            <p:pic>
              <p:nvPicPr>
                <p:cNvPr id="21510" name="墨迹 21509">
                  <a:extLst>
                    <a:ext uri="{FF2B5EF4-FFF2-40B4-BE49-F238E27FC236}">
                      <a16:creationId xmlns:a16="http://schemas.microsoft.com/office/drawing/2014/main" id="{95412DE3-5771-2BD7-FCE3-7636F8F8522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69520" y="6445553"/>
                  <a:ext cx="7632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1512" name="墨迹 21511">
                <a:extLst>
                  <a:ext uri="{FF2B5EF4-FFF2-40B4-BE49-F238E27FC236}">
                    <a16:creationId xmlns:a16="http://schemas.microsoft.com/office/drawing/2014/main" id="{1DF1593B-0C42-85A8-ACFE-F543A4766458}"/>
                  </a:ext>
                </a:extLst>
              </p14:cNvPr>
              <p14:cNvContentPartPr/>
              <p14:nvPr/>
            </p14:nvContentPartPr>
            <p14:xfrm>
              <a:off x="6251800" y="4466273"/>
              <a:ext cx="2448000" cy="1334520"/>
            </p14:xfrm>
          </p:contentPart>
        </mc:Choice>
        <mc:Fallback>
          <p:pic>
            <p:nvPicPr>
              <p:cNvPr id="21512" name="墨迹 21511">
                <a:extLst>
                  <a:ext uri="{FF2B5EF4-FFF2-40B4-BE49-F238E27FC236}">
                    <a16:creationId xmlns:a16="http://schemas.microsoft.com/office/drawing/2014/main" id="{1DF1593B-0C42-85A8-ACFE-F543A476645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43160" y="4457273"/>
                <a:ext cx="2465640" cy="135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916832"/>
            <a:ext cx="5139064" cy="1320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5229200"/>
            <a:ext cx="2436942" cy="100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7584" y="1484784"/>
            <a:ext cx="4702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Instead maximize the log probability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555776" y="3140968"/>
            <a:ext cx="1008112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5868144" y="3140968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3608" y="3933056"/>
            <a:ext cx="190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Log likelihood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8024" y="3750131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Lagrange multiplier to ensure that </a:t>
            </a:r>
            <a:r>
              <a:rPr lang="en-CA" sz="2400" dirty="0" err="1"/>
              <a:t>params</a:t>
            </a:r>
            <a:r>
              <a:rPr lang="en-CA" sz="2400" dirty="0"/>
              <a:t> sum to one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592" y="4797152"/>
            <a:ext cx="550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set to zero and re-arrange: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9C58A13-BC4B-33E0-2612-4509057E3389}"/>
                  </a:ext>
                </a:extLst>
              </p14:cNvPr>
              <p14:cNvContentPartPr/>
              <p14:nvPr/>
            </p14:nvContentPartPr>
            <p14:xfrm>
              <a:off x="4944147" y="4052423"/>
              <a:ext cx="2199240" cy="943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9C58A13-BC4B-33E0-2612-4509057E33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6147" y="4034783"/>
                <a:ext cx="223488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7544DF65-7952-04B9-09DF-346603990A20}"/>
              </a:ext>
            </a:extLst>
          </p:cNvPr>
          <p:cNvGrpSpPr/>
          <p:nvPr/>
        </p:nvGrpSpPr>
        <p:grpSpPr>
          <a:xfrm>
            <a:off x="4227387" y="2818703"/>
            <a:ext cx="2584440" cy="1104120"/>
            <a:chOff x="4227387" y="2818703"/>
            <a:chExt cx="2584440" cy="11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B25ADB2-F16E-1817-9881-2E2B8AE97FF5}"/>
                    </a:ext>
                  </a:extLst>
                </p14:cNvPr>
                <p14:cNvContentPartPr/>
                <p14:nvPr/>
              </p14:nvContentPartPr>
              <p14:xfrm>
                <a:off x="5011107" y="3334583"/>
                <a:ext cx="6480" cy="9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B25ADB2-F16E-1817-9881-2E2B8AE97F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93467" y="3316583"/>
                  <a:ext cx="4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2E22286-649A-22F9-B1E3-A1257D1F828D}"/>
                    </a:ext>
                  </a:extLst>
                </p14:cNvPr>
                <p14:cNvContentPartPr/>
                <p14:nvPr/>
              </p14:nvContentPartPr>
              <p14:xfrm>
                <a:off x="4921827" y="3362663"/>
                <a:ext cx="190080" cy="1177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2E22286-649A-22F9-B1E3-A1257D1F82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04187" y="3344663"/>
                  <a:ext cx="225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1BE7154-92BB-7DEE-F614-4097F6BE4453}"/>
                    </a:ext>
                  </a:extLst>
                </p14:cNvPr>
                <p14:cNvContentPartPr/>
                <p14:nvPr/>
              </p14:nvContentPartPr>
              <p14:xfrm>
                <a:off x="4994907" y="3444383"/>
                <a:ext cx="91080" cy="122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1BE7154-92BB-7DEE-F614-4097F6BE44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77267" y="3426383"/>
                  <a:ext cx="126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564C8D6-9D41-2B14-80C9-95D1010948ED}"/>
                    </a:ext>
                  </a:extLst>
                </p14:cNvPr>
                <p14:cNvContentPartPr/>
                <p14:nvPr/>
              </p14:nvContentPartPr>
              <p14:xfrm>
                <a:off x="4980507" y="3491183"/>
                <a:ext cx="120600" cy="1821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564C8D6-9D41-2B14-80C9-95D1010948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62507" y="3473183"/>
                  <a:ext cx="156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639949A-F724-86E2-6FE8-589BAD7D185B}"/>
                    </a:ext>
                  </a:extLst>
                </p14:cNvPr>
                <p14:cNvContentPartPr/>
                <p14:nvPr/>
              </p14:nvContentPartPr>
              <p14:xfrm>
                <a:off x="5104347" y="3350423"/>
                <a:ext cx="360" cy="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639949A-F724-86E2-6FE8-589BAD7D18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86347" y="333278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097BD83-4D4B-CC7D-7743-BBCF67E55F79}"/>
                    </a:ext>
                  </a:extLst>
                </p14:cNvPr>
                <p14:cNvContentPartPr/>
                <p14:nvPr/>
              </p14:nvContentPartPr>
              <p14:xfrm>
                <a:off x="5123067" y="3335303"/>
                <a:ext cx="24120" cy="290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097BD83-4D4B-CC7D-7743-BBCF67E55F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05427" y="3317303"/>
                  <a:ext cx="59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7701BFD-DC56-AF07-F2A8-BF1E3343A746}"/>
                    </a:ext>
                  </a:extLst>
                </p14:cNvPr>
                <p14:cNvContentPartPr/>
                <p14:nvPr/>
              </p14:nvContentPartPr>
              <p14:xfrm>
                <a:off x="5109027" y="3243863"/>
                <a:ext cx="284040" cy="531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7701BFD-DC56-AF07-F2A8-BF1E3343A7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91387" y="3225863"/>
                  <a:ext cx="319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3AE943D-72FB-E09D-3D26-39E9F1F54FE1}"/>
                    </a:ext>
                  </a:extLst>
                </p14:cNvPr>
                <p14:cNvContentPartPr/>
                <p14:nvPr/>
              </p14:nvContentPartPr>
              <p14:xfrm>
                <a:off x="5136747" y="3414503"/>
                <a:ext cx="106560" cy="1407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3AE943D-72FB-E09D-3D26-39E9F1F54F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18747" y="3396863"/>
                  <a:ext cx="142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69AEA73-9E11-D696-7FAB-803B91A2E63B}"/>
                    </a:ext>
                  </a:extLst>
                </p14:cNvPr>
                <p14:cNvContentPartPr/>
                <p14:nvPr/>
              </p14:nvContentPartPr>
              <p14:xfrm>
                <a:off x="4227387" y="3640943"/>
                <a:ext cx="77040" cy="84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69AEA73-9E11-D696-7FAB-803B91A2E63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09387" y="3623303"/>
                  <a:ext cx="112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DE0EDF1-38E6-DCA3-589D-9EBE93087AC3}"/>
                    </a:ext>
                  </a:extLst>
                </p14:cNvPr>
                <p14:cNvContentPartPr/>
                <p14:nvPr/>
              </p14:nvContentPartPr>
              <p14:xfrm>
                <a:off x="4241427" y="3502703"/>
                <a:ext cx="180000" cy="420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DE0EDF1-38E6-DCA3-589D-9EBE93087AC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23427" y="3485063"/>
                  <a:ext cx="2156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42E4138-69A2-6E4D-017D-355A5806DC80}"/>
                    </a:ext>
                  </a:extLst>
                </p14:cNvPr>
                <p14:cNvContentPartPr/>
                <p14:nvPr/>
              </p14:nvContentPartPr>
              <p14:xfrm>
                <a:off x="4373907" y="3634463"/>
                <a:ext cx="41400" cy="648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42E4138-69A2-6E4D-017D-355A5806DC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55907" y="3616823"/>
                  <a:ext cx="77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C0ABFDB-3030-793D-0FF5-E316C1247D28}"/>
                    </a:ext>
                  </a:extLst>
                </p14:cNvPr>
                <p14:cNvContentPartPr/>
                <p14:nvPr/>
              </p14:nvContentPartPr>
              <p14:xfrm>
                <a:off x="4392627" y="3566783"/>
                <a:ext cx="126360" cy="265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C0ABFDB-3030-793D-0FF5-E316C1247D2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74987" y="3548783"/>
                  <a:ext cx="162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719D38A-2B4C-EE02-F1A7-C788A9BA23B0}"/>
                    </a:ext>
                  </a:extLst>
                </p14:cNvPr>
                <p14:cNvContentPartPr/>
                <p14:nvPr/>
              </p14:nvContentPartPr>
              <p14:xfrm>
                <a:off x="4566507" y="3502343"/>
                <a:ext cx="65880" cy="946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719D38A-2B4C-EE02-F1A7-C788A9BA23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48507" y="3484703"/>
                  <a:ext cx="101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0B8E85A-6113-37D0-BCAB-A4260D5CF4CE}"/>
                    </a:ext>
                  </a:extLst>
                </p14:cNvPr>
                <p14:cNvContentPartPr/>
                <p14:nvPr/>
              </p14:nvContentPartPr>
              <p14:xfrm>
                <a:off x="4585947" y="3460943"/>
                <a:ext cx="92160" cy="323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0B8E85A-6113-37D0-BCAB-A4260D5CF4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68307" y="3442943"/>
                  <a:ext cx="1278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2ED4EC6-3E3C-0760-BA67-D4AD732E9AFB}"/>
                    </a:ext>
                  </a:extLst>
                </p14:cNvPr>
                <p14:cNvContentPartPr/>
                <p14:nvPr/>
              </p14:nvContentPartPr>
              <p14:xfrm>
                <a:off x="4606107" y="3409463"/>
                <a:ext cx="148680" cy="2563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2ED4EC6-3E3C-0760-BA67-D4AD732E9AF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8107" y="3391463"/>
                  <a:ext cx="184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F18D62D-FEBB-CE14-4583-0FD67B4D6EA3}"/>
                    </a:ext>
                  </a:extLst>
                </p14:cNvPr>
                <p14:cNvContentPartPr/>
                <p14:nvPr/>
              </p14:nvContentPartPr>
              <p14:xfrm>
                <a:off x="4659027" y="3537623"/>
                <a:ext cx="244800" cy="34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F18D62D-FEBB-CE14-4583-0FD67B4D6E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41027" y="3519983"/>
                  <a:ext cx="280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A3BB733-62E0-25E0-058E-E3D61BCA3C49}"/>
                    </a:ext>
                  </a:extLst>
                </p14:cNvPr>
                <p14:cNvContentPartPr/>
                <p14:nvPr/>
              </p14:nvContentPartPr>
              <p14:xfrm>
                <a:off x="4727067" y="3617543"/>
                <a:ext cx="114840" cy="90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A3BB733-62E0-25E0-058E-E3D61BCA3C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09427" y="3599543"/>
                  <a:ext cx="150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C98DFF6-8256-29E6-C47F-1E849ACA4142}"/>
                    </a:ext>
                  </a:extLst>
                </p14:cNvPr>
                <p14:cNvContentPartPr/>
                <p14:nvPr/>
              </p14:nvContentPartPr>
              <p14:xfrm>
                <a:off x="5326467" y="3368783"/>
                <a:ext cx="83520" cy="1432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C98DFF6-8256-29E6-C47F-1E849ACA414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08827" y="3351143"/>
                  <a:ext cx="119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A70E3F9-EB2C-D8B5-F512-A552564DC081}"/>
                    </a:ext>
                  </a:extLst>
                </p14:cNvPr>
                <p14:cNvContentPartPr/>
                <p14:nvPr/>
              </p14:nvContentPartPr>
              <p14:xfrm>
                <a:off x="5389827" y="3302903"/>
                <a:ext cx="147960" cy="2246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A70E3F9-EB2C-D8B5-F512-A552564DC08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72187" y="3285263"/>
                  <a:ext cx="183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710E205-4708-20C1-416B-536CDA7027BF}"/>
                    </a:ext>
                  </a:extLst>
                </p14:cNvPr>
                <p14:cNvContentPartPr/>
                <p14:nvPr/>
              </p14:nvContentPartPr>
              <p14:xfrm>
                <a:off x="5736867" y="3249263"/>
                <a:ext cx="4320" cy="14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710E205-4708-20C1-416B-536CDA7027B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18867" y="3231623"/>
                  <a:ext cx="39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7721792-AFE7-272F-3175-528F26B4B6AA}"/>
                    </a:ext>
                  </a:extLst>
                </p14:cNvPr>
                <p14:cNvContentPartPr/>
                <p14:nvPr/>
              </p14:nvContentPartPr>
              <p14:xfrm>
                <a:off x="5626707" y="3080063"/>
                <a:ext cx="244800" cy="342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7721792-AFE7-272F-3175-528F26B4B6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08707" y="3062063"/>
                  <a:ext cx="280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DDBD15F-26A2-28D1-1AF3-8BBE3CC7A927}"/>
                    </a:ext>
                  </a:extLst>
                </p14:cNvPr>
                <p14:cNvContentPartPr/>
                <p14:nvPr/>
              </p14:nvContentPartPr>
              <p14:xfrm>
                <a:off x="5679627" y="3197783"/>
                <a:ext cx="304560" cy="266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DDBD15F-26A2-28D1-1AF3-8BBE3CC7A9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61987" y="3179783"/>
                  <a:ext cx="340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1CC2E12-3B82-03AA-5241-F92F1872D92B}"/>
                    </a:ext>
                  </a:extLst>
                </p14:cNvPr>
                <p14:cNvContentPartPr/>
                <p14:nvPr/>
              </p14:nvContentPartPr>
              <p14:xfrm>
                <a:off x="6030987" y="3052343"/>
                <a:ext cx="139320" cy="72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1CC2E12-3B82-03AA-5241-F92F1872D9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13347" y="3034343"/>
                  <a:ext cx="174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6A8E57A-1C66-BD09-C5EE-93B492465A43}"/>
                    </a:ext>
                  </a:extLst>
                </p14:cNvPr>
                <p14:cNvContentPartPr/>
                <p14:nvPr/>
              </p14:nvContentPartPr>
              <p14:xfrm>
                <a:off x="6093987" y="3012743"/>
                <a:ext cx="26640" cy="1022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6A8E57A-1C66-BD09-C5EE-93B492465A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75987" y="2995103"/>
                  <a:ext cx="62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5855F59-391C-5131-DE58-354A9B06B5AD}"/>
                    </a:ext>
                  </a:extLst>
                </p14:cNvPr>
                <p14:cNvContentPartPr/>
                <p14:nvPr/>
              </p14:nvContentPartPr>
              <p14:xfrm>
                <a:off x="6028827" y="3004823"/>
                <a:ext cx="199080" cy="297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5855F59-391C-5131-DE58-354A9B06B5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11187" y="2986823"/>
                  <a:ext cx="234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47E462A-5F3E-85E6-851F-9DF2AC7D9686}"/>
                    </a:ext>
                  </a:extLst>
                </p14:cNvPr>
                <p14:cNvContentPartPr/>
                <p14:nvPr/>
              </p14:nvContentPartPr>
              <p14:xfrm>
                <a:off x="6014067" y="3162503"/>
                <a:ext cx="109800" cy="1191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47E462A-5F3E-85E6-851F-9DF2AC7D96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96067" y="3144863"/>
                  <a:ext cx="145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4C6F451-4498-283A-E8AA-FD736AA19260}"/>
                    </a:ext>
                  </a:extLst>
                </p14:cNvPr>
                <p14:cNvContentPartPr/>
                <p14:nvPr/>
              </p14:nvContentPartPr>
              <p14:xfrm>
                <a:off x="6166707" y="2997983"/>
                <a:ext cx="208800" cy="235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4C6F451-4498-283A-E8AA-FD736AA1926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49067" y="2979983"/>
                  <a:ext cx="244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A068E4E-4A66-B6B6-628B-644598E7A7F8}"/>
                    </a:ext>
                  </a:extLst>
                </p14:cNvPr>
                <p14:cNvContentPartPr/>
                <p14:nvPr/>
              </p14:nvContentPartPr>
              <p14:xfrm>
                <a:off x="6479547" y="2976023"/>
                <a:ext cx="40320" cy="190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A068E4E-4A66-B6B6-628B-644598E7A7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61907" y="2958383"/>
                  <a:ext cx="75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854D508-D0E9-D17E-2E6E-7ECBEE6D9EC6}"/>
                    </a:ext>
                  </a:extLst>
                </p14:cNvPr>
                <p14:cNvContentPartPr/>
                <p14:nvPr/>
              </p14:nvContentPartPr>
              <p14:xfrm>
                <a:off x="6538947" y="2881703"/>
                <a:ext cx="199440" cy="178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854D508-D0E9-D17E-2E6E-7ECBEE6D9EC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20947" y="2864063"/>
                  <a:ext cx="235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07452AF-0DD6-A44E-ABCD-D13A2BD969D2}"/>
                    </a:ext>
                  </a:extLst>
                </p14:cNvPr>
                <p14:cNvContentPartPr/>
                <p14:nvPr/>
              </p14:nvContentPartPr>
              <p14:xfrm>
                <a:off x="6618147" y="2818703"/>
                <a:ext cx="193680" cy="381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07452AF-0DD6-A44E-ABCD-D13A2BD969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00147" y="2800703"/>
                  <a:ext cx="229320" cy="41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D5C61BC-C447-2C54-28B4-B6014BE70BC9}"/>
                  </a:ext>
                </a:extLst>
              </p14:cNvPr>
              <p14:cNvContentPartPr/>
              <p14:nvPr/>
            </p14:nvContentPartPr>
            <p14:xfrm>
              <a:off x="4745560" y="2298713"/>
              <a:ext cx="438120" cy="426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D5C61BC-C447-2C54-28B4-B6014BE70BC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36560" y="2290073"/>
                <a:ext cx="455760" cy="44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50" name="组合 22549">
            <a:extLst>
              <a:ext uri="{FF2B5EF4-FFF2-40B4-BE49-F238E27FC236}">
                <a16:creationId xmlns:a16="http://schemas.microsoft.com/office/drawing/2014/main" id="{0FEF6117-73B1-5B51-CA15-0520A1FF9581}"/>
              </a:ext>
            </a:extLst>
          </p:cNvPr>
          <p:cNvGrpSpPr/>
          <p:nvPr/>
        </p:nvGrpSpPr>
        <p:grpSpPr>
          <a:xfrm>
            <a:off x="5116720" y="2488073"/>
            <a:ext cx="3485520" cy="1377360"/>
            <a:chOff x="5116720" y="2488073"/>
            <a:chExt cx="3485520" cy="13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79C1F62-33AA-5D88-7AAB-E54633485F1E}"/>
                    </a:ext>
                  </a:extLst>
                </p14:cNvPr>
                <p14:cNvContentPartPr/>
                <p14:nvPr/>
              </p14:nvContentPartPr>
              <p14:xfrm>
                <a:off x="5116720" y="2488073"/>
                <a:ext cx="2171880" cy="933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79C1F62-33AA-5D88-7AAB-E54633485F1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07720" y="2479433"/>
                  <a:ext cx="218952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66D4C3E-BC5D-A71F-38DE-8E7FCC3F716E}"/>
                    </a:ext>
                  </a:extLst>
                </p14:cNvPr>
                <p14:cNvContentPartPr/>
                <p14:nvPr/>
              </p14:nvContentPartPr>
              <p14:xfrm>
                <a:off x="7120120" y="3302753"/>
                <a:ext cx="206640" cy="1778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66D4C3E-BC5D-A71F-38DE-8E7FCC3F71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11120" y="3294113"/>
                  <a:ext cx="224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15D4261-917C-6F9A-4AAB-422465D4AF10}"/>
                    </a:ext>
                  </a:extLst>
                </p14:cNvPr>
                <p14:cNvContentPartPr/>
                <p14:nvPr/>
              </p14:nvContentPartPr>
              <p14:xfrm>
                <a:off x="6559240" y="3653033"/>
                <a:ext cx="123840" cy="84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15D4261-917C-6F9A-4AAB-422465D4AF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50240" y="3644033"/>
                  <a:ext cx="141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9646A40-1158-53C6-B558-F7A202FF4AAD}"/>
                    </a:ext>
                  </a:extLst>
                </p14:cNvPr>
                <p14:cNvContentPartPr/>
                <p14:nvPr/>
              </p14:nvContentPartPr>
              <p14:xfrm>
                <a:off x="6583000" y="3608753"/>
                <a:ext cx="87480" cy="2566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9646A40-1158-53C6-B558-F7A202FF4AA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74360" y="3599753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2CFF62C-B2C4-8CAE-2273-A9B3A84BB296}"/>
                    </a:ext>
                  </a:extLst>
                </p14:cNvPr>
                <p14:cNvContentPartPr/>
                <p14:nvPr/>
              </p14:nvContentPartPr>
              <p14:xfrm>
                <a:off x="6664720" y="3590393"/>
                <a:ext cx="71640" cy="30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2CFF62C-B2C4-8CAE-2273-A9B3A84BB2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55720" y="3581393"/>
                  <a:ext cx="89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2528" name="墨迹 22527">
                  <a:extLst>
                    <a:ext uri="{FF2B5EF4-FFF2-40B4-BE49-F238E27FC236}">
                      <a16:creationId xmlns:a16="http://schemas.microsoft.com/office/drawing/2014/main" id="{E81F9E8F-98F8-E792-EB0E-3E1437FCA5F8}"/>
                    </a:ext>
                  </a:extLst>
                </p14:cNvPr>
                <p14:cNvContentPartPr/>
                <p14:nvPr/>
              </p14:nvContentPartPr>
              <p14:xfrm>
                <a:off x="6732760" y="3612353"/>
                <a:ext cx="3600" cy="20880"/>
              </p14:xfrm>
            </p:contentPart>
          </mc:Choice>
          <mc:Fallback>
            <p:pic>
              <p:nvPicPr>
                <p:cNvPr id="22528" name="墨迹 22527">
                  <a:extLst>
                    <a:ext uri="{FF2B5EF4-FFF2-40B4-BE49-F238E27FC236}">
                      <a16:creationId xmlns:a16="http://schemas.microsoft.com/office/drawing/2014/main" id="{E81F9E8F-98F8-E792-EB0E-3E1437FCA5F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23760" y="3603713"/>
                  <a:ext cx="21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2529" name="墨迹 22528">
                  <a:extLst>
                    <a:ext uri="{FF2B5EF4-FFF2-40B4-BE49-F238E27FC236}">
                      <a16:creationId xmlns:a16="http://schemas.microsoft.com/office/drawing/2014/main" id="{717E88E6-6113-C156-8433-9DF770A3B6FD}"/>
                    </a:ext>
                  </a:extLst>
                </p14:cNvPr>
                <p14:cNvContentPartPr/>
                <p14:nvPr/>
              </p14:nvContentPartPr>
              <p14:xfrm>
                <a:off x="6681280" y="3569513"/>
                <a:ext cx="19080" cy="39240"/>
              </p14:xfrm>
            </p:contentPart>
          </mc:Choice>
          <mc:Fallback>
            <p:pic>
              <p:nvPicPr>
                <p:cNvPr id="22529" name="墨迹 22528">
                  <a:extLst>
                    <a:ext uri="{FF2B5EF4-FFF2-40B4-BE49-F238E27FC236}">
                      <a16:creationId xmlns:a16="http://schemas.microsoft.com/office/drawing/2014/main" id="{717E88E6-6113-C156-8433-9DF770A3B6F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72640" y="3560873"/>
                  <a:ext cx="36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2531" name="墨迹 22530">
                  <a:extLst>
                    <a:ext uri="{FF2B5EF4-FFF2-40B4-BE49-F238E27FC236}">
                      <a16:creationId xmlns:a16="http://schemas.microsoft.com/office/drawing/2014/main" id="{05669130-798F-19C0-475A-E59A5D82AFAB}"/>
                    </a:ext>
                  </a:extLst>
                </p14:cNvPr>
                <p14:cNvContentPartPr/>
                <p14:nvPr/>
              </p14:nvContentPartPr>
              <p14:xfrm>
                <a:off x="6702160" y="3673553"/>
                <a:ext cx="33480" cy="97560"/>
              </p14:xfrm>
            </p:contentPart>
          </mc:Choice>
          <mc:Fallback>
            <p:pic>
              <p:nvPicPr>
                <p:cNvPr id="22531" name="墨迹 22530">
                  <a:extLst>
                    <a:ext uri="{FF2B5EF4-FFF2-40B4-BE49-F238E27FC236}">
                      <a16:creationId xmlns:a16="http://schemas.microsoft.com/office/drawing/2014/main" id="{05669130-798F-19C0-475A-E59A5D82AFA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93520" y="3664553"/>
                  <a:ext cx="51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2532" name="墨迹 22531">
                  <a:extLst>
                    <a:ext uri="{FF2B5EF4-FFF2-40B4-BE49-F238E27FC236}">
                      <a16:creationId xmlns:a16="http://schemas.microsoft.com/office/drawing/2014/main" id="{50DDD4B4-441B-01A5-EF32-86EC3826C2EB}"/>
                    </a:ext>
                  </a:extLst>
                </p14:cNvPr>
                <p14:cNvContentPartPr/>
                <p14:nvPr/>
              </p14:nvContentPartPr>
              <p14:xfrm>
                <a:off x="6662920" y="3688673"/>
                <a:ext cx="214920" cy="153000"/>
              </p14:xfrm>
            </p:contentPart>
          </mc:Choice>
          <mc:Fallback>
            <p:pic>
              <p:nvPicPr>
                <p:cNvPr id="22532" name="墨迹 22531">
                  <a:extLst>
                    <a:ext uri="{FF2B5EF4-FFF2-40B4-BE49-F238E27FC236}">
                      <a16:creationId xmlns:a16="http://schemas.microsoft.com/office/drawing/2014/main" id="{50DDD4B4-441B-01A5-EF32-86EC3826C2E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54280" y="3680033"/>
                  <a:ext cx="232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2533" name="墨迹 22532">
                  <a:extLst>
                    <a:ext uri="{FF2B5EF4-FFF2-40B4-BE49-F238E27FC236}">
                      <a16:creationId xmlns:a16="http://schemas.microsoft.com/office/drawing/2014/main" id="{9D866051-074E-1F60-493A-2E70CA4877AA}"/>
                    </a:ext>
                  </a:extLst>
                </p14:cNvPr>
                <p14:cNvContentPartPr/>
                <p14:nvPr/>
              </p14:nvContentPartPr>
              <p14:xfrm>
                <a:off x="6889360" y="3543593"/>
                <a:ext cx="97920" cy="266040"/>
              </p14:xfrm>
            </p:contentPart>
          </mc:Choice>
          <mc:Fallback>
            <p:pic>
              <p:nvPicPr>
                <p:cNvPr id="22533" name="墨迹 22532">
                  <a:extLst>
                    <a:ext uri="{FF2B5EF4-FFF2-40B4-BE49-F238E27FC236}">
                      <a16:creationId xmlns:a16="http://schemas.microsoft.com/office/drawing/2014/main" id="{9D866051-074E-1F60-493A-2E70CA4877A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80720" y="3534953"/>
                  <a:ext cx="115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2534" name="墨迹 22533">
                  <a:extLst>
                    <a:ext uri="{FF2B5EF4-FFF2-40B4-BE49-F238E27FC236}">
                      <a16:creationId xmlns:a16="http://schemas.microsoft.com/office/drawing/2014/main" id="{0CD7B249-48EB-8EA3-6DA6-47007189564E}"/>
                    </a:ext>
                  </a:extLst>
                </p14:cNvPr>
                <p14:cNvContentPartPr/>
                <p14:nvPr/>
              </p14:nvContentPartPr>
              <p14:xfrm>
                <a:off x="6869560" y="3645833"/>
                <a:ext cx="129960" cy="135720"/>
              </p14:xfrm>
            </p:contentPart>
          </mc:Choice>
          <mc:Fallback>
            <p:pic>
              <p:nvPicPr>
                <p:cNvPr id="22534" name="墨迹 22533">
                  <a:extLst>
                    <a:ext uri="{FF2B5EF4-FFF2-40B4-BE49-F238E27FC236}">
                      <a16:creationId xmlns:a16="http://schemas.microsoft.com/office/drawing/2014/main" id="{0CD7B249-48EB-8EA3-6DA6-47007189564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60560" y="3636833"/>
                  <a:ext cx="147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2535" name="墨迹 22534">
                  <a:extLst>
                    <a:ext uri="{FF2B5EF4-FFF2-40B4-BE49-F238E27FC236}">
                      <a16:creationId xmlns:a16="http://schemas.microsoft.com/office/drawing/2014/main" id="{536CB0CD-A95B-3C98-723F-E49188AC9E11}"/>
                    </a:ext>
                  </a:extLst>
                </p14:cNvPr>
                <p14:cNvContentPartPr/>
                <p14:nvPr/>
              </p14:nvContentPartPr>
              <p14:xfrm>
                <a:off x="6933280" y="3519833"/>
                <a:ext cx="242640" cy="238320"/>
              </p14:xfrm>
            </p:contentPart>
          </mc:Choice>
          <mc:Fallback>
            <p:pic>
              <p:nvPicPr>
                <p:cNvPr id="22535" name="墨迹 22534">
                  <a:extLst>
                    <a:ext uri="{FF2B5EF4-FFF2-40B4-BE49-F238E27FC236}">
                      <a16:creationId xmlns:a16="http://schemas.microsoft.com/office/drawing/2014/main" id="{536CB0CD-A95B-3C98-723F-E49188AC9E1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24640" y="3511193"/>
                  <a:ext cx="2602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2536" name="墨迹 22535">
                  <a:extLst>
                    <a:ext uri="{FF2B5EF4-FFF2-40B4-BE49-F238E27FC236}">
                      <a16:creationId xmlns:a16="http://schemas.microsoft.com/office/drawing/2014/main" id="{188162BC-BC3D-1508-1F74-B61A4A9159C7}"/>
                    </a:ext>
                  </a:extLst>
                </p14:cNvPr>
                <p14:cNvContentPartPr/>
                <p14:nvPr/>
              </p14:nvContentPartPr>
              <p14:xfrm>
                <a:off x="7012480" y="3697673"/>
                <a:ext cx="127080" cy="112320"/>
              </p14:xfrm>
            </p:contentPart>
          </mc:Choice>
          <mc:Fallback>
            <p:pic>
              <p:nvPicPr>
                <p:cNvPr id="22536" name="墨迹 22535">
                  <a:extLst>
                    <a:ext uri="{FF2B5EF4-FFF2-40B4-BE49-F238E27FC236}">
                      <a16:creationId xmlns:a16="http://schemas.microsoft.com/office/drawing/2014/main" id="{188162BC-BC3D-1508-1F74-B61A4A9159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03840" y="3689033"/>
                  <a:ext cx="144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2537" name="墨迹 22536">
                  <a:extLst>
                    <a:ext uri="{FF2B5EF4-FFF2-40B4-BE49-F238E27FC236}">
                      <a16:creationId xmlns:a16="http://schemas.microsoft.com/office/drawing/2014/main" id="{77C3B507-9DA3-D9F2-4A8D-B1937D638451}"/>
                    </a:ext>
                  </a:extLst>
                </p14:cNvPr>
                <p14:cNvContentPartPr/>
                <p14:nvPr/>
              </p14:nvContentPartPr>
              <p14:xfrm>
                <a:off x="7313080" y="3432353"/>
                <a:ext cx="105840" cy="201600"/>
              </p14:xfrm>
            </p:contentPart>
          </mc:Choice>
          <mc:Fallback>
            <p:pic>
              <p:nvPicPr>
                <p:cNvPr id="22537" name="墨迹 22536">
                  <a:extLst>
                    <a:ext uri="{FF2B5EF4-FFF2-40B4-BE49-F238E27FC236}">
                      <a16:creationId xmlns:a16="http://schemas.microsoft.com/office/drawing/2014/main" id="{77C3B507-9DA3-D9F2-4A8D-B1937D63845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04440" y="3423353"/>
                  <a:ext cx="123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2538" name="墨迹 22537">
                  <a:extLst>
                    <a:ext uri="{FF2B5EF4-FFF2-40B4-BE49-F238E27FC236}">
                      <a16:creationId xmlns:a16="http://schemas.microsoft.com/office/drawing/2014/main" id="{CA7DE284-D24F-0C76-1F83-1DE8F2A4C3DD}"/>
                    </a:ext>
                  </a:extLst>
                </p14:cNvPr>
                <p14:cNvContentPartPr/>
                <p14:nvPr/>
              </p14:nvContentPartPr>
              <p14:xfrm>
                <a:off x="7305160" y="3579953"/>
                <a:ext cx="115200" cy="220680"/>
              </p14:xfrm>
            </p:contentPart>
          </mc:Choice>
          <mc:Fallback>
            <p:pic>
              <p:nvPicPr>
                <p:cNvPr id="22538" name="墨迹 22537">
                  <a:extLst>
                    <a:ext uri="{FF2B5EF4-FFF2-40B4-BE49-F238E27FC236}">
                      <a16:creationId xmlns:a16="http://schemas.microsoft.com/office/drawing/2014/main" id="{CA7DE284-D24F-0C76-1F83-1DE8F2A4C3D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96160" y="3570953"/>
                  <a:ext cx="132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2539" name="墨迹 22538">
                  <a:extLst>
                    <a:ext uri="{FF2B5EF4-FFF2-40B4-BE49-F238E27FC236}">
                      <a16:creationId xmlns:a16="http://schemas.microsoft.com/office/drawing/2014/main" id="{F18F4DFC-BDF9-65FB-3707-D606C2FC1B99}"/>
                    </a:ext>
                  </a:extLst>
                </p14:cNvPr>
                <p14:cNvContentPartPr/>
                <p14:nvPr/>
              </p14:nvContentPartPr>
              <p14:xfrm>
                <a:off x="7410640" y="3535673"/>
                <a:ext cx="20880" cy="241200"/>
              </p14:xfrm>
            </p:contentPart>
          </mc:Choice>
          <mc:Fallback>
            <p:pic>
              <p:nvPicPr>
                <p:cNvPr id="22539" name="墨迹 22538">
                  <a:extLst>
                    <a:ext uri="{FF2B5EF4-FFF2-40B4-BE49-F238E27FC236}">
                      <a16:creationId xmlns:a16="http://schemas.microsoft.com/office/drawing/2014/main" id="{F18F4DFC-BDF9-65FB-3707-D606C2FC1B9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401640" y="3526673"/>
                  <a:ext cx="38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2540" name="墨迹 22539">
                  <a:extLst>
                    <a:ext uri="{FF2B5EF4-FFF2-40B4-BE49-F238E27FC236}">
                      <a16:creationId xmlns:a16="http://schemas.microsoft.com/office/drawing/2014/main" id="{BF8A98DB-CBE9-095C-C82A-56D776D9FF7F}"/>
                    </a:ext>
                  </a:extLst>
                </p14:cNvPr>
                <p14:cNvContentPartPr/>
                <p14:nvPr/>
              </p14:nvContentPartPr>
              <p14:xfrm>
                <a:off x="7421080" y="3453953"/>
                <a:ext cx="144000" cy="294120"/>
              </p14:xfrm>
            </p:contentPart>
          </mc:Choice>
          <mc:Fallback>
            <p:pic>
              <p:nvPicPr>
                <p:cNvPr id="22540" name="墨迹 22539">
                  <a:extLst>
                    <a:ext uri="{FF2B5EF4-FFF2-40B4-BE49-F238E27FC236}">
                      <a16:creationId xmlns:a16="http://schemas.microsoft.com/office/drawing/2014/main" id="{BF8A98DB-CBE9-095C-C82A-56D776D9FF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12080" y="3444953"/>
                  <a:ext cx="1616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2541" name="墨迹 22540">
                  <a:extLst>
                    <a:ext uri="{FF2B5EF4-FFF2-40B4-BE49-F238E27FC236}">
                      <a16:creationId xmlns:a16="http://schemas.microsoft.com/office/drawing/2014/main" id="{E1BE1D17-F4FA-0E2D-2056-96BE1F707CC3}"/>
                    </a:ext>
                  </a:extLst>
                </p14:cNvPr>
                <p14:cNvContentPartPr/>
                <p14:nvPr/>
              </p14:nvContentPartPr>
              <p14:xfrm>
                <a:off x="7623040" y="3505433"/>
                <a:ext cx="30240" cy="143640"/>
              </p14:xfrm>
            </p:contentPart>
          </mc:Choice>
          <mc:Fallback>
            <p:pic>
              <p:nvPicPr>
                <p:cNvPr id="22541" name="墨迹 22540">
                  <a:extLst>
                    <a:ext uri="{FF2B5EF4-FFF2-40B4-BE49-F238E27FC236}">
                      <a16:creationId xmlns:a16="http://schemas.microsoft.com/office/drawing/2014/main" id="{E1BE1D17-F4FA-0E2D-2056-96BE1F707CC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14400" y="3496433"/>
                  <a:ext cx="47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2542" name="墨迹 22541">
                  <a:extLst>
                    <a:ext uri="{FF2B5EF4-FFF2-40B4-BE49-F238E27FC236}">
                      <a16:creationId xmlns:a16="http://schemas.microsoft.com/office/drawing/2014/main" id="{D52986BC-7D62-4067-E574-079F661A48E4}"/>
                    </a:ext>
                  </a:extLst>
                </p14:cNvPr>
                <p14:cNvContentPartPr/>
                <p14:nvPr/>
              </p14:nvContentPartPr>
              <p14:xfrm>
                <a:off x="7638160" y="3453233"/>
                <a:ext cx="112320" cy="210960"/>
              </p14:xfrm>
            </p:contentPart>
          </mc:Choice>
          <mc:Fallback>
            <p:pic>
              <p:nvPicPr>
                <p:cNvPr id="22542" name="墨迹 22541">
                  <a:extLst>
                    <a:ext uri="{FF2B5EF4-FFF2-40B4-BE49-F238E27FC236}">
                      <a16:creationId xmlns:a16="http://schemas.microsoft.com/office/drawing/2014/main" id="{D52986BC-7D62-4067-E574-079F661A48E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29520" y="3444593"/>
                  <a:ext cx="129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2543" name="墨迹 22542">
                  <a:extLst>
                    <a:ext uri="{FF2B5EF4-FFF2-40B4-BE49-F238E27FC236}">
                      <a16:creationId xmlns:a16="http://schemas.microsoft.com/office/drawing/2014/main" id="{16C25549-EAA4-9E66-95C5-4DE70FB67D76}"/>
                    </a:ext>
                  </a:extLst>
                </p14:cNvPr>
                <p14:cNvContentPartPr/>
                <p14:nvPr/>
              </p14:nvContentPartPr>
              <p14:xfrm>
                <a:off x="7631320" y="3587513"/>
                <a:ext cx="125280" cy="97920"/>
              </p14:xfrm>
            </p:contentPart>
          </mc:Choice>
          <mc:Fallback>
            <p:pic>
              <p:nvPicPr>
                <p:cNvPr id="22543" name="墨迹 22542">
                  <a:extLst>
                    <a:ext uri="{FF2B5EF4-FFF2-40B4-BE49-F238E27FC236}">
                      <a16:creationId xmlns:a16="http://schemas.microsoft.com/office/drawing/2014/main" id="{16C25549-EAA4-9E66-95C5-4DE70FB67D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622320" y="3578513"/>
                  <a:ext cx="142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2544" name="墨迹 22543">
                  <a:extLst>
                    <a:ext uri="{FF2B5EF4-FFF2-40B4-BE49-F238E27FC236}">
                      <a16:creationId xmlns:a16="http://schemas.microsoft.com/office/drawing/2014/main" id="{201EC442-2077-A2E2-1AA0-8CAF1F151EAD}"/>
                    </a:ext>
                  </a:extLst>
                </p14:cNvPr>
                <p14:cNvContentPartPr/>
                <p14:nvPr/>
              </p14:nvContentPartPr>
              <p14:xfrm>
                <a:off x="7843360" y="3356393"/>
                <a:ext cx="207000" cy="143640"/>
              </p14:xfrm>
            </p:contentPart>
          </mc:Choice>
          <mc:Fallback>
            <p:pic>
              <p:nvPicPr>
                <p:cNvPr id="22544" name="墨迹 22543">
                  <a:extLst>
                    <a:ext uri="{FF2B5EF4-FFF2-40B4-BE49-F238E27FC236}">
                      <a16:creationId xmlns:a16="http://schemas.microsoft.com/office/drawing/2014/main" id="{201EC442-2077-A2E2-1AA0-8CAF1F151EA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34720" y="3347753"/>
                  <a:ext cx="224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2545" name="墨迹 22544">
                  <a:extLst>
                    <a:ext uri="{FF2B5EF4-FFF2-40B4-BE49-F238E27FC236}">
                      <a16:creationId xmlns:a16="http://schemas.microsoft.com/office/drawing/2014/main" id="{B26BF4DD-DACA-362A-5AF1-A5F1D30ADCA9}"/>
                    </a:ext>
                  </a:extLst>
                </p14:cNvPr>
                <p14:cNvContentPartPr/>
                <p14:nvPr/>
              </p14:nvContentPartPr>
              <p14:xfrm>
                <a:off x="7943440" y="3380153"/>
                <a:ext cx="76680" cy="315720"/>
              </p14:xfrm>
            </p:contentPart>
          </mc:Choice>
          <mc:Fallback>
            <p:pic>
              <p:nvPicPr>
                <p:cNvPr id="22545" name="墨迹 22544">
                  <a:extLst>
                    <a:ext uri="{FF2B5EF4-FFF2-40B4-BE49-F238E27FC236}">
                      <a16:creationId xmlns:a16="http://schemas.microsoft.com/office/drawing/2014/main" id="{B26BF4DD-DACA-362A-5AF1-A5F1D30ADCA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34800" y="3371513"/>
                  <a:ext cx="94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2546" name="墨迹 22545">
                  <a:extLst>
                    <a:ext uri="{FF2B5EF4-FFF2-40B4-BE49-F238E27FC236}">
                      <a16:creationId xmlns:a16="http://schemas.microsoft.com/office/drawing/2014/main" id="{A387A2B7-B30E-BF0E-F06A-F5C0AEE8A111}"/>
                    </a:ext>
                  </a:extLst>
                </p14:cNvPr>
                <p14:cNvContentPartPr/>
                <p14:nvPr/>
              </p14:nvContentPartPr>
              <p14:xfrm>
                <a:off x="7878640" y="3545393"/>
                <a:ext cx="90360" cy="61920"/>
              </p14:xfrm>
            </p:contentPart>
          </mc:Choice>
          <mc:Fallback>
            <p:pic>
              <p:nvPicPr>
                <p:cNvPr id="22546" name="墨迹 22545">
                  <a:extLst>
                    <a:ext uri="{FF2B5EF4-FFF2-40B4-BE49-F238E27FC236}">
                      <a16:creationId xmlns:a16="http://schemas.microsoft.com/office/drawing/2014/main" id="{A387A2B7-B30E-BF0E-F06A-F5C0AEE8A11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869640" y="3536393"/>
                  <a:ext cx="108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2547" name="墨迹 22546">
                  <a:extLst>
                    <a:ext uri="{FF2B5EF4-FFF2-40B4-BE49-F238E27FC236}">
                      <a16:creationId xmlns:a16="http://schemas.microsoft.com/office/drawing/2014/main" id="{F1700B6B-B9DD-BE3C-5516-433C91AA0F97}"/>
                    </a:ext>
                  </a:extLst>
                </p14:cNvPr>
                <p14:cNvContentPartPr/>
                <p14:nvPr/>
              </p14:nvContentPartPr>
              <p14:xfrm>
                <a:off x="8002840" y="3515153"/>
                <a:ext cx="59760" cy="55080"/>
              </p14:xfrm>
            </p:contentPart>
          </mc:Choice>
          <mc:Fallback>
            <p:pic>
              <p:nvPicPr>
                <p:cNvPr id="22547" name="墨迹 22546">
                  <a:extLst>
                    <a:ext uri="{FF2B5EF4-FFF2-40B4-BE49-F238E27FC236}">
                      <a16:creationId xmlns:a16="http://schemas.microsoft.com/office/drawing/2014/main" id="{F1700B6B-B9DD-BE3C-5516-433C91AA0F9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994200" y="3506153"/>
                  <a:ext cx="77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2548" name="墨迹 22547">
                  <a:extLst>
                    <a:ext uri="{FF2B5EF4-FFF2-40B4-BE49-F238E27FC236}">
                      <a16:creationId xmlns:a16="http://schemas.microsoft.com/office/drawing/2014/main" id="{91271AB8-0F3F-DB4F-7707-0A240ECBDA9D}"/>
                    </a:ext>
                  </a:extLst>
                </p14:cNvPr>
                <p14:cNvContentPartPr/>
                <p14:nvPr/>
              </p14:nvContentPartPr>
              <p14:xfrm>
                <a:off x="7778920" y="3568433"/>
                <a:ext cx="409320" cy="167760"/>
              </p14:xfrm>
            </p:contentPart>
          </mc:Choice>
          <mc:Fallback>
            <p:pic>
              <p:nvPicPr>
                <p:cNvPr id="22548" name="墨迹 22547">
                  <a:extLst>
                    <a:ext uri="{FF2B5EF4-FFF2-40B4-BE49-F238E27FC236}">
                      <a16:creationId xmlns:a16="http://schemas.microsoft.com/office/drawing/2014/main" id="{91271AB8-0F3F-DB4F-7707-0A240ECBDA9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70280" y="3559793"/>
                  <a:ext cx="426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2549" name="墨迹 22548">
                  <a:extLst>
                    <a:ext uri="{FF2B5EF4-FFF2-40B4-BE49-F238E27FC236}">
                      <a16:creationId xmlns:a16="http://schemas.microsoft.com/office/drawing/2014/main" id="{D3D25C13-0AA8-EF60-A232-AE10861C6369}"/>
                    </a:ext>
                  </a:extLst>
                </p14:cNvPr>
                <p14:cNvContentPartPr/>
                <p14:nvPr/>
              </p14:nvContentPartPr>
              <p14:xfrm>
                <a:off x="8146480" y="3381953"/>
                <a:ext cx="455760" cy="304560"/>
              </p14:xfrm>
            </p:contentPart>
          </mc:Choice>
          <mc:Fallback>
            <p:pic>
              <p:nvPicPr>
                <p:cNvPr id="22549" name="墨迹 22548">
                  <a:extLst>
                    <a:ext uri="{FF2B5EF4-FFF2-40B4-BE49-F238E27FC236}">
                      <a16:creationId xmlns:a16="http://schemas.microsoft.com/office/drawing/2014/main" id="{D3D25C13-0AA8-EF60-A232-AE10861C63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37840" y="3372953"/>
                  <a:ext cx="47340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86" name="组合 22585">
            <a:extLst>
              <a:ext uri="{FF2B5EF4-FFF2-40B4-BE49-F238E27FC236}">
                <a16:creationId xmlns:a16="http://schemas.microsoft.com/office/drawing/2014/main" id="{102FC2AB-D68C-E1DE-AAFC-A8DA44417DF3}"/>
              </a:ext>
            </a:extLst>
          </p:cNvPr>
          <p:cNvGrpSpPr/>
          <p:nvPr/>
        </p:nvGrpSpPr>
        <p:grpSpPr>
          <a:xfrm>
            <a:off x="514840" y="102353"/>
            <a:ext cx="3628440" cy="699840"/>
            <a:chOff x="514840" y="102353"/>
            <a:chExt cx="3628440" cy="6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2551" name="墨迹 22550">
                  <a:extLst>
                    <a:ext uri="{FF2B5EF4-FFF2-40B4-BE49-F238E27FC236}">
                      <a16:creationId xmlns:a16="http://schemas.microsoft.com/office/drawing/2014/main" id="{C398D776-B18F-4AEC-3921-E86C5E8C56D8}"/>
                    </a:ext>
                  </a:extLst>
                </p14:cNvPr>
                <p14:cNvContentPartPr/>
                <p14:nvPr/>
              </p14:nvContentPartPr>
              <p14:xfrm>
                <a:off x="546520" y="505553"/>
                <a:ext cx="96120" cy="66960"/>
              </p14:xfrm>
            </p:contentPart>
          </mc:Choice>
          <mc:Fallback>
            <p:pic>
              <p:nvPicPr>
                <p:cNvPr id="22551" name="墨迹 22550">
                  <a:extLst>
                    <a:ext uri="{FF2B5EF4-FFF2-40B4-BE49-F238E27FC236}">
                      <a16:creationId xmlns:a16="http://schemas.microsoft.com/office/drawing/2014/main" id="{C398D776-B18F-4AEC-3921-E86C5E8C56D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7520" y="496913"/>
                  <a:ext cx="113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2552" name="墨迹 22551">
                  <a:extLst>
                    <a:ext uri="{FF2B5EF4-FFF2-40B4-BE49-F238E27FC236}">
                      <a16:creationId xmlns:a16="http://schemas.microsoft.com/office/drawing/2014/main" id="{D27408F2-D93B-36E8-4A89-63DD0269EC03}"/>
                    </a:ext>
                  </a:extLst>
                </p14:cNvPr>
                <p14:cNvContentPartPr/>
                <p14:nvPr/>
              </p14:nvContentPartPr>
              <p14:xfrm>
                <a:off x="514840" y="505193"/>
                <a:ext cx="120600" cy="297000"/>
              </p14:xfrm>
            </p:contentPart>
          </mc:Choice>
          <mc:Fallback>
            <p:pic>
              <p:nvPicPr>
                <p:cNvPr id="22552" name="墨迹 22551">
                  <a:extLst>
                    <a:ext uri="{FF2B5EF4-FFF2-40B4-BE49-F238E27FC236}">
                      <a16:creationId xmlns:a16="http://schemas.microsoft.com/office/drawing/2014/main" id="{D27408F2-D93B-36E8-4A89-63DD0269EC0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05840" y="496553"/>
                  <a:ext cx="138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2553" name="墨迹 22552">
                  <a:extLst>
                    <a:ext uri="{FF2B5EF4-FFF2-40B4-BE49-F238E27FC236}">
                      <a16:creationId xmlns:a16="http://schemas.microsoft.com/office/drawing/2014/main" id="{60DC9201-61F1-FA69-BC68-6AE9327C2D80}"/>
                    </a:ext>
                  </a:extLst>
                </p14:cNvPr>
                <p14:cNvContentPartPr/>
                <p14:nvPr/>
              </p14:nvContentPartPr>
              <p14:xfrm>
                <a:off x="635800" y="424553"/>
                <a:ext cx="4320" cy="10080"/>
              </p14:xfrm>
            </p:contentPart>
          </mc:Choice>
          <mc:Fallback>
            <p:pic>
              <p:nvPicPr>
                <p:cNvPr id="22553" name="墨迹 22552">
                  <a:extLst>
                    <a:ext uri="{FF2B5EF4-FFF2-40B4-BE49-F238E27FC236}">
                      <a16:creationId xmlns:a16="http://schemas.microsoft.com/office/drawing/2014/main" id="{60DC9201-61F1-FA69-BC68-6AE9327C2D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6800" y="415913"/>
                  <a:ext cx="21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2554" name="墨迹 22553">
                  <a:extLst>
                    <a:ext uri="{FF2B5EF4-FFF2-40B4-BE49-F238E27FC236}">
                      <a16:creationId xmlns:a16="http://schemas.microsoft.com/office/drawing/2014/main" id="{D487D836-82B0-D6C9-D942-7FD581F68BB3}"/>
                    </a:ext>
                  </a:extLst>
                </p14:cNvPr>
                <p14:cNvContentPartPr/>
                <p14:nvPr/>
              </p14:nvContentPartPr>
              <p14:xfrm>
                <a:off x="593320" y="365513"/>
                <a:ext cx="161640" cy="173520"/>
              </p14:xfrm>
            </p:contentPart>
          </mc:Choice>
          <mc:Fallback>
            <p:pic>
              <p:nvPicPr>
                <p:cNvPr id="22554" name="墨迹 22553">
                  <a:extLst>
                    <a:ext uri="{FF2B5EF4-FFF2-40B4-BE49-F238E27FC236}">
                      <a16:creationId xmlns:a16="http://schemas.microsoft.com/office/drawing/2014/main" id="{D487D836-82B0-D6C9-D942-7FD581F68B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84680" y="356873"/>
                  <a:ext cx="179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2555" name="墨迹 22554">
                  <a:extLst>
                    <a:ext uri="{FF2B5EF4-FFF2-40B4-BE49-F238E27FC236}">
                      <a16:creationId xmlns:a16="http://schemas.microsoft.com/office/drawing/2014/main" id="{CA6B90DB-FB8C-84C2-7AE1-279D74D1ECBA}"/>
                    </a:ext>
                  </a:extLst>
                </p14:cNvPr>
                <p14:cNvContentPartPr/>
                <p14:nvPr/>
              </p14:nvContentPartPr>
              <p14:xfrm>
                <a:off x="634000" y="503033"/>
                <a:ext cx="166320" cy="253800"/>
              </p14:xfrm>
            </p:contentPart>
          </mc:Choice>
          <mc:Fallback>
            <p:pic>
              <p:nvPicPr>
                <p:cNvPr id="22555" name="墨迹 22554">
                  <a:extLst>
                    <a:ext uri="{FF2B5EF4-FFF2-40B4-BE49-F238E27FC236}">
                      <a16:creationId xmlns:a16="http://schemas.microsoft.com/office/drawing/2014/main" id="{CA6B90DB-FB8C-84C2-7AE1-279D74D1ECB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5360" y="494393"/>
                  <a:ext cx="183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2556" name="墨迹 22555">
                  <a:extLst>
                    <a:ext uri="{FF2B5EF4-FFF2-40B4-BE49-F238E27FC236}">
                      <a16:creationId xmlns:a16="http://schemas.microsoft.com/office/drawing/2014/main" id="{64F5C2E3-5B8E-F6A2-D3CE-50C5121C3C6A}"/>
                    </a:ext>
                  </a:extLst>
                </p14:cNvPr>
                <p14:cNvContentPartPr/>
                <p14:nvPr/>
              </p14:nvContentPartPr>
              <p14:xfrm>
                <a:off x="598360" y="548033"/>
                <a:ext cx="202320" cy="242280"/>
              </p14:xfrm>
            </p:contentPart>
          </mc:Choice>
          <mc:Fallback>
            <p:pic>
              <p:nvPicPr>
                <p:cNvPr id="22556" name="墨迹 22555">
                  <a:extLst>
                    <a:ext uri="{FF2B5EF4-FFF2-40B4-BE49-F238E27FC236}">
                      <a16:creationId xmlns:a16="http://schemas.microsoft.com/office/drawing/2014/main" id="{64F5C2E3-5B8E-F6A2-D3CE-50C5121C3C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9360" y="539033"/>
                  <a:ext cx="219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2557" name="墨迹 22556">
                  <a:extLst>
                    <a:ext uri="{FF2B5EF4-FFF2-40B4-BE49-F238E27FC236}">
                      <a16:creationId xmlns:a16="http://schemas.microsoft.com/office/drawing/2014/main" id="{EE654AEE-A25B-E41F-997D-20C36ABB0F6E}"/>
                    </a:ext>
                  </a:extLst>
                </p14:cNvPr>
                <p14:cNvContentPartPr/>
                <p14:nvPr/>
              </p14:nvContentPartPr>
              <p14:xfrm>
                <a:off x="868720" y="314753"/>
                <a:ext cx="31680" cy="18720"/>
              </p14:xfrm>
            </p:contentPart>
          </mc:Choice>
          <mc:Fallback>
            <p:pic>
              <p:nvPicPr>
                <p:cNvPr id="22557" name="墨迹 22556">
                  <a:extLst>
                    <a:ext uri="{FF2B5EF4-FFF2-40B4-BE49-F238E27FC236}">
                      <a16:creationId xmlns:a16="http://schemas.microsoft.com/office/drawing/2014/main" id="{EE654AEE-A25B-E41F-997D-20C36ABB0F6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0080" y="306113"/>
                  <a:ext cx="49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2558" name="墨迹 22557">
                  <a:extLst>
                    <a:ext uri="{FF2B5EF4-FFF2-40B4-BE49-F238E27FC236}">
                      <a16:creationId xmlns:a16="http://schemas.microsoft.com/office/drawing/2014/main" id="{9EA8BC43-EA5A-1715-189D-AD2F289206D4}"/>
                    </a:ext>
                  </a:extLst>
                </p14:cNvPr>
                <p14:cNvContentPartPr/>
                <p14:nvPr/>
              </p14:nvContentPartPr>
              <p14:xfrm>
                <a:off x="798160" y="325193"/>
                <a:ext cx="247320" cy="243720"/>
              </p14:xfrm>
            </p:contentPart>
          </mc:Choice>
          <mc:Fallback>
            <p:pic>
              <p:nvPicPr>
                <p:cNvPr id="22558" name="墨迹 22557">
                  <a:extLst>
                    <a:ext uri="{FF2B5EF4-FFF2-40B4-BE49-F238E27FC236}">
                      <a16:creationId xmlns:a16="http://schemas.microsoft.com/office/drawing/2014/main" id="{9EA8BC43-EA5A-1715-189D-AD2F289206D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9160" y="316193"/>
                  <a:ext cx="264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2559" name="墨迹 22558">
                  <a:extLst>
                    <a:ext uri="{FF2B5EF4-FFF2-40B4-BE49-F238E27FC236}">
                      <a16:creationId xmlns:a16="http://schemas.microsoft.com/office/drawing/2014/main" id="{0C044E55-CFBA-8CAE-C46F-ACBEDD174191}"/>
                    </a:ext>
                  </a:extLst>
                </p14:cNvPr>
                <p14:cNvContentPartPr/>
                <p14:nvPr/>
              </p14:nvContentPartPr>
              <p14:xfrm>
                <a:off x="864400" y="441833"/>
                <a:ext cx="160920" cy="227160"/>
              </p14:xfrm>
            </p:contentPart>
          </mc:Choice>
          <mc:Fallback>
            <p:pic>
              <p:nvPicPr>
                <p:cNvPr id="22559" name="墨迹 22558">
                  <a:extLst>
                    <a:ext uri="{FF2B5EF4-FFF2-40B4-BE49-F238E27FC236}">
                      <a16:creationId xmlns:a16="http://schemas.microsoft.com/office/drawing/2014/main" id="{0C044E55-CFBA-8CAE-C46F-ACBEDD1741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5400" y="433193"/>
                  <a:ext cx="178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2560" name="墨迹 22559">
                  <a:extLst>
                    <a:ext uri="{FF2B5EF4-FFF2-40B4-BE49-F238E27FC236}">
                      <a16:creationId xmlns:a16="http://schemas.microsoft.com/office/drawing/2014/main" id="{D3ED015E-FCE1-5A05-52B9-192A853A887D}"/>
                    </a:ext>
                  </a:extLst>
                </p14:cNvPr>
                <p14:cNvContentPartPr/>
                <p14:nvPr/>
              </p14:nvContentPartPr>
              <p14:xfrm>
                <a:off x="1144840" y="358673"/>
                <a:ext cx="71280" cy="212400"/>
              </p14:xfrm>
            </p:contentPart>
          </mc:Choice>
          <mc:Fallback>
            <p:pic>
              <p:nvPicPr>
                <p:cNvPr id="22560" name="墨迹 22559">
                  <a:extLst>
                    <a:ext uri="{FF2B5EF4-FFF2-40B4-BE49-F238E27FC236}">
                      <a16:creationId xmlns:a16="http://schemas.microsoft.com/office/drawing/2014/main" id="{D3ED015E-FCE1-5A05-52B9-192A853A887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35840" y="349673"/>
                  <a:ext cx="88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2561" name="墨迹 22560">
                  <a:extLst>
                    <a:ext uri="{FF2B5EF4-FFF2-40B4-BE49-F238E27FC236}">
                      <a16:creationId xmlns:a16="http://schemas.microsoft.com/office/drawing/2014/main" id="{93329A68-CB93-2297-DD7C-D806F9A7E763}"/>
                    </a:ext>
                  </a:extLst>
                </p14:cNvPr>
                <p14:cNvContentPartPr/>
                <p14:nvPr/>
              </p14:nvContentPartPr>
              <p14:xfrm>
                <a:off x="1115680" y="454433"/>
                <a:ext cx="168120" cy="184320"/>
              </p14:xfrm>
            </p:contentPart>
          </mc:Choice>
          <mc:Fallback>
            <p:pic>
              <p:nvPicPr>
                <p:cNvPr id="22561" name="墨迹 22560">
                  <a:extLst>
                    <a:ext uri="{FF2B5EF4-FFF2-40B4-BE49-F238E27FC236}">
                      <a16:creationId xmlns:a16="http://schemas.microsoft.com/office/drawing/2014/main" id="{93329A68-CB93-2297-DD7C-D806F9A7E76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6680" y="445433"/>
                  <a:ext cx="185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2562" name="墨迹 22561">
                  <a:extLst>
                    <a:ext uri="{FF2B5EF4-FFF2-40B4-BE49-F238E27FC236}">
                      <a16:creationId xmlns:a16="http://schemas.microsoft.com/office/drawing/2014/main" id="{CBA5A5CC-C393-8218-B863-AB1E74C50FC5}"/>
                    </a:ext>
                  </a:extLst>
                </p14:cNvPr>
                <p14:cNvContentPartPr/>
                <p14:nvPr/>
              </p14:nvContentPartPr>
              <p14:xfrm>
                <a:off x="1379200" y="332753"/>
                <a:ext cx="144720" cy="111960"/>
              </p14:xfrm>
            </p:contentPart>
          </mc:Choice>
          <mc:Fallback>
            <p:pic>
              <p:nvPicPr>
                <p:cNvPr id="22562" name="墨迹 22561">
                  <a:extLst>
                    <a:ext uri="{FF2B5EF4-FFF2-40B4-BE49-F238E27FC236}">
                      <a16:creationId xmlns:a16="http://schemas.microsoft.com/office/drawing/2014/main" id="{CBA5A5CC-C393-8218-B863-AB1E74C50FC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70200" y="323753"/>
                  <a:ext cx="162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2563" name="墨迹 22562">
                  <a:extLst>
                    <a:ext uri="{FF2B5EF4-FFF2-40B4-BE49-F238E27FC236}">
                      <a16:creationId xmlns:a16="http://schemas.microsoft.com/office/drawing/2014/main" id="{E151016E-EA32-5A7E-7D5B-BD349B6EF4E4}"/>
                    </a:ext>
                  </a:extLst>
                </p14:cNvPr>
                <p14:cNvContentPartPr/>
                <p14:nvPr/>
              </p14:nvContentPartPr>
              <p14:xfrm>
                <a:off x="1489000" y="203873"/>
                <a:ext cx="195120" cy="258480"/>
              </p14:xfrm>
            </p:contentPart>
          </mc:Choice>
          <mc:Fallback>
            <p:pic>
              <p:nvPicPr>
                <p:cNvPr id="22563" name="墨迹 22562">
                  <a:extLst>
                    <a:ext uri="{FF2B5EF4-FFF2-40B4-BE49-F238E27FC236}">
                      <a16:creationId xmlns:a16="http://schemas.microsoft.com/office/drawing/2014/main" id="{E151016E-EA32-5A7E-7D5B-BD349B6EF4E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480000" y="195233"/>
                  <a:ext cx="212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2564" name="墨迹 22563">
                  <a:extLst>
                    <a:ext uri="{FF2B5EF4-FFF2-40B4-BE49-F238E27FC236}">
                      <a16:creationId xmlns:a16="http://schemas.microsoft.com/office/drawing/2014/main" id="{36996CC3-21A0-ADE3-71FC-1BC730820556}"/>
                    </a:ext>
                  </a:extLst>
                </p14:cNvPr>
                <p14:cNvContentPartPr/>
                <p14:nvPr/>
              </p14:nvContentPartPr>
              <p14:xfrm>
                <a:off x="1510240" y="343553"/>
                <a:ext cx="242640" cy="175320"/>
              </p14:xfrm>
            </p:contentPart>
          </mc:Choice>
          <mc:Fallback>
            <p:pic>
              <p:nvPicPr>
                <p:cNvPr id="22564" name="墨迹 22563">
                  <a:extLst>
                    <a:ext uri="{FF2B5EF4-FFF2-40B4-BE49-F238E27FC236}">
                      <a16:creationId xmlns:a16="http://schemas.microsoft.com/office/drawing/2014/main" id="{36996CC3-21A0-ADE3-71FC-1BC73082055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01240" y="334553"/>
                  <a:ext cx="260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2565" name="墨迹 22564">
                  <a:extLst>
                    <a:ext uri="{FF2B5EF4-FFF2-40B4-BE49-F238E27FC236}">
                      <a16:creationId xmlns:a16="http://schemas.microsoft.com/office/drawing/2014/main" id="{7AFC4D60-22BA-8023-C5F3-28AA8A9BC64D}"/>
                    </a:ext>
                  </a:extLst>
                </p14:cNvPr>
                <p14:cNvContentPartPr/>
                <p14:nvPr/>
              </p14:nvContentPartPr>
              <p14:xfrm>
                <a:off x="1770160" y="178673"/>
                <a:ext cx="66960" cy="304920"/>
              </p14:xfrm>
            </p:contentPart>
          </mc:Choice>
          <mc:Fallback>
            <p:pic>
              <p:nvPicPr>
                <p:cNvPr id="22565" name="墨迹 22564">
                  <a:extLst>
                    <a:ext uri="{FF2B5EF4-FFF2-40B4-BE49-F238E27FC236}">
                      <a16:creationId xmlns:a16="http://schemas.microsoft.com/office/drawing/2014/main" id="{7AFC4D60-22BA-8023-C5F3-28AA8A9BC64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761520" y="169673"/>
                  <a:ext cx="84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2566" name="墨迹 22565">
                  <a:extLst>
                    <a:ext uri="{FF2B5EF4-FFF2-40B4-BE49-F238E27FC236}">
                      <a16:creationId xmlns:a16="http://schemas.microsoft.com/office/drawing/2014/main" id="{BD6A45EA-C432-6833-098B-18F0DDDE2816}"/>
                    </a:ext>
                  </a:extLst>
                </p14:cNvPr>
                <p14:cNvContentPartPr/>
                <p14:nvPr/>
              </p14:nvContentPartPr>
              <p14:xfrm>
                <a:off x="1846120" y="247073"/>
                <a:ext cx="175680" cy="209520"/>
              </p14:xfrm>
            </p:contentPart>
          </mc:Choice>
          <mc:Fallback>
            <p:pic>
              <p:nvPicPr>
                <p:cNvPr id="22566" name="墨迹 22565">
                  <a:extLst>
                    <a:ext uri="{FF2B5EF4-FFF2-40B4-BE49-F238E27FC236}">
                      <a16:creationId xmlns:a16="http://schemas.microsoft.com/office/drawing/2014/main" id="{BD6A45EA-C432-6833-098B-18F0DDDE281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37120" y="238433"/>
                  <a:ext cx="193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2567" name="墨迹 22566">
                  <a:extLst>
                    <a:ext uri="{FF2B5EF4-FFF2-40B4-BE49-F238E27FC236}">
                      <a16:creationId xmlns:a16="http://schemas.microsoft.com/office/drawing/2014/main" id="{870BD6AA-826A-9F77-05FB-17476D2F38DF}"/>
                    </a:ext>
                  </a:extLst>
                </p14:cNvPr>
                <p14:cNvContentPartPr/>
                <p14:nvPr/>
              </p14:nvContentPartPr>
              <p14:xfrm>
                <a:off x="1819840" y="216473"/>
                <a:ext cx="151200" cy="138240"/>
              </p14:xfrm>
            </p:contentPart>
          </mc:Choice>
          <mc:Fallback>
            <p:pic>
              <p:nvPicPr>
                <p:cNvPr id="22567" name="墨迹 22566">
                  <a:extLst>
                    <a:ext uri="{FF2B5EF4-FFF2-40B4-BE49-F238E27FC236}">
                      <a16:creationId xmlns:a16="http://schemas.microsoft.com/office/drawing/2014/main" id="{870BD6AA-826A-9F77-05FB-17476D2F38D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11200" y="207473"/>
                  <a:ext cx="168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2568" name="墨迹 22567">
                  <a:extLst>
                    <a:ext uri="{FF2B5EF4-FFF2-40B4-BE49-F238E27FC236}">
                      <a16:creationId xmlns:a16="http://schemas.microsoft.com/office/drawing/2014/main" id="{2A3463A1-778E-21AB-D833-55385184CE76}"/>
                    </a:ext>
                  </a:extLst>
                </p14:cNvPr>
                <p14:cNvContentPartPr/>
                <p14:nvPr/>
              </p14:nvContentPartPr>
              <p14:xfrm>
                <a:off x="1811920" y="221873"/>
                <a:ext cx="146520" cy="148680"/>
              </p14:xfrm>
            </p:contentPart>
          </mc:Choice>
          <mc:Fallback>
            <p:pic>
              <p:nvPicPr>
                <p:cNvPr id="22568" name="墨迹 22567">
                  <a:extLst>
                    <a:ext uri="{FF2B5EF4-FFF2-40B4-BE49-F238E27FC236}">
                      <a16:creationId xmlns:a16="http://schemas.microsoft.com/office/drawing/2014/main" id="{2A3463A1-778E-21AB-D833-55385184CE7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802920" y="212873"/>
                  <a:ext cx="164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2569" name="墨迹 22568">
                  <a:extLst>
                    <a:ext uri="{FF2B5EF4-FFF2-40B4-BE49-F238E27FC236}">
                      <a16:creationId xmlns:a16="http://schemas.microsoft.com/office/drawing/2014/main" id="{6ED35677-4191-8E20-F58C-D40A2673327F}"/>
                    </a:ext>
                  </a:extLst>
                </p14:cNvPr>
                <p14:cNvContentPartPr/>
                <p14:nvPr/>
              </p14:nvContentPartPr>
              <p14:xfrm>
                <a:off x="2101360" y="236273"/>
                <a:ext cx="51840" cy="174600"/>
              </p14:xfrm>
            </p:contentPart>
          </mc:Choice>
          <mc:Fallback>
            <p:pic>
              <p:nvPicPr>
                <p:cNvPr id="22569" name="墨迹 22568">
                  <a:extLst>
                    <a:ext uri="{FF2B5EF4-FFF2-40B4-BE49-F238E27FC236}">
                      <a16:creationId xmlns:a16="http://schemas.microsoft.com/office/drawing/2014/main" id="{6ED35677-4191-8E20-F58C-D40A2673327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92360" y="227633"/>
                  <a:ext cx="69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2570" name="墨迹 22569">
                  <a:extLst>
                    <a:ext uri="{FF2B5EF4-FFF2-40B4-BE49-F238E27FC236}">
                      <a16:creationId xmlns:a16="http://schemas.microsoft.com/office/drawing/2014/main" id="{E21D7EF5-893F-8D71-09AB-E28E10015D66}"/>
                    </a:ext>
                  </a:extLst>
                </p14:cNvPr>
                <p14:cNvContentPartPr/>
                <p14:nvPr/>
              </p14:nvContentPartPr>
              <p14:xfrm>
                <a:off x="2175520" y="155633"/>
                <a:ext cx="36720" cy="2520"/>
              </p14:xfrm>
            </p:contentPart>
          </mc:Choice>
          <mc:Fallback>
            <p:pic>
              <p:nvPicPr>
                <p:cNvPr id="22570" name="墨迹 22569">
                  <a:extLst>
                    <a:ext uri="{FF2B5EF4-FFF2-40B4-BE49-F238E27FC236}">
                      <a16:creationId xmlns:a16="http://schemas.microsoft.com/office/drawing/2014/main" id="{E21D7EF5-893F-8D71-09AB-E28E10015D6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166520" y="146993"/>
                  <a:ext cx="54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2571" name="墨迹 22570">
                  <a:extLst>
                    <a:ext uri="{FF2B5EF4-FFF2-40B4-BE49-F238E27FC236}">
                      <a16:creationId xmlns:a16="http://schemas.microsoft.com/office/drawing/2014/main" id="{74A2D574-B264-F11C-45E2-051299C4899F}"/>
                    </a:ext>
                  </a:extLst>
                </p14:cNvPr>
                <p14:cNvContentPartPr/>
                <p14:nvPr/>
              </p14:nvContentPartPr>
              <p14:xfrm>
                <a:off x="2118640" y="174713"/>
                <a:ext cx="184320" cy="160920"/>
              </p14:xfrm>
            </p:contentPart>
          </mc:Choice>
          <mc:Fallback>
            <p:pic>
              <p:nvPicPr>
                <p:cNvPr id="22571" name="墨迹 22570">
                  <a:extLst>
                    <a:ext uri="{FF2B5EF4-FFF2-40B4-BE49-F238E27FC236}">
                      <a16:creationId xmlns:a16="http://schemas.microsoft.com/office/drawing/2014/main" id="{74A2D574-B264-F11C-45E2-051299C4899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10000" y="166073"/>
                  <a:ext cx="201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2572" name="墨迹 22571">
                  <a:extLst>
                    <a:ext uri="{FF2B5EF4-FFF2-40B4-BE49-F238E27FC236}">
                      <a16:creationId xmlns:a16="http://schemas.microsoft.com/office/drawing/2014/main" id="{8F9B579E-5639-0882-AF80-618BC1B40E81}"/>
                    </a:ext>
                  </a:extLst>
                </p14:cNvPr>
                <p14:cNvContentPartPr/>
                <p14:nvPr/>
              </p14:nvContentPartPr>
              <p14:xfrm>
                <a:off x="2159680" y="242393"/>
                <a:ext cx="287280" cy="161640"/>
              </p14:xfrm>
            </p:contentPart>
          </mc:Choice>
          <mc:Fallback>
            <p:pic>
              <p:nvPicPr>
                <p:cNvPr id="22572" name="墨迹 22571">
                  <a:extLst>
                    <a:ext uri="{FF2B5EF4-FFF2-40B4-BE49-F238E27FC236}">
                      <a16:creationId xmlns:a16="http://schemas.microsoft.com/office/drawing/2014/main" id="{8F9B579E-5639-0882-AF80-618BC1B40E8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51040" y="233393"/>
                  <a:ext cx="304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2573" name="墨迹 22572">
                  <a:extLst>
                    <a:ext uri="{FF2B5EF4-FFF2-40B4-BE49-F238E27FC236}">
                      <a16:creationId xmlns:a16="http://schemas.microsoft.com/office/drawing/2014/main" id="{20DDAFFC-979B-CAD0-A826-AE3EAE627A54}"/>
                    </a:ext>
                  </a:extLst>
                </p14:cNvPr>
                <p14:cNvContentPartPr/>
                <p14:nvPr/>
              </p14:nvContentPartPr>
              <p14:xfrm>
                <a:off x="2053840" y="536513"/>
                <a:ext cx="279000" cy="186840"/>
              </p14:xfrm>
            </p:contentPart>
          </mc:Choice>
          <mc:Fallback>
            <p:pic>
              <p:nvPicPr>
                <p:cNvPr id="22573" name="墨迹 22572">
                  <a:extLst>
                    <a:ext uri="{FF2B5EF4-FFF2-40B4-BE49-F238E27FC236}">
                      <a16:creationId xmlns:a16="http://schemas.microsoft.com/office/drawing/2014/main" id="{20DDAFFC-979B-CAD0-A826-AE3EAE627A5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044840" y="527873"/>
                  <a:ext cx="296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2574" name="墨迹 22573">
                  <a:extLst>
                    <a:ext uri="{FF2B5EF4-FFF2-40B4-BE49-F238E27FC236}">
                      <a16:creationId xmlns:a16="http://schemas.microsoft.com/office/drawing/2014/main" id="{BB80C792-FD95-4AA9-C27A-2F14F68DACD0}"/>
                    </a:ext>
                  </a:extLst>
                </p14:cNvPr>
                <p14:cNvContentPartPr/>
                <p14:nvPr/>
              </p14:nvContentPartPr>
              <p14:xfrm>
                <a:off x="2338960" y="527513"/>
                <a:ext cx="90720" cy="84240"/>
              </p14:xfrm>
            </p:contentPart>
          </mc:Choice>
          <mc:Fallback>
            <p:pic>
              <p:nvPicPr>
                <p:cNvPr id="22574" name="墨迹 22573">
                  <a:extLst>
                    <a:ext uri="{FF2B5EF4-FFF2-40B4-BE49-F238E27FC236}">
                      <a16:creationId xmlns:a16="http://schemas.microsoft.com/office/drawing/2014/main" id="{BB80C792-FD95-4AA9-C27A-2F14F68DACD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329960" y="518513"/>
                  <a:ext cx="108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2575" name="墨迹 22574">
                  <a:extLst>
                    <a:ext uri="{FF2B5EF4-FFF2-40B4-BE49-F238E27FC236}">
                      <a16:creationId xmlns:a16="http://schemas.microsoft.com/office/drawing/2014/main" id="{7AA0DFA1-D5D6-881C-C835-F955794298DA}"/>
                    </a:ext>
                  </a:extLst>
                </p14:cNvPr>
                <p14:cNvContentPartPr/>
                <p14:nvPr/>
              </p14:nvContentPartPr>
              <p14:xfrm>
                <a:off x="2308360" y="523193"/>
                <a:ext cx="143640" cy="143280"/>
              </p14:xfrm>
            </p:contentPart>
          </mc:Choice>
          <mc:Fallback>
            <p:pic>
              <p:nvPicPr>
                <p:cNvPr id="22575" name="墨迹 22574">
                  <a:extLst>
                    <a:ext uri="{FF2B5EF4-FFF2-40B4-BE49-F238E27FC236}">
                      <a16:creationId xmlns:a16="http://schemas.microsoft.com/office/drawing/2014/main" id="{7AA0DFA1-D5D6-881C-C835-F955794298D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99360" y="514193"/>
                  <a:ext cx="161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2576" name="墨迹 22575">
                  <a:extLst>
                    <a:ext uri="{FF2B5EF4-FFF2-40B4-BE49-F238E27FC236}">
                      <a16:creationId xmlns:a16="http://schemas.microsoft.com/office/drawing/2014/main" id="{12502E6C-B3A0-EA3C-9C43-5FBFF4273272}"/>
                    </a:ext>
                  </a:extLst>
                </p14:cNvPr>
                <p14:cNvContentPartPr/>
                <p14:nvPr/>
              </p14:nvContentPartPr>
              <p14:xfrm>
                <a:off x="2509960" y="500873"/>
                <a:ext cx="117720" cy="104760"/>
              </p14:xfrm>
            </p:contentPart>
          </mc:Choice>
          <mc:Fallback>
            <p:pic>
              <p:nvPicPr>
                <p:cNvPr id="22576" name="墨迹 22575">
                  <a:extLst>
                    <a:ext uri="{FF2B5EF4-FFF2-40B4-BE49-F238E27FC236}">
                      <a16:creationId xmlns:a16="http://schemas.microsoft.com/office/drawing/2014/main" id="{12502E6C-B3A0-EA3C-9C43-5FBFF427327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00960" y="492233"/>
                  <a:ext cx="135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2577" name="墨迹 22576">
                  <a:extLst>
                    <a:ext uri="{FF2B5EF4-FFF2-40B4-BE49-F238E27FC236}">
                      <a16:creationId xmlns:a16="http://schemas.microsoft.com/office/drawing/2014/main" id="{F12C38B5-9DEB-BAE9-EE51-6679D8621ADF}"/>
                    </a:ext>
                  </a:extLst>
                </p14:cNvPr>
                <p14:cNvContentPartPr/>
                <p14:nvPr/>
              </p14:nvContentPartPr>
              <p14:xfrm>
                <a:off x="2633800" y="467033"/>
                <a:ext cx="208080" cy="88200"/>
              </p14:xfrm>
            </p:contentPart>
          </mc:Choice>
          <mc:Fallback>
            <p:pic>
              <p:nvPicPr>
                <p:cNvPr id="22577" name="墨迹 22576">
                  <a:extLst>
                    <a:ext uri="{FF2B5EF4-FFF2-40B4-BE49-F238E27FC236}">
                      <a16:creationId xmlns:a16="http://schemas.microsoft.com/office/drawing/2014/main" id="{F12C38B5-9DEB-BAE9-EE51-6679D8621AD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24800" y="458393"/>
                  <a:ext cx="225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2578" name="墨迹 22577">
                  <a:extLst>
                    <a:ext uri="{FF2B5EF4-FFF2-40B4-BE49-F238E27FC236}">
                      <a16:creationId xmlns:a16="http://schemas.microsoft.com/office/drawing/2014/main" id="{6B2DB213-5352-8A4A-1075-A1850592AC00}"/>
                    </a:ext>
                  </a:extLst>
                </p14:cNvPr>
                <p14:cNvContentPartPr/>
                <p14:nvPr/>
              </p14:nvContentPartPr>
              <p14:xfrm>
                <a:off x="2893000" y="358673"/>
                <a:ext cx="128880" cy="254520"/>
              </p14:xfrm>
            </p:contentPart>
          </mc:Choice>
          <mc:Fallback>
            <p:pic>
              <p:nvPicPr>
                <p:cNvPr id="22578" name="墨迹 22577">
                  <a:extLst>
                    <a:ext uri="{FF2B5EF4-FFF2-40B4-BE49-F238E27FC236}">
                      <a16:creationId xmlns:a16="http://schemas.microsoft.com/office/drawing/2014/main" id="{6B2DB213-5352-8A4A-1075-A1850592AC0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84000" y="350033"/>
                  <a:ext cx="146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2579" name="墨迹 22578">
                  <a:extLst>
                    <a:ext uri="{FF2B5EF4-FFF2-40B4-BE49-F238E27FC236}">
                      <a16:creationId xmlns:a16="http://schemas.microsoft.com/office/drawing/2014/main" id="{59BC5A4F-B8D2-0D03-92CA-127B05A6EC43}"/>
                    </a:ext>
                  </a:extLst>
                </p14:cNvPr>
                <p14:cNvContentPartPr/>
                <p14:nvPr/>
              </p14:nvContentPartPr>
              <p14:xfrm>
                <a:off x="2863840" y="434993"/>
                <a:ext cx="102600" cy="110880"/>
              </p14:xfrm>
            </p:contentPart>
          </mc:Choice>
          <mc:Fallback>
            <p:pic>
              <p:nvPicPr>
                <p:cNvPr id="22579" name="墨迹 22578">
                  <a:extLst>
                    <a:ext uri="{FF2B5EF4-FFF2-40B4-BE49-F238E27FC236}">
                      <a16:creationId xmlns:a16="http://schemas.microsoft.com/office/drawing/2014/main" id="{59BC5A4F-B8D2-0D03-92CA-127B05A6EC4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854840" y="425993"/>
                  <a:ext cx="120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2580" name="墨迹 22579">
                  <a:extLst>
                    <a:ext uri="{FF2B5EF4-FFF2-40B4-BE49-F238E27FC236}">
                      <a16:creationId xmlns:a16="http://schemas.microsoft.com/office/drawing/2014/main" id="{77C7B55C-FE08-DDAC-D553-75424933A483}"/>
                    </a:ext>
                  </a:extLst>
                </p14:cNvPr>
                <p14:cNvContentPartPr/>
                <p14:nvPr/>
              </p14:nvContentPartPr>
              <p14:xfrm>
                <a:off x="2877880" y="299273"/>
                <a:ext cx="234000" cy="239400"/>
              </p14:xfrm>
            </p:contentPart>
          </mc:Choice>
          <mc:Fallback>
            <p:pic>
              <p:nvPicPr>
                <p:cNvPr id="22580" name="墨迹 22579">
                  <a:extLst>
                    <a:ext uri="{FF2B5EF4-FFF2-40B4-BE49-F238E27FC236}">
                      <a16:creationId xmlns:a16="http://schemas.microsoft.com/office/drawing/2014/main" id="{77C7B55C-FE08-DDAC-D553-75424933A4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69240" y="290633"/>
                  <a:ext cx="251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2581" name="墨迹 22580">
                  <a:extLst>
                    <a:ext uri="{FF2B5EF4-FFF2-40B4-BE49-F238E27FC236}">
                      <a16:creationId xmlns:a16="http://schemas.microsoft.com/office/drawing/2014/main" id="{310C1E26-1D1E-0853-FD1F-04B59A2EFD30}"/>
                    </a:ext>
                  </a:extLst>
                </p14:cNvPr>
                <p14:cNvContentPartPr/>
                <p14:nvPr/>
              </p14:nvContentPartPr>
              <p14:xfrm>
                <a:off x="3016840" y="278033"/>
                <a:ext cx="266760" cy="320760"/>
              </p14:xfrm>
            </p:contentPart>
          </mc:Choice>
          <mc:Fallback>
            <p:pic>
              <p:nvPicPr>
                <p:cNvPr id="22581" name="墨迹 22580">
                  <a:extLst>
                    <a:ext uri="{FF2B5EF4-FFF2-40B4-BE49-F238E27FC236}">
                      <a16:creationId xmlns:a16="http://schemas.microsoft.com/office/drawing/2014/main" id="{310C1E26-1D1E-0853-FD1F-04B59A2EFD3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007840" y="269393"/>
                  <a:ext cx="284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2582" name="墨迹 22581">
                  <a:extLst>
                    <a:ext uri="{FF2B5EF4-FFF2-40B4-BE49-F238E27FC236}">
                      <a16:creationId xmlns:a16="http://schemas.microsoft.com/office/drawing/2014/main" id="{A8A93597-532A-351E-B46A-5F3FA115AB3C}"/>
                    </a:ext>
                  </a:extLst>
                </p14:cNvPr>
                <p14:cNvContentPartPr/>
                <p14:nvPr/>
              </p14:nvContentPartPr>
              <p14:xfrm>
                <a:off x="3217000" y="257513"/>
                <a:ext cx="314280" cy="283680"/>
              </p14:xfrm>
            </p:contentPart>
          </mc:Choice>
          <mc:Fallback>
            <p:pic>
              <p:nvPicPr>
                <p:cNvPr id="22582" name="墨迹 22581">
                  <a:extLst>
                    <a:ext uri="{FF2B5EF4-FFF2-40B4-BE49-F238E27FC236}">
                      <a16:creationId xmlns:a16="http://schemas.microsoft.com/office/drawing/2014/main" id="{A8A93597-532A-351E-B46A-5F3FA115AB3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208000" y="248513"/>
                  <a:ext cx="331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2583" name="墨迹 22582">
                  <a:extLst>
                    <a:ext uri="{FF2B5EF4-FFF2-40B4-BE49-F238E27FC236}">
                      <a16:creationId xmlns:a16="http://schemas.microsoft.com/office/drawing/2014/main" id="{71104546-63B1-C773-DCEC-2B762D93AA40}"/>
                    </a:ext>
                  </a:extLst>
                </p14:cNvPr>
                <p14:cNvContentPartPr/>
                <p14:nvPr/>
              </p14:nvContentPartPr>
              <p14:xfrm>
                <a:off x="3442720" y="265073"/>
                <a:ext cx="134280" cy="247680"/>
              </p14:xfrm>
            </p:contentPart>
          </mc:Choice>
          <mc:Fallback>
            <p:pic>
              <p:nvPicPr>
                <p:cNvPr id="22583" name="墨迹 22582">
                  <a:extLst>
                    <a:ext uri="{FF2B5EF4-FFF2-40B4-BE49-F238E27FC236}">
                      <a16:creationId xmlns:a16="http://schemas.microsoft.com/office/drawing/2014/main" id="{71104546-63B1-C773-DCEC-2B762D93AA4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433720" y="256073"/>
                  <a:ext cx="151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2584" name="墨迹 22583">
                  <a:extLst>
                    <a:ext uri="{FF2B5EF4-FFF2-40B4-BE49-F238E27FC236}">
                      <a16:creationId xmlns:a16="http://schemas.microsoft.com/office/drawing/2014/main" id="{78E8A76D-F809-6A88-B72A-C1A86E51EE95}"/>
                    </a:ext>
                  </a:extLst>
                </p14:cNvPr>
                <p14:cNvContentPartPr/>
                <p14:nvPr/>
              </p14:nvContentPartPr>
              <p14:xfrm>
                <a:off x="3382960" y="377033"/>
                <a:ext cx="79920" cy="73800"/>
              </p14:xfrm>
            </p:contentPart>
          </mc:Choice>
          <mc:Fallback>
            <p:pic>
              <p:nvPicPr>
                <p:cNvPr id="22584" name="墨迹 22583">
                  <a:extLst>
                    <a:ext uri="{FF2B5EF4-FFF2-40B4-BE49-F238E27FC236}">
                      <a16:creationId xmlns:a16="http://schemas.microsoft.com/office/drawing/2014/main" id="{78E8A76D-F809-6A88-B72A-C1A86E51EE9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74320" y="368033"/>
                  <a:ext cx="97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2585" name="墨迹 22584">
                  <a:extLst>
                    <a:ext uri="{FF2B5EF4-FFF2-40B4-BE49-F238E27FC236}">
                      <a16:creationId xmlns:a16="http://schemas.microsoft.com/office/drawing/2014/main" id="{3B801B91-1433-6080-1C5F-391129EC63F2}"/>
                    </a:ext>
                  </a:extLst>
                </p14:cNvPr>
                <p14:cNvContentPartPr/>
                <p14:nvPr/>
              </p14:nvContentPartPr>
              <p14:xfrm>
                <a:off x="3653320" y="102353"/>
                <a:ext cx="489960" cy="423720"/>
              </p14:xfrm>
            </p:contentPart>
          </mc:Choice>
          <mc:Fallback>
            <p:pic>
              <p:nvPicPr>
                <p:cNvPr id="22585" name="墨迹 22584">
                  <a:extLst>
                    <a:ext uri="{FF2B5EF4-FFF2-40B4-BE49-F238E27FC236}">
                      <a16:creationId xmlns:a16="http://schemas.microsoft.com/office/drawing/2014/main" id="{3B801B91-1433-6080-1C5F-391129EC63F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644320" y="93353"/>
                  <a:ext cx="50760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13" name="组合 22612">
            <a:extLst>
              <a:ext uri="{FF2B5EF4-FFF2-40B4-BE49-F238E27FC236}">
                <a16:creationId xmlns:a16="http://schemas.microsoft.com/office/drawing/2014/main" id="{6710E2D5-2059-A5BD-B6D9-FB3D0CFF91EA}"/>
              </a:ext>
            </a:extLst>
          </p:cNvPr>
          <p:cNvGrpSpPr/>
          <p:nvPr/>
        </p:nvGrpSpPr>
        <p:grpSpPr>
          <a:xfrm>
            <a:off x="5992960" y="4802153"/>
            <a:ext cx="2005920" cy="1037520"/>
            <a:chOff x="5992960" y="4802153"/>
            <a:chExt cx="2005920" cy="10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2587" name="墨迹 22586">
                  <a:extLst>
                    <a:ext uri="{FF2B5EF4-FFF2-40B4-BE49-F238E27FC236}">
                      <a16:creationId xmlns:a16="http://schemas.microsoft.com/office/drawing/2014/main" id="{FA1AC59A-6C28-B6BD-87E3-A8957A7AC628}"/>
                    </a:ext>
                  </a:extLst>
                </p14:cNvPr>
                <p14:cNvContentPartPr/>
                <p14:nvPr/>
              </p14:nvContentPartPr>
              <p14:xfrm>
                <a:off x="5992960" y="5591993"/>
                <a:ext cx="326520" cy="95040"/>
              </p14:xfrm>
            </p:contentPart>
          </mc:Choice>
          <mc:Fallback>
            <p:pic>
              <p:nvPicPr>
                <p:cNvPr id="22587" name="墨迹 22586">
                  <a:extLst>
                    <a:ext uri="{FF2B5EF4-FFF2-40B4-BE49-F238E27FC236}">
                      <a16:creationId xmlns:a16="http://schemas.microsoft.com/office/drawing/2014/main" id="{FA1AC59A-6C28-B6BD-87E3-A8957A7AC62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984320" y="5583353"/>
                  <a:ext cx="344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2588" name="墨迹 22587">
                  <a:extLst>
                    <a:ext uri="{FF2B5EF4-FFF2-40B4-BE49-F238E27FC236}">
                      <a16:creationId xmlns:a16="http://schemas.microsoft.com/office/drawing/2014/main" id="{B9F4A8DA-AF53-4FAE-85AA-A34737B43990}"/>
                    </a:ext>
                  </a:extLst>
                </p14:cNvPr>
                <p14:cNvContentPartPr/>
                <p14:nvPr/>
              </p14:nvContentPartPr>
              <p14:xfrm>
                <a:off x="6210040" y="5521793"/>
                <a:ext cx="173880" cy="240480"/>
              </p14:xfrm>
            </p:contentPart>
          </mc:Choice>
          <mc:Fallback>
            <p:pic>
              <p:nvPicPr>
                <p:cNvPr id="22588" name="墨迹 22587">
                  <a:extLst>
                    <a:ext uri="{FF2B5EF4-FFF2-40B4-BE49-F238E27FC236}">
                      <a16:creationId xmlns:a16="http://schemas.microsoft.com/office/drawing/2014/main" id="{B9F4A8DA-AF53-4FAE-85AA-A34737B4399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201040" y="5513153"/>
                  <a:ext cx="191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2589" name="墨迹 22588">
                  <a:extLst>
                    <a:ext uri="{FF2B5EF4-FFF2-40B4-BE49-F238E27FC236}">
                      <a16:creationId xmlns:a16="http://schemas.microsoft.com/office/drawing/2014/main" id="{B734FCE2-DA62-4D83-109B-731CA7703CF5}"/>
                    </a:ext>
                  </a:extLst>
                </p14:cNvPr>
                <p14:cNvContentPartPr/>
                <p14:nvPr/>
              </p14:nvContentPartPr>
              <p14:xfrm>
                <a:off x="6553480" y="5162513"/>
                <a:ext cx="54360" cy="400320"/>
              </p14:xfrm>
            </p:contentPart>
          </mc:Choice>
          <mc:Fallback>
            <p:pic>
              <p:nvPicPr>
                <p:cNvPr id="22589" name="墨迹 22588">
                  <a:extLst>
                    <a:ext uri="{FF2B5EF4-FFF2-40B4-BE49-F238E27FC236}">
                      <a16:creationId xmlns:a16="http://schemas.microsoft.com/office/drawing/2014/main" id="{B734FCE2-DA62-4D83-109B-731CA7703CF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544480" y="5153513"/>
                  <a:ext cx="720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2590" name="墨迹 22589">
                  <a:extLst>
                    <a:ext uri="{FF2B5EF4-FFF2-40B4-BE49-F238E27FC236}">
                      <a16:creationId xmlns:a16="http://schemas.microsoft.com/office/drawing/2014/main" id="{E7646D33-B2FB-04B0-9757-E1EB60ACD6B8}"/>
                    </a:ext>
                  </a:extLst>
                </p14:cNvPr>
                <p14:cNvContentPartPr/>
                <p14:nvPr/>
              </p14:nvContentPartPr>
              <p14:xfrm>
                <a:off x="6595600" y="5391833"/>
                <a:ext cx="213120" cy="39240"/>
              </p14:xfrm>
            </p:contentPart>
          </mc:Choice>
          <mc:Fallback>
            <p:pic>
              <p:nvPicPr>
                <p:cNvPr id="22590" name="墨迹 22589">
                  <a:extLst>
                    <a:ext uri="{FF2B5EF4-FFF2-40B4-BE49-F238E27FC236}">
                      <a16:creationId xmlns:a16="http://schemas.microsoft.com/office/drawing/2014/main" id="{E7646D33-B2FB-04B0-9757-E1EB60ACD6B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586960" y="5382833"/>
                  <a:ext cx="230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2591" name="墨迹 22590">
                  <a:extLst>
                    <a:ext uri="{FF2B5EF4-FFF2-40B4-BE49-F238E27FC236}">
                      <a16:creationId xmlns:a16="http://schemas.microsoft.com/office/drawing/2014/main" id="{C55F5445-7970-7D01-3A1D-243961F35F70}"/>
                    </a:ext>
                  </a:extLst>
                </p14:cNvPr>
                <p14:cNvContentPartPr/>
                <p14:nvPr/>
              </p14:nvContentPartPr>
              <p14:xfrm>
                <a:off x="6740320" y="5047313"/>
                <a:ext cx="160920" cy="200880"/>
              </p14:xfrm>
            </p:contentPart>
          </mc:Choice>
          <mc:Fallback>
            <p:pic>
              <p:nvPicPr>
                <p:cNvPr id="22591" name="墨迹 22590">
                  <a:extLst>
                    <a:ext uri="{FF2B5EF4-FFF2-40B4-BE49-F238E27FC236}">
                      <a16:creationId xmlns:a16="http://schemas.microsoft.com/office/drawing/2014/main" id="{C55F5445-7970-7D01-3A1D-243961F35F7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31320" y="5038313"/>
                  <a:ext cx="178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2592" name="墨迹 22591">
                  <a:extLst>
                    <a:ext uri="{FF2B5EF4-FFF2-40B4-BE49-F238E27FC236}">
                      <a16:creationId xmlns:a16="http://schemas.microsoft.com/office/drawing/2014/main" id="{9645DA8B-9085-CBAE-3AA3-D81AFA08CEDD}"/>
                    </a:ext>
                  </a:extLst>
                </p14:cNvPr>
                <p14:cNvContentPartPr/>
                <p14:nvPr/>
              </p14:nvContentPartPr>
              <p14:xfrm>
                <a:off x="6731680" y="5102393"/>
                <a:ext cx="191520" cy="284400"/>
              </p14:xfrm>
            </p:contentPart>
          </mc:Choice>
          <mc:Fallback>
            <p:pic>
              <p:nvPicPr>
                <p:cNvPr id="22592" name="墨迹 22591">
                  <a:extLst>
                    <a:ext uri="{FF2B5EF4-FFF2-40B4-BE49-F238E27FC236}">
                      <a16:creationId xmlns:a16="http://schemas.microsoft.com/office/drawing/2014/main" id="{9645DA8B-9085-CBAE-3AA3-D81AFA08CED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22680" y="5093393"/>
                  <a:ext cx="209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2593" name="墨迹 22592">
                  <a:extLst>
                    <a:ext uri="{FF2B5EF4-FFF2-40B4-BE49-F238E27FC236}">
                      <a16:creationId xmlns:a16="http://schemas.microsoft.com/office/drawing/2014/main" id="{FCA19D21-FCB9-E1A3-C45F-A190F26D0706}"/>
                    </a:ext>
                  </a:extLst>
                </p14:cNvPr>
                <p14:cNvContentPartPr/>
                <p14:nvPr/>
              </p14:nvContentPartPr>
              <p14:xfrm>
                <a:off x="6833200" y="5263673"/>
                <a:ext cx="255600" cy="177840"/>
              </p14:xfrm>
            </p:contentPart>
          </mc:Choice>
          <mc:Fallback>
            <p:pic>
              <p:nvPicPr>
                <p:cNvPr id="22593" name="墨迹 22592">
                  <a:extLst>
                    <a:ext uri="{FF2B5EF4-FFF2-40B4-BE49-F238E27FC236}">
                      <a16:creationId xmlns:a16="http://schemas.microsoft.com/office/drawing/2014/main" id="{FCA19D21-FCB9-E1A3-C45F-A190F26D070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824560" y="5254673"/>
                  <a:ext cx="273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594" name="墨迹 22593">
                  <a:extLst>
                    <a:ext uri="{FF2B5EF4-FFF2-40B4-BE49-F238E27FC236}">
                      <a16:creationId xmlns:a16="http://schemas.microsoft.com/office/drawing/2014/main" id="{A5733BAC-00D3-C7CE-F256-FD4256737EB2}"/>
                    </a:ext>
                  </a:extLst>
                </p14:cNvPr>
                <p14:cNvContentPartPr/>
                <p14:nvPr/>
              </p14:nvContentPartPr>
              <p14:xfrm>
                <a:off x="6972160" y="4998713"/>
                <a:ext cx="132840" cy="79200"/>
              </p14:xfrm>
            </p:contentPart>
          </mc:Choice>
          <mc:Fallback>
            <p:pic>
              <p:nvPicPr>
                <p:cNvPr id="22594" name="墨迹 22593">
                  <a:extLst>
                    <a:ext uri="{FF2B5EF4-FFF2-40B4-BE49-F238E27FC236}">
                      <a16:creationId xmlns:a16="http://schemas.microsoft.com/office/drawing/2014/main" id="{A5733BAC-00D3-C7CE-F256-FD4256737EB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63520" y="4990073"/>
                  <a:ext cx="150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2595" name="墨迹 22594">
                  <a:extLst>
                    <a:ext uri="{FF2B5EF4-FFF2-40B4-BE49-F238E27FC236}">
                      <a16:creationId xmlns:a16="http://schemas.microsoft.com/office/drawing/2014/main" id="{4A60EE61-A771-9D92-4D41-BFC93B3FE3BC}"/>
                    </a:ext>
                  </a:extLst>
                </p14:cNvPr>
                <p14:cNvContentPartPr/>
                <p14:nvPr/>
              </p14:nvContentPartPr>
              <p14:xfrm>
                <a:off x="6948400" y="4958033"/>
                <a:ext cx="117720" cy="122760"/>
              </p14:xfrm>
            </p:contentPart>
          </mc:Choice>
          <mc:Fallback>
            <p:pic>
              <p:nvPicPr>
                <p:cNvPr id="22595" name="墨迹 22594">
                  <a:extLst>
                    <a:ext uri="{FF2B5EF4-FFF2-40B4-BE49-F238E27FC236}">
                      <a16:creationId xmlns:a16="http://schemas.microsoft.com/office/drawing/2014/main" id="{4A60EE61-A771-9D92-4D41-BFC93B3FE3B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39400" y="4949033"/>
                  <a:ext cx="135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2596" name="墨迹 22595">
                  <a:extLst>
                    <a:ext uri="{FF2B5EF4-FFF2-40B4-BE49-F238E27FC236}">
                      <a16:creationId xmlns:a16="http://schemas.microsoft.com/office/drawing/2014/main" id="{C9C26D1F-AAF0-2617-3956-AE79943D3291}"/>
                    </a:ext>
                  </a:extLst>
                </p14:cNvPr>
                <p14:cNvContentPartPr/>
                <p14:nvPr/>
              </p14:nvContentPartPr>
              <p14:xfrm>
                <a:off x="7005280" y="5057753"/>
                <a:ext cx="163080" cy="234000"/>
              </p14:xfrm>
            </p:contentPart>
          </mc:Choice>
          <mc:Fallback>
            <p:pic>
              <p:nvPicPr>
                <p:cNvPr id="22596" name="墨迹 22595">
                  <a:extLst>
                    <a:ext uri="{FF2B5EF4-FFF2-40B4-BE49-F238E27FC236}">
                      <a16:creationId xmlns:a16="http://schemas.microsoft.com/office/drawing/2014/main" id="{C9C26D1F-AAF0-2617-3956-AE79943D329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996640" y="5049113"/>
                  <a:ext cx="180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2598" name="墨迹 22597">
                  <a:extLst>
                    <a:ext uri="{FF2B5EF4-FFF2-40B4-BE49-F238E27FC236}">
                      <a16:creationId xmlns:a16="http://schemas.microsoft.com/office/drawing/2014/main" id="{F95A16CF-316A-110B-36F0-AC79B2F6CA04}"/>
                    </a:ext>
                  </a:extLst>
                </p14:cNvPr>
                <p14:cNvContentPartPr/>
                <p14:nvPr/>
              </p14:nvContentPartPr>
              <p14:xfrm>
                <a:off x="7044880" y="4995113"/>
                <a:ext cx="225720" cy="260280"/>
              </p14:xfrm>
            </p:contentPart>
          </mc:Choice>
          <mc:Fallback>
            <p:pic>
              <p:nvPicPr>
                <p:cNvPr id="22598" name="墨迹 22597">
                  <a:extLst>
                    <a:ext uri="{FF2B5EF4-FFF2-40B4-BE49-F238E27FC236}">
                      <a16:creationId xmlns:a16="http://schemas.microsoft.com/office/drawing/2014/main" id="{F95A16CF-316A-110B-36F0-AC79B2F6CA0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035880" y="4986113"/>
                  <a:ext cx="243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2600" name="墨迹 22599">
                  <a:extLst>
                    <a:ext uri="{FF2B5EF4-FFF2-40B4-BE49-F238E27FC236}">
                      <a16:creationId xmlns:a16="http://schemas.microsoft.com/office/drawing/2014/main" id="{2C1ED43F-BDA8-7B79-9491-C1A7483774D6}"/>
                    </a:ext>
                  </a:extLst>
                </p14:cNvPr>
                <p14:cNvContentPartPr/>
                <p14:nvPr/>
              </p14:nvContentPartPr>
              <p14:xfrm>
                <a:off x="6814840" y="5528273"/>
                <a:ext cx="143640" cy="128520"/>
              </p14:xfrm>
            </p:contentPart>
          </mc:Choice>
          <mc:Fallback>
            <p:pic>
              <p:nvPicPr>
                <p:cNvPr id="22600" name="墨迹 22599">
                  <a:extLst>
                    <a:ext uri="{FF2B5EF4-FFF2-40B4-BE49-F238E27FC236}">
                      <a16:creationId xmlns:a16="http://schemas.microsoft.com/office/drawing/2014/main" id="{2C1ED43F-BDA8-7B79-9491-C1A7483774D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806200" y="5519273"/>
                  <a:ext cx="161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2601" name="墨迹 22600">
                  <a:extLst>
                    <a:ext uri="{FF2B5EF4-FFF2-40B4-BE49-F238E27FC236}">
                      <a16:creationId xmlns:a16="http://schemas.microsoft.com/office/drawing/2014/main" id="{4CC3E504-7776-8E53-74E6-A9CC8A518BB7}"/>
                    </a:ext>
                  </a:extLst>
                </p14:cNvPr>
                <p14:cNvContentPartPr/>
                <p14:nvPr/>
              </p14:nvContentPartPr>
              <p14:xfrm>
                <a:off x="6885040" y="5513513"/>
                <a:ext cx="243720" cy="326160"/>
              </p14:xfrm>
            </p:contentPart>
          </mc:Choice>
          <mc:Fallback>
            <p:pic>
              <p:nvPicPr>
                <p:cNvPr id="22601" name="墨迹 22600">
                  <a:extLst>
                    <a:ext uri="{FF2B5EF4-FFF2-40B4-BE49-F238E27FC236}">
                      <a16:creationId xmlns:a16="http://schemas.microsoft.com/office/drawing/2014/main" id="{4CC3E504-7776-8E53-74E6-A9CC8A518BB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876400" y="5504873"/>
                  <a:ext cx="261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2602" name="墨迹 22601">
                  <a:extLst>
                    <a:ext uri="{FF2B5EF4-FFF2-40B4-BE49-F238E27FC236}">
                      <a16:creationId xmlns:a16="http://schemas.microsoft.com/office/drawing/2014/main" id="{E02FEAFA-6F17-9E28-CCF8-9E0B32280817}"/>
                    </a:ext>
                  </a:extLst>
                </p14:cNvPr>
                <p14:cNvContentPartPr/>
                <p14:nvPr/>
              </p14:nvContentPartPr>
              <p14:xfrm>
                <a:off x="7066840" y="5522873"/>
                <a:ext cx="61920" cy="68040"/>
              </p14:xfrm>
            </p:contentPart>
          </mc:Choice>
          <mc:Fallback>
            <p:pic>
              <p:nvPicPr>
                <p:cNvPr id="22602" name="墨迹 22601">
                  <a:extLst>
                    <a:ext uri="{FF2B5EF4-FFF2-40B4-BE49-F238E27FC236}">
                      <a16:creationId xmlns:a16="http://schemas.microsoft.com/office/drawing/2014/main" id="{E02FEAFA-6F17-9E28-CCF8-9E0B3228081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58200" y="5513873"/>
                  <a:ext cx="7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2603" name="墨迹 22602">
                  <a:extLst>
                    <a:ext uri="{FF2B5EF4-FFF2-40B4-BE49-F238E27FC236}">
                      <a16:creationId xmlns:a16="http://schemas.microsoft.com/office/drawing/2014/main" id="{41154642-F665-D009-E408-F12EC411B393}"/>
                    </a:ext>
                  </a:extLst>
                </p14:cNvPr>
                <p14:cNvContentPartPr/>
                <p14:nvPr/>
              </p14:nvContentPartPr>
              <p14:xfrm>
                <a:off x="7094200" y="5449073"/>
                <a:ext cx="73080" cy="251640"/>
              </p14:xfrm>
            </p:contentPart>
          </mc:Choice>
          <mc:Fallback>
            <p:pic>
              <p:nvPicPr>
                <p:cNvPr id="22603" name="墨迹 22602">
                  <a:extLst>
                    <a:ext uri="{FF2B5EF4-FFF2-40B4-BE49-F238E27FC236}">
                      <a16:creationId xmlns:a16="http://schemas.microsoft.com/office/drawing/2014/main" id="{41154642-F665-D009-E408-F12EC411B39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85200" y="5440433"/>
                  <a:ext cx="90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2604" name="墨迹 22603">
                  <a:extLst>
                    <a:ext uri="{FF2B5EF4-FFF2-40B4-BE49-F238E27FC236}">
                      <a16:creationId xmlns:a16="http://schemas.microsoft.com/office/drawing/2014/main" id="{7B4560F8-8C20-3FE8-879E-8A5C0CA36023}"/>
                    </a:ext>
                  </a:extLst>
                </p14:cNvPr>
                <p14:cNvContentPartPr/>
                <p14:nvPr/>
              </p14:nvContentPartPr>
              <p14:xfrm>
                <a:off x="7107880" y="5351153"/>
                <a:ext cx="202320" cy="298440"/>
              </p14:xfrm>
            </p:contentPart>
          </mc:Choice>
          <mc:Fallback>
            <p:pic>
              <p:nvPicPr>
                <p:cNvPr id="22604" name="墨迹 22603">
                  <a:extLst>
                    <a:ext uri="{FF2B5EF4-FFF2-40B4-BE49-F238E27FC236}">
                      <a16:creationId xmlns:a16="http://schemas.microsoft.com/office/drawing/2014/main" id="{7B4560F8-8C20-3FE8-879E-8A5C0CA3602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098880" y="5342513"/>
                  <a:ext cx="2199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2605" name="墨迹 22604">
                  <a:extLst>
                    <a:ext uri="{FF2B5EF4-FFF2-40B4-BE49-F238E27FC236}">
                      <a16:creationId xmlns:a16="http://schemas.microsoft.com/office/drawing/2014/main" id="{4DBD485E-6155-CF4D-AF2E-BEAE4EE34C89}"/>
                    </a:ext>
                  </a:extLst>
                </p14:cNvPr>
                <p14:cNvContentPartPr/>
                <p14:nvPr/>
              </p14:nvContentPartPr>
              <p14:xfrm>
                <a:off x="7142080" y="5506313"/>
                <a:ext cx="131400" cy="146880"/>
              </p14:xfrm>
            </p:contentPart>
          </mc:Choice>
          <mc:Fallback>
            <p:pic>
              <p:nvPicPr>
                <p:cNvPr id="22605" name="墨迹 22604">
                  <a:extLst>
                    <a:ext uri="{FF2B5EF4-FFF2-40B4-BE49-F238E27FC236}">
                      <a16:creationId xmlns:a16="http://schemas.microsoft.com/office/drawing/2014/main" id="{4DBD485E-6155-CF4D-AF2E-BEAE4EE34C8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133440" y="5497313"/>
                  <a:ext cx="149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2606" name="墨迹 22605">
                  <a:extLst>
                    <a:ext uri="{FF2B5EF4-FFF2-40B4-BE49-F238E27FC236}">
                      <a16:creationId xmlns:a16="http://schemas.microsoft.com/office/drawing/2014/main" id="{A805E811-B3ED-6DD6-B997-BB3A677A44C3}"/>
                    </a:ext>
                  </a:extLst>
                </p14:cNvPr>
                <p14:cNvContentPartPr/>
                <p14:nvPr/>
              </p14:nvContentPartPr>
              <p14:xfrm>
                <a:off x="7252600" y="5409473"/>
                <a:ext cx="105480" cy="133200"/>
              </p14:xfrm>
            </p:contentPart>
          </mc:Choice>
          <mc:Fallback>
            <p:pic>
              <p:nvPicPr>
                <p:cNvPr id="22606" name="墨迹 22605">
                  <a:extLst>
                    <a:ext uri="{FF2B5EF4-FFF2-40B4-BE49-F238E27FC236}">
                      <a16:creationId xmlns:a16="http://schemas.microsoft.com/office/drawing/2014/main" id="{A805E811-B3ED-6DD6-B997-BB3A677A44C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43600" y="5400473"/>
                  <a:ext cx="123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2607" name="墨迹 22606">
                  <a:extLst>
                    <a:ext uri="{FF2B5EF4-FFF2-40B4-BE49-F238E27FC236}">
                      <a16:creationId xmlns:a16="http://schemas.microsoft.com/office/drawing/2014/main" id="{9773B879-407D-CD84-ACD8-058BDC6FDF05}"/>
                    </a:ext>
                  </a:extLst>
                </p14:cNvPr>
                <p14:cNvContentPartPr/>
                <p14:nvPr/>
              </p14:nvContentPartPr>
              <p14:xfrm>
                <a:off x="7315960" y="5331713"/>
                <a:ext cx="162720" cy="263520"/>
              </p14:xfrm>
            </p:contentPart>
          </mc:Choice>
          <mc:Fallback>
            <p:pic>
              <p:nvPicPr>
                <p:cNvPr id="22607" name="墨迹 22606">
                  <a:extLst>
                    <a:ext uri="{FF2B5EF4-FFF2-40B4-BE49-F238E27FC236}">
                      <a16:creationId xmlns:a16="http://schemas.microsoft.com/office/drawing/2014/main" id="{9773B879-407D-CD84-ACD8-058BDC6FDF0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307320" y="5323073"/>
                  <a:ext cx="180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2608" name="墨迹 22607">
                  <a:extLst>
                    <a:ext uri="{FF2B5EF4-FFF2-40B4-BE49-F238E27FC236}">
                      <a16:creationId xmlns:a16="http://schemas.microsoft.com/office/drawing/2014/main" id="{A1050A58-1887-EB37-D161-88A9F025F977}"/>
                    </a:ext>
                  </a:extLst>
                </p14:cNvPr>
                <p14:cNvContentPartPr/>
                <p14:nvPr/>
              </p14:nvContentPartPr>
              <p14:xfrm>
                <a:off x="7383640" y="5381393"/>
                <a:ext cx="229320" cy="194760"/>
              </p14:xfrm>
            </p:contentPart>
          </mc:Choice>
          <mc:Fallback>
            <p:pic>
              <p:nvPicPr>
                <p:cNvPr id="22608" name="墨迹 22607">
                  <a:extLst>
                    <a:ext uri="{FF2B5EF4-FFF2-40B4-BE49-F238E27FC236}">
                      <a16:creationId xmlns:a16="http://schemas.microsoft.com/office/drawing/2014/main" id="{A1050A58-1887-EB37-D161-88A9F025F9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74640" y="5372753"/>
                  <a:ext cx="246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2609" name="墨迹 22608">
                  <a:extLst>
                    <a:ext uri="{FF2B5EF4-FFF2-40B4-BE49-F238E27FC236}">
                      <a16:creationId xmlns:a16="http://schemas.microsoft.com/office/drawing/2014/main" id="{D3AD0683-D55E-F708-5278-0FBD5CBED203}"/>
                    </a:ext>
                  </a:extLst>
                </p14:cNvPr>
                <p14:cNvContentPartPr/>
                <p14:nvPr/>
              </p14:nvContentPartPr>
              <p14:xfrm>
                <a:off x="7623400" y="5179073"/>
                <a:ext cx="375480" cy="467640"/>
              </p14:xfrm>
            </p:contentPart>
          </mc:Choice>
          <mc:Fallback>
            <p:pic>
              <p:nvPicPr>
                <p:cNvPr id="22609" name="墨迹 22608">
                  <a:extLst>
                    <a:ext uri="{FF2B5EF4-FFF2-40B4-BE49-F238E27FC236}">
                      <a16:creationId xmlns:a16="http://schemas.microsoft.com/office/drawing/2014/main" id="{D3AD0683-D55E-F708-5278-0FBD5CBED2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14400" y="5170433"/>
                  <a:ext cx="3931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2611" name="墨迹 22610">
                  <a:extLst>
                    <a:ext uri="{FF2B5EF4-FFF2-40B4-BE49-F238E27FC236}">
                      <a16:creationId xmlns:a16="http://schemas.microsoft.com/office/drawing/2014/main" id="{DF1F349C-8560-121B-23B3-93B88F313F79}"/>
                    </a:ext>
                  </a:extLst>
                </p14:cNvPr>
                <p14:cNvContentPartPr/>
                <p14:nvPr/>
              </p14:nvContentPartPr>
              <p14:xfrm>
                <a:off x="7224520" y="4845713"/>
                <a:ext cx="209880" cy="266760"/>
              </p14:xfrm>
            </p:contentPart>
          </mc:Choice>
          <mc:Fallback>
            <p:pic>
              <p:nvPicPr>
                <p:cNvPr id="22611" name="墨迹 22610">
                  <a:extLst>
                    <a:ext uri="{FF2B5EF4-FFF2-40B4-BE49-F238E27FC236}">
                      <a16:creationId xmlns:a16="http://schemas.microsoft.com/office/drawing/2014/main" id="{DF1F349C-8560-121B-23B3-93B88F313F7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15520" y="4837073"/>
                  <a:ext cx="227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2612" name="墨迹 22611">
                  <a:extLst>
                    <a:ext uri="{FF2B5EF4-FFF2-40B4-BE49-F238E27FC236}">
                      <a16:creationId xmlns:a16="http://schemas.microsoft.com/office/drawing/2014/main" id="{28ACEAB5-F6AD-30E6-DEFE-10FB4BF38F30}"/>
                    </a:ext>
                  </a:extLst>
                </p14:cNvPr>
                <p14:cNvContentPartPr/>
                <p14:nvPr/>
              </p14:nvContentPartPr>
              <p14:xfrm>
                <a:off x="7350880" y="4802153"/>
                <a:ext cx="188640" cy="262800"/>
              </p14:xfrm>
            </p:contentPart>
          </mc:Choice>
          <mc:Fallback>
            <p:pic>
              <p:nvPicPr>
                <p:cNvPr id="22612" name="墨迹 22611">
                  <a:extLst>
                    <a:ext uri="{FF2B5EF4-FFF2-40B4-BE49-F238E27FC236}">
                      <a16:creationId xmlns:a16="http://schemas.microsoft.com/office/drawing/2014/main" id="{28ACEAB5-F6AD-30E6-DEFE-10FB4BF38F3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342240" y="4793513"/>
                  <a:ext cx="20628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29" name="组合 22628">
            <a:extLst>
              <a:ext uri="{FF2B5EF4-FFF2-40B4-BE49-F238E27FC236}">
                <a16:creationId xmlns:a16="http://schemas.microsoft.com/office/drawing/2014/main" id="{437371F7-D3F0-C2A0-D5CD-147F44970863}"/>
              </a:ext>
            </a:extLst>
          </p:cNvPr>
          <p:cNvGrpSpPr/>
          <p:nvPr/>
        </p:nvGrpSpPr>
        <p:grpSpPr>
          <a:xfrm>
            <a:off x="4606240" y="118553"/>
            <a:ext cx="2804400" cy="3070080"/>
            <a:chOff x="4606240" y="118553"/>
            <a:chExt cx="2804400" cy="30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2614" name="墨迹 22613">
                  <a:extLst>
                    <a:ext uri="{FF2B5EF4-FFF2-40B4-BE49-F238E27FC236}">
                      <a16:creationId xmlns:a16="http://schemas.microsoft.com/office/drawing/2014/main" id="{683A9AFB-6DCD-5743-A4BE-56174181CDC9}"/>
                    </a:ext>
                  </a:extLst>
                </p14:cNvPr>
                <p14:cNvContentPartPr/>
                <p14:nvPr/>
              </p14:nvContentPartPr>
              <p14:xfrm>
                <a:off x="4606240" y="2012513"/>
                <a:ext cx="35640" cy="1142280"/>
              </p14:xfrm>
            </p:contentPart>
          </mc:Choice>
          <mc:Fallback>
            <p:pic>
              <p:nvPicPr>
                <p:cNvPr id="22614" name="墨迹 22613">
                  <a:extLst>
                    <a:ext uri="{FF2B5EF4-FFF2-40B4-BE49-F238E27FC236}">
                      <a16:creationId xmlns:a16="http://schemas.microsoft.com/office/drawing/2014/main" id="{683A9AFB-6DCD-5743-A4BE-56174181CDC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97600" y="2003873"/>
                  <a:ext cx="53280" cy="11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2615" name="墨迹 22614">
                  <a:extLst>
                    <a:ext uri="{FF2B5EF4-FFF2-40B4-BE49-F238E27FC236}">
                      <a16:creationId xmlns:a16="http://schemas.microsoft.com/office/drawing/2014/main" id="{17B1AAA6-C982-E125-9626-96BF7A60EBBB}"/>
                    </a:ext>
                  </a:extLst>
                </p14:cNvPr>
                <p14:cNvContentPartPr/>
                <p14:nvPr/>
              </p14:nvContentPartPr>
              <p14:xfrm>
                <a:off x="4658440" y="1805153"/>
                <a:ext cx="2375280" cy="1090080"/>
              </p14:xfrm>
            </p:contentPart>
          </mc:Choice>
          <mc:Fallback>
            <p:pic>
              <p:nvPicPr>
                <p:cNvPr id="22615" name="墨迹 22614">
                  <a:extLst>
                    <a:ext uri="{FF2B5EF4-FFF2-40B4-BE49-F238E27FC236}">
                      <a16:creationId xmlns:a16="http://schemas.microsoft.com/office/drawing/2014/main" id="{17B1AAA6-C982-E125-9626-96BF7A60EBB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49440" y="1796513"/>
                  <a:ext cx="239292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2616" name="墨迹 22615">
                  <a:extLst>
                    <a:ext uri="{FF2B5EF4-FFF2-40B4-BE49-F238E27FC236}">
                      <a16:creationId xmlns:a16="http://schemas.microsoft.com/office/drawing/2014/main" id="{265A5C53-085A-7EA6-4F36-DD198CF0A926}"/>
                    </a:ext>
                  </a:extLst>
                </p14:cNvPr>
                <p14:cNvContentPartPr/>
                <p14:nvPr/>
              </p14:nvContentPartPr>
              <p14:xfrm>
                <a:off x="4979200" y="3108713"/>
                <a:ext cx="1896840" cy="79920"/>
              </p14:xfrm>
            </p:contentPart>
          </mc:Choice>
          <mc:Fallback>
            <p:pic>
              <p:nvPicPr>
                <p:cNvPr id="22616" name="墨迹 22615">
                  <a:extLst>
                    <a:ext uri="{FF2B5EF4-FFF2-40B4-BE49-F238E27FC236}">
                      <a16:creationId xmlns:a16="http://schemas.microsoft.com/office/drawing/2014/main" id="{265A5C53-085A-7EA6-4F36-DD198CF0A92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970200" y="3099713"/>
                  <a:ext cx="1914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2617" name="墨迹 22616">
                  <a:extLst>
                    <a:ext uri="{FF2B5EF4-FFF2-40B4-BE49-F238E27FC236}">
                      <a16:creationId xmlns:a16="http://schemas.microsoft.com/office/drawing/2014/main" id="{F17E2957-3E78-7E3D-B652-C45C82FFD0BC}"/>
                    </a:ext>
                  </a:extLst>
                </p14:cNvPr>
                <p14:cNvContentPartPr/>
                <p14:nvPr/>
              </p14:nvContentPartPr>
              <p14:xfrm>
                <a:off x="5575360" y="485393"/>
                <a:ext cx="770400" cy="1398960"/>
              </p14:xfrm>
            </p:contentPart>
          </mc:Choice>
          <mc:Fallback>
            <p:pic>
              <p:nvPicPr>
                <p:cNvPr id="22617" name="墨迹 22616">
                  <a:extLst>
                    <a:ext uri="{FF2B5EF4-FFF2-40B4-BE49-F238E27FC236}">
                      <a16:creationId xmlns:a16="http://schemas.microsoft.com/office/drawing/2014/main" id="{F17E2957-3E78-7E3D-B652-C45C82FFD0B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566360" y="476393"/>
                  <a:ext cx="788040" cy="14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2618" name="墨迹 22617">
                  <a:extLst>
                    <a:ext uri="{FF2B5EF4-FFF2-40B4-BE49-F238E27FC236}">
                      <a16:creationId xmlns:a16="http://schemas.microsoft.com/office/drawing/2014/main" id="{7D0011B8-364D-E7BB-48E2-F2DA2E4E1550}"/>
                    </a:ext>
                  </a:extLst>
                </p14:cNvPr>
                <p14:cNvContentPartPr/>
                <p14:nvPr/>
              </p14:nvContentPartPr>
              <p14:xfrm>
                <a:off x="6013120" y="240233"/>
                <a:ext cx="7920" cy="203040"/>
              </p14:xfrm>
            </p:contentPart>
          </mc:Choice>
          <mc:Fallback>
            <p:pic>
              <p:nvPicPr>
                <p:cNvPr id="22618" name="墨迹 22617">
                  <a:extLst>
                    <a:ext uri="{FF2B5EF4-FFF2-40B4-BE49-F238E27FC236}">
                      <a16:creationId xmlns:a16="http://schemas.microsoft.com/office/drawing/2014/main" id="{7D0011B8-364D-E7BB-48E2-F2DA2E4E155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04120" y="231233"/>
                  <a:ext cx="25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2619" name="墨迹 22618">
                  <a:extLst>
                    <a:ext uri="{FF2B5EF4-FFF2-40B4-BE49-F238E27FC236}">
                      <a16:creationId xmlns:a16="http://schemas.microsoft.com/office/drawing/2014/main" id="{F143B9BB-CD54-ADF7-2CE1-7FFBCB5F0098}"/>
                    </a:ext>
                  </a:extLst>
                </p14:cNvPr>
                <p14:cNvContentPartPr/>
                <p14:nvPr/>
              </p14:nvContentPartPr>
              <p14:xfrm>
                <a:off x="6053080" y="352193"/>
                <a:ext cx="54720" cy="20160"/>
              </p14:xfrm>
            </p:contentPart>
          </mc:Choice>
          <mc:Fallback>
            <p:pic>
              <p:nvPicPr>
                <p:cNvPr id="22619" name="墨迹 22618">
                  <a:extLst>
                    <a:ext uri="{FF2B5EF4-FFF2-40B4-BE49-F238E27FC236}">
                      <a16:creationId xmlns:a16="http://schemas.microsoft.com/office/drawing/2014/main" id="{F143B9BB-CD54-ADF7-2CE1-7FFBCB5F009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44440" y="343553"/>
                  <a:ext cx="72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2620" name="墨迹 22619">
                  <a:extLst>
                    <a:ext uri="{FF2B5EF4-FFF2-40B4-BE49-F238E27FC236}">
                      <a16:creationId xmlns:a16="http://schemas.microsoft.com/office/drawing/2014/main" id="{1E261A04-199C-0937-3B23-0D464207695B}"/>
                    </a:ext>
                  </a:extLst>
                </p14:cNvPr>
                <p14:cNvContentPartPr/>
                <p14:nvPr/>
              </p14:nvContentPartPr>
              <p14:xfrm>
                <a:off x="5828440" y="273353"/>
                <a:ext cx="560160" cy="275040"/>
              </p14:xfrm>
            </p:contentPart>
          </mc:Choice>
          <mc:Fallback>
            <p:pic>
              <p:nvPicPr>
                <p:cNvPr id="22620" name="墨迹 22619">
                  <a:extLst>
                    <a:ext uri="{FF2B5EF4-FFF2-40B4-BE49-F238E27FC236}">
                      <a16:creationId xmlns:a16="http://schemas.microsoft.com/office/drawing/2014/main" id="{1E261A04-199C-0937-3B23-0D464207695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819800" y="264353"/>
                  <a:ext cx="577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2621" name="墨迹 22620">
                  <a:extLst>
                    <a:ext uri="{FF2B5EF4-FFF2-40B4-BE49-F238E27FC236}">
                      <a16:creationId xmlns:a16="http://schemas.microsoft.com/office/drawing/2014/main" id="{0557E4C5-2F31-B4ED-5394-B413813AC179}"/>
                    </a:ext>
                  </a:extLst>
                </p14:cNvPr>
                <p14:cNvContentPartPr/>
                <p14:nvPr/>
              </p14:nvContentPartPr>
              <p14:xfrm>
                <a:off x="6341440" y="162833"/>
                <a:ext cx="173880" cy="285120"/>
              </p14:xfrm>
            </p:contentPart>
          </mc:Choice>
          <mc:Fallback>
            <p:pic>
              <p:nvPicPr>
                <p:cNvPr id="22621" name="墨迹 22620">
                  <a:extLst>
                    <a:ext uri="{FF2B5EF4-FFF2-40B4-BE49-F238E27FC236}">
                      <a16:creationId xmlns:a16="http://schemas.microsoft.com/office/drawing/2014/main" id="{0557E4C5-2F31-B4ED-5394-B413813AC17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32800" y="153833"/>
                  <a:ext cx="191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2622" name="墨迹 22621">
                  <a:extLst>
                    <a:ext uri="{FF2B5EF4-FFF2-40B4-BE49-F238E27FC236}">
                      <a16:creationId xmlns:a16="http://schemas.microsoft.com/office/drawing/2014/main" id="{D1EA5221-6560-5A5B-4144-382F8A219DCD}"/>
                    </a:ext>
                  </a:extLst>
                </p14:cNvPr>
                <p14:cNvContentPartPr/>
                <p14:nvPr/>
              </p14:nvContentPartPr>
              <p14:xfrm>
                <a:off x="6312280" y="322313"/>
                <a:ext cx="225000" cy="178200"/>
              </p14:xfrm>
            </p:contentPart>
          </mc:Choice>
          <mc:Fallback>
            <p:pic>
              <p:nvPicPr>
                <p:cNvPr id="22622" name="墨迹 22621">
                  <a:extLst>
                    <a:ext uri="{FF2B5EF4-FFF2-40B4-BE49-F238E27FC236}">
                      <a16:creationId xmlns:a16="http://schemas.microsoft.com/office/drawing/2014/main" id="{D1EA5221-6560-5A5B-4144-382F8A219DC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03280" y="313673"/>
                  <a:ext cx="242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2624" name="墨迹 22623">
                  <a:extLst>
                    <a:ext uri="{FF2B5EF4-FFF2-40B4-BE49-F238E27FC236}">
                      <a16:creationId xmlns:a16="http://schemas.microsoft.com/office/drawing/2014/main" id="{3FCBDE65-D413-14ED-50FA-ADDDB8F50AF2}"/>
                    </a:ext>
                  </a:extLst>
                </p14:cNvPr>
                <p14:cNvContentPartPr/>
                <p14:nvPr/>
              </p14:nvContentPartPr>
              <p14:xfrm>
                <a:off x="6552040" y="180113"/>
                <a:ext cx="250920" cy="248040"/>
              </p14:xfrm>
            </p:contentPart>
          </mc:Choice>
          <mc:Fallback>
            <p:pic>
              <p:nvPicPr>
                <p:cNvPr id="22624" name="墨迹 22623">
                  <a:extLst>
                    <a:ext uri="{FF2B5EF4-FFF2-40B4-BE49-F238E27FC236}">
                      <a16:creationId xmlns:a16="http://schemas.microsoft.com/office/drawing/2014/main" id="{3FCBDE65-D413-14ED-50FA-ADDDB8F50AF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43400" y="171473"/>
                  <a:ext cx="268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2625" name="墨迹 22624">
                  <a:extLst>
                    <a:ext uri="{FF2B5EF4-FFF2-40B4-BE49-F238E27FC236}">
                      <a16:creationId xmlns:a16="http://schemas.microsoft.com/office/drawing/2014/main" id="{AFEC49D4-12CF-B0A8-3E65-1C875A56A643}"/>
                    </a:ext>
                  </a:extLst>
                </p14:cNvPr>
                <p14:cNvContentPartPr/>
                <p14:nvPr/>
              </p14:nvContentPartPr>
              <p14:xfrm>
                <a:off x="6858040" y="238073"/>
                <a:ext cx="154800" cy="218160"/>
              </p14:xfrm>
            </p:contentPart>
          </mc:Choice>
          <mc:Fallback>
            <p:pic>
              <p:nvPicPr>
                <p:cNvPr id="22625" name="墨迹 22624">
                  <a:extLst>
                    <a:ext uri="{FF2B5EF4-FFF2-40B4-BE49-F238E27FC236}">
                      <a16:creationId xmlns:a16="http://schemas.microsoft.com/office/drawing/2014/main" id="{AFEC49D4-12CF-B0A8-3E65-1C875A56A64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849040" y="229073"/>
                  <a:ext cx="172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2626" name="墨迹 22625">
                  <a:extLst>
                    <a:ext uri="{FF2B5EF4-FFF2-40B4-BE49-F238E27FC236}">
                      <a16:creationId xmlns:a16="http://schemas.microsoft.com/office/drawing/2014/main" id="{3D74B145-7E7B-0EF2-2E6B-6219BE14F27C}"/>
                    </a:ext>
                  </a:extLst>
                </p14:cNvPr>
                <p14:cNvContentPartPr/>
                <p14:nvPr/>
              </p14:nvContentPartPr>
              <p14:xfrm>
                <a:off x="7071880" y="406193"/>
                <a:ext cx="25920" cy="2880"/>
              </p14:xfrm>
            </p:contentPart>
          </mc:Choice>
          <mc:Fallback>
            <p:pic>
              <p:nvPicPr>
                <p:cNvPr id="22626" name="墨迹 22625">
                  <a:extLst>
                    <a:ext uri="{FF2B5EF4-FFF2-40B4-BE49-F238E27FC236}">
                      <a16:creationId xmlns:a16="http://schemas.microsoft.com/office/drawing/2014/main" id="{3D74B145-7E7B-0EF2-2E6B-6219BE14F27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062880" y="397553"/>
                  <a:ext cx="435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2627" name="墨迹 22626">
                  <a:extLst>
                    <a:ext uri="{FF2B5EF4-FFF2-40B4-BE49-F238E27FC236}">
                      <a16:creationId xmlns:a16="http://schemas.microsoft.com/office/drawing/2014/main" id="{FFDDF052-96EC-62CE-04F5-024022919E67}"/>
                    </a:ext>
                  </a:extLst>
                </p14:cNvPr>
                <p14:cNvContentPartPr/>
                <p14:nvPr/>
              </p14:nvContentPartPr>
              <p14:xfrm>
                <a:off x="7081600" y="118553"/>
                <a:ext cx="230040" cy="370800"/>
              </p14:xfrm>
            </p:contentPart>
          </mc:Choice>
          <mc:Fallback>
            <p:pic>
              <p:nvPicPr>
                <p:cNvPr id="22627" name="墨迹 22626">
                  <a:extLst>
                    <a:ext uri="{FF2B5EF4-FFF2-40B4-BE49-F238E27FC236}">
                      <a16:creationId xmlns:a16="http://schemas.microsoft.com/office/drawing/2014/main" id="{FFDDF052-96EC-62CE-04F5-024022919E6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072600" y="109553"/>
                  <a:ext cx="2476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628" name="墨迹 22627">
                  <a:extLst>
                    <a:ext uri="{FF2B5EF4-FFF2-40B4-BE49-F238E27FC236}">
                      <a16:creationId xmlns:a16="http://schemas.microsoft.com/office/drawing/2014/main" id="{DE58BEE2-538D-24EE-FBFA-91017166931C}"/>
                    </a:ext>
                  </a:extLst>
                </p14:cNvPr>
                <p14:cNvContentPartPr/>
                <p14:nvPr/>
              </p14:nvContentPartPr>
              <p14:xfrm>
                <a:off x="7363840" y="487553"/>
                <a:ext cx="46800" cy="45000"/>
              </p14:xfrm>
            </p:contentPart>
          </mc:Choice>
          <mc:Fallback>
            <p:pic>
              <p:nvPicPr>
                <p:cNvPr id="22628" name="墨迹 22627">
                  <a:extLst>
                    <a:ext uri="{FF2B5EF4-FFF2-40B4-BE49-F238E27FC236}">
                      <a16:creationId xmlns:a16="http://schemas.microsoft.com/office/drawing/2014/main" id="{DE58BEE2-538D-24EE-FBFA-91017166931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355200" y="478553"/>
                  <a:ext cx="644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44" name="组合 22643">
            <a:extLst>
              <a:ext uri="{FF2B5EF4-FFF2-40B4-BE49-F238E27FC236}">
                <a16:creationId xmlns:a16="http://schemas.microsoft.com/office/drawing/2014/main" id="{36EB8D7D-7CAA-6A82-4911-87605FC922D4}"/>
              </a:ext>
            </a:extLst>
          </p:cNvPr>
          <p:cNvGrpSpPr/>
          <p:nvPr/>
        </p:nvGrpSpPr>
        <p:grpSpPr>
          <a:xfrm>
            <a:off x="7673080" y="202793"/>
            <a:ext cx="1035360" cy="826560"/>
            <a:chOff x="7673080" y="202793"/>
            <a:chExt cx="1035360" cy="82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630" name="墨迹 22629">
                  <a:extLst>
                    <a:ext uri="{FF2B5EF4-FFF2-40B4-BE49-F238E27FC236}">
                      <a16:creationId xmlns:a16="http://schemas.microsoft.com/office/drawing/2014/main" id="{296BE488-7E5D-B36B-0180-37DD38B12C5B}"/>
                    </a:ext>
                  </a:extLst>
                </p14:cNvPr>
                <p14:cNvContentPartPr/>
                <p14:nvPr/>
              </p14:nvContentPartPr>
              <p14:xfrm>
                <a:off x="7693960" y="271193"/>
                <a:ext cx="219960" cy="16560"/>
              </p14:xfrm>
            </p:contentPart>
          </mc:Choice>
          <mc:Fallback>
            <p:pic>
              <p:nvPicPr>
                <p:cNvPr id="22630" name="墨迹 22629">
                  <a:extLst>
                    <a:ext uri="{FF2B5EF4-FFF2-40B4-BE49-F238E27FC236}">
                      <a16:creationId xmlns:a16="http://schemas.microsoft.com/office/drawing/2014/main" id="{296BE488-7E5D-B36B-0180-37DD38B12C5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85320" y="262193"/>
                  <a:ext cx="237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631" name="墨迹 22630">
                  <a:extLst>
                    <a:ext uri="{FF2B5EF4-FFF2-40B4-BE49-F238E27FC236}">
                      <a16:creationId xmlns:a16="http://schemas.microsoft.com/office/drawing/2014/main" id="{0570208A-286C-EE8D-8656-72C535FB8915}"/>
                    </a:ext>
                  </a:extLst>
                </p14:cNvPr>
                <p14:cNvContentPartPr/>
                <p14:nvPr/>
              </p14:nvContentPartPr>
              <p14:xfrm>
                <a:off x="7673080" y="348953"/>
                <a:ext cx="266760" cy="132840"/>
              </p14:xfrm>
            </p:contentPart>
          </mc:Choice>
          <mc:Fallback>
            <p:pic>
              <p:nvPicPr>
                <p:cNvPr id="22631" name="墨迹 22630">
                  <a:extLst>
                    <a:ext uri="{FF2B5EF4-FFF2-40B4-BE49-F238E27FC236}">
                      <a16:creationId xmlns:a16="http://schemas.microsoft.com/office/drawing/2014/main" id="{0570208A-286C-EE8D-8656-72C535FB891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664080" y="339953"/>
                  <a:ext cx="284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2632" name="墨迹 22631">
                  <a:extLst>
                    <a:ext uri="{FF2B5EF4-FFF2-40B4-BE49-F238E27FC236}">
                      <a16:creationId xmlns:a16="http://schemas.microsoft.com/office/drawing/2014/main" id="{671314A3-2736-18C7-1E96-9D89BBFF0311}"/>
                    </a:ext>
                  </a:extLst>
                </p14:cNvPr>
                <p14:cNvContentPartPr/>
                <p14:nvPr/>
              </p14:nvContentPartPr>
              <p14:xfrm>
                <a:off x="7761280" y="522113"/>
                <a:ext cx="27720" cy="160920"/>
              </p14:xfrm>
            </p:contentPart>
          </mc:Choice>
          <mc:Fallback>
            <p:pic>
              <p:nvPicPr>
                <p:cNvPr id="22632" name="墨迹 22631">
                  <a:extLst>
                    <a:ext uri="{FF2B5EF4-FFF2-40B4-BE49-F238E27FC236}">
                      <a16:creationId xmlns:a16="http://schemas.microsoft.com/office/drawing/2014/main" id="{671314A3-2736-18C7-1E96-9D89BBFF031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52280" y="513113"/>
                  <a:ext cx="45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2633" name="墨迹 22632">
                  <a:extLst>
                    <a:ext uri="{FF2B5EF4-FFF2-40B4-BE49-F238E27FC236}">
                      <a16:creationId xmlns:a16="http://schemas.microsoft.com/office/drawing/2014/main" id="{F64F13B8-A353-DEC4-E651-D12F16DF2C79}"/>
                    </a:ext>
                  </a:extLst>
                </p14:cNvPr>
                <p14:cNvContentPartPr/>
                <p14:nvPr/>
              </p14:nvContentPartPr>
              <p14:xfrm>
                <a:off x="7795120" y="539753"/>
                <a:ext cx="124560" cy="58320"/>
              </p14:xfrm>
            </p:contentPart>
          </mc:Choice>
          <mc:Fallback>
            <p:pic>
              <p:nvPicPr>
                <p:cNvPr id="22633" name="墨迹 22632">
                  <a:extLst>
                    <a:ext uri="{FF2B5EF4-FFF2-40B4-BE49-F238E27FC236}">
                      <a16:creationId xmlns:a16="http://schemas.microsoft.com/office/drawing/2014/main" id="{F64F13B8-A353-DEC4-E651-D12F16DF2C7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786480" y="531113"/>
                  <a:ext cx="1422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2634" name="墨迹 22633">
                  <a:extLst>
                    <a:ext uri="{FF2B5EF4-FFF2-40B4-BE49-F238E27FC236}">
                      <a16:creationId xmlns:a16="http://schemas.microsoft.com/office/drawing/2014/main" id="{F6ECC2E8-23B9-5680-D596-31860D2FAC57}"/>
                    </a:ext>
                  </a:extLst>
                </p14:cNvPr>
                <p14:cNvContentPartPr/>
                <p14:nvPr/>
              </p14:nvContentPartPr>
              <p14:xfrm>
                <a:off x="7940920" y="367313"/>
                <a:ext cx="164880" cy="181440"/>
              </p14:xfrm>
            </p:contentPart>
          </mc:Choice>
          <mc:Fallback>
            <p:pic>
              <p:nvPicPr>
                <p:cNvPr id="22634" name="墨迹 22633">
                  <a:extLst>
                    <a:ext uri="{FF2B5EF4-FFF2-40B4-BE49-F238E27FC236}">
                      <a16:creationId xmlns:a16="http://schemas.microsoft.com/office/drawing/2014/main" id="{F6ECC2E8-23B9-5680-D596-31860D2FAC5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931920" y="358673"/>
                  <a:ext cx="182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2635" name="墨迹 22634">
                  <a:extLst>
                    <a:ext uri="{FF2B5EF4-FFF2-40B4-BE49-F238E27FC236}">
                      <a16:creationId xmlns:a16="http://schemas.microsoft.com/office/drawing/2014/main" id="{D39B5637-A193-7320-5509-A4828594C481}"/>
                    </a:ext>
                  </a:extLst>
                </p14:cNvPr>
                <p14:cNvContentPartPr/>
                <p14:nvPr/>
              </p14:nvContentPartPr>
              <p14:xfrm>
                <a:off x="8037760" y="261113"/>
                <a:ext cx="203400" cy="280080"/>
              </p14:xfrm>
            </p:contentPart>
          </mc:Choice>
          <mc:Fallback>
            <p:pic>
              <p:nvPicPr>
                <p:cNvPr id="22635" name="墨迹 22634">
                  <a:extLst>
                    <a:ext uri="{FF2B5EF4-FFF2-40B4-BE49-F238E27FC236}">
                      <a16:creationId xmlns:a16="http://schemas.microsoft.com/office/drawing/2014/main" id="{D39B5637-A193-7320-5509-A4828594C48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028760" y="252473"/>
                  <a:ext cx="221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636" name="墨迹 22635">
                  <a:extLst>
                    <a:ext uri="{FF2B5EF4-FFF2-40B4-BE49-F238E27FC236}">
                      <a16:creationId xmlns:a16="http://schemas.microsoft.com/office/drawing/2014/main" id="{47EBC8E7-454C-2837-6F02-C818DCEE8EF8}"/>
                    </a:ext>
                  </a:extLst>
                </p14:cNvPr>
                <p14:cNvContentPartPr/>
                <p14:nvPr/>
              </p14:nvContentPartPr>
              <p14:xfrm>
                <a:off x="8253400" y="396113"/>
                <a:ext cx="14760" cy="140760"/>
              </p14:xfrm>
            </p:contentPart>
          </mc:Choice>
          <mc:Fallback>
            <p:pic>
              <p:nvPicPr>
                <p:cNvPr id="22636" name="墨迹 22635">
                  <a:extLst>
                    <a:ext uri="{FF2B5EF4-FFF2-40B4-BE49-F238E27FC236}">
                      <a16:creationId xmlns:a16="http://schemas.microsoft.com/office/drawing/2014/main" id="{47EBC8E7-454C-2837-6F02-C818DCEE8EF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244760" y="387113"/>
                  <a:ext cx="32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2637" name="墨迹 22636">
                  <a:extLst>
                    <a:ext uri="{FF2B5EF4-FFF2-40B4-BE49-F238E27FC236}">
                      <a16:creationId xmlns:a16="http://schemas.microsoft.com/office/drawing/2014/main" id="{BA58D3FA-09A2-C326-6EAC-73B32A3D8EBD}"/>
                    </a:ext>
                  </a:extLst>
                </p14:cNvPr>
                <p14:cNvContentPartPr/>
                <p14:nvPr/>
              </p14:nvContentPartPr>
              <p14:xfrm>
                <a:off x="8252680" y="423113"/>
                <a:ext cx="99000" cy="86400"/>
              </p14:xfrm>
            </p:contentPart>
          </mc:Choice>
          <mc:Fallback>
            <p:pic>
              <p:nvPicPr>
                <p:cNvPr id="22637" name="墨迹 22636">
                  <a:extLst>
                    <a:ext uri="{FF2B5EF4-FFF2-40B4-BE49-F238E27FC236}">
                      <a16:creationId xmlns:a16="http://schemas.microsoft.com/office/drawing/2014/main" id="{BA58D3FA-09A2-C326-6EAC-73B32A3D8EB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243680" y="414113"/>
                  <a:ext cx="116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2638" name="墨迹 22637">
                  <a:extLst>
                    <a:ext uri="{FF2B5EF4-FFF2-40B4-BE49-F238E27FC236}">
                      <a16:creationId xmlns:a16="http://schemas.microsoft.com/office/drawing/2014/main" id="{08D0799A-3528-47B7-DF54-5927345BF95E}"/>
                    </a:ext>
                  </a:extLst>
                </p14:cNvPr>
                <p14:cNvContentPartPr/>
                <p14:nvPr/>
              </p14:nvContentPartPr>
              <p14:xfrm>
                <a:off x="8400280" y="202793"/>
                <a:ext cx="308160" cy="286200"/>
              </p14:xfrm>
            </p:contentPart>
          </mc:Choice>
          <mc:Fallback>
            <p:pic>
              <p:nvPicPr>
                <p:cNvPr id="22638" name="墨迹 22637">
                  <a:extLst>
                    <a:ext uri="{FF2B5EF4-FFF2-40B4-BE49-F238E27FC236}">
                      <a16:creationId xmlns:a16="http://schemas.microsoft.com/office/drawing/2014/main" id="{08D0799A-3528-47B7-DF54-5927345BF95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91280" y="193793"/>
                  <a:ext cx="325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639" name="墨迹 22638">
                  <a:extLst>
                    <a:ext uri="{FF2B5EF4-FFF2-40B4-BE49-F238E27FC236}">
                      <a16:creationId xmlns:a16="http://schemas.microsoft.com/office/drawing/2014/main" id="{19A20AD7-949B-2109-63CB-27FBB24F48EA}"/>
                    </a:ext>
                  </a:extLst>
                </p14:cNvPr>
                <p14:cNvContentPartPr/>
                <p14:nvPr/>
              </p14:nvContentPartPr>
              <p14:xfrm>
                <a:off x="8107600" y="718313"/>
                <a:ext cx="136080" cy="273960"/>
              </p14:xfrm>
            </p:contentPart>
          </mc:Choice>
          <mc:Fallback>
            <p:pic>
              <p:nvPicPr>
                <p:cNvPr id="22639" name="墨迹 22638">
                  <a:extLst>
                    <a:ext uri="{FF2B5EF4-FFF2-40B4-BE49-F238E27FC236}">
                      <a16:creationId xmlns:a16="http://schemas.microsoft.com/office/drawing/2014/main" id="{19A20AD7-949B-2109-63CB-27FBB24F48E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098600" y="709673"/>
                  <a:ext cx="153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640" name="墨迹 22639">
                  <a:extLst>
                    <a:ext uri="{FF2B5EF4-FFF2-40B4-BE49-F238E27FC236}">
                      <a16:creationId xmlns:a16="http://schemas.microsoft.com/office/drawing/2014/main" id="{99E58260-0267-F1AB-D563-D50ECF7E0319}"/>
                    </a:ext>
                  </a:extLst>
                </p14:cNvPr>
                <p14:cNvContentPartPr/>
                <p14:nvPr/>
              </p14:nvContentPartPr>
              <p14:xfrm>
                <a:off x="8240080" y="731993"/>
                <a:ext cx="147240" cy="117000"/>
              </p14:xfrm>
            </p:contentPart>
          </mc:Choice>
          <mc:Fallback>
            <p:pic>
              <p:nvPicPr>
                <p:cNvPr id="22640" name="墨迹 22639">
                  <a:extLst>
                    <a:ext uri="{FF2B5EF4-FFF2-40B4-BE49-F238E27FC236}">
                      <a16:creationId xmlns:a16="http://schemas.microsoft.com/office/drawing/2014/main" id="{99E58260-0267-F1AB-D563-D50ECF7E031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231080" y="722993"/>
                  <a:ext cx="164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641" name="墨迹 22640">
                  <a:extLst>
                    <a:ext uri="{FF2B5EF4-FFF2-40B4-BE49-F238E27FC236}">
                      <a16:creationId xmlns:a16="http://schemas.microsoft.com/office/drawing/2014/main" id="{A7164652-56DF-39A6-8D2E-082661544987}"/>
                    </a:ext>
                  </a:extLst>
                </p14:cNvPr>
                <p14:cNvContentPartPr/>
                <p14:nvPr/>
              </p14:nvContentPartPr>
              <p14:xfrm>
                <a:off x="8267080" y="686633"/>
                <a:ext cx="219240" cy="245880"/>
              </p14:xfrm>
            </p:contentPart>
          </mc:Choice>
          <mc:Fallback>
            <p:pic>
              <p:nvPicPr>
                <p:cNvPr id="22641" name="墨迹 22640">
                  <a:extLst>
                    <a:ext uri="{FF2B5EF4-FFF2-40B4-BE49-F238E27FC236}">
                      <a16:creationId xmlns:a16="http://schemas.microsoft.com/office/drawing/2014/main" id="{A7164652-56DF-39A6-8D2E-08266154498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58440" y="677633"/>
                  <a:ext cx="236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642" name="墨迹 22641">
                  <a:extLst>
                    <a:ext uri="{FF2B5EF4-FFF2-40B4-BE49-F238E27FC236}">
                      <a16:creationId xmlns:a16="http://schemas.microsoft.com/office/drawing/2014/main" id="{AF33CDA9-212E-9FA7-5541-BF105B149F9D}"/>
                    </a:ext>
                  </a:extLst>
                </p14:cNvPr>
                <p14:cNvContentPartPr/>
                <p14:nvPr/>
              </p14:nvContentPartPr>
              <p14:xfrm>
                <a:off x="8475880" y="708233"/>
                <a:ext cx="230040" cy="321120"/>
              </p14:xfrm>
            </p:contentPart>
          </mc:Choice>
          <mc:Fallback>
            <p:pic>
              <p:nvPicPr>
                <p:cNvPr id="22642" name="墨迹 22641">
                  <a:extLst>
                    <a:ext uri="{FF2B5EF4-FFF2-40B4-BE49-F238E27FC236}">
                      <a16:creationId xmlns:a16="http://schemas.microsoft.com/office/drawing/2014/main" id="{AF33CDA9-212E-9FA7-5541-BF105B149F9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466880" y="699233"/>
                  <a:ext cx="247680" cy="33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MAP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1484784"/>
            <a:ext cx="1997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MAP criterion: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88840"/>
            <a:ext cx="6415457" cy="400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615" y="4474293"/>
            <a:ext cx="2571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BE1C17-0BC1-170C-02C6-C647C1BD04C0}"/>
                  </a:ext>
                </a:extLst>
              </p14:cNvPr>
              <p14:cNvContentPartPr/>
              <p14:nvPr/>
            </p14:nvContentPartPr>
            <p14:xfrm>
              <a:off x="5814040" y="3731153"/>
              <a:ext cx="1815480" cy="101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BE1C17-0BC1-170C-02C6-C647C1BD04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400" y="3722513"/>
                <a:ext cx="18331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6D58150-5B7F-01DC-555E-D8172B762212}"/>
                  </a:ext>
                </a:extLst>
              </p14:cNvPr>
              <p14:cNvContentPartPr/>
              <p14:nvPr/>
            </p14:nvContentPartPr>
            <p14:xfrm>
              <a:off x="5482840" y="4735193"/>
              <a:ext cx="828000" cy="53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6D58150-5B7F-01DC-555E-D8172B7622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4200" y="4726193"/>
                <a:ext cx="84564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8" name="组合 1037">
            <a:extLst>
              <a:ext uri="{FF2B5EF4-FFF2-40B4-BE49-F238E27FC236}">
                <a16:creationId xmlns:a16="http://schemas.microsoft.com/office/drawing/2014/main" id="{60A7F4AA-E298-C3CA-22FD-4613B3F987FC}"/>
              </a:ext>
            </a:extLst>
          </p:cNvPr>
          <p:cNvGrpSpPr/>
          <p:nvPr/>
        </p:nvGrpSpPr>
        <p:grpSpPr>
          <a:xfrm>
            <a:off x="6575800" y="3842393"/>
            <a:ext cx="2392200" cy="1184760"/>
            <a:chOff x="6575800" y="3842393"/>
            <a:chExt cx="2392200" cy="11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989DD8E-DCC1-07F6-5AD0-7491ED7254DC}"/>
                    </a:ext>
                  </a:extLst>
                </p14:cNvPr>
                <p14:cNvContentPartPr/>
                <p14:nvPr/>
              </p14:nvContentPartPr>
              <p14:xfrm>
                <a:off x="6781360" y="3842393"/>
                <a:ext cx="59760" cy="248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989DD8E-DCC1-07F6-5AD0-7491ED7254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72360" y="3833393"/>
                  <a:ext cx="77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F4B0264-53A7-7E7C-E677-2B18C63EE031}"/>
                    </a:ext>
                  </a:extLst>
                </p14:cNvPr>
                <p14:cNvContentPartPr/>
                <p14:nvPr/>
              </p14:nvContentPartPr>
              <p14:xfrm>
                <a:off x="6888280" y="3864353"/>
                <a:ext cx="38520" cy="200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F4B0264-53A7-7E7C-E677-2B18C63EE0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79640" y="3855713"/>
                  <a:ext cx="56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BDD4FD1-D038-CC3A-6DD4-A9F03D069A70}"/>
                    </a:ext>
                  </a:extLst>
                </p14:cNvPr>
                <p14:cNvContentPartPr/>
                <p14:nvPr/>
              </p14:nvContentPartPr>
              <p14:xfrm>
                <a:off x="6616840" y="4583993"/>
                <a:ext cx="1136520" cy="63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BDD4FD1-D038-CC3A-6DD4-A9F03D069A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08200" y="4574993"/>
                  <a:ext cx="1154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B49AF0E-0F62-A6EA-960A-2011E7E6D058}"/>
                    </a:ext>
                  </a:extLst>
                </p14:cNvPr>
                <p14:cNvContentPartPr/>
                <p14:nvPr/>
              </p14:nvContentPartPr>
              <p14:xfrm>
                <a:off x="6654280" y="4196633"/>
                <a:ext cx="194400" cy="37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B49AF0E-0F62-A6EA-960A-2011E7E6D0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45280" y="4187993"/>
                  <a:ext cx="212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742C4D6-06FA-6CE1-3FAA-9638265306B1}"/>
                    </a:ext>
                  </a:extLst>
                </p14:cNvPr>
                <p14:cNvContentPartPr/>
                <p14:nvPr/>
              </p14:nvContentPartPr>
              <p14:xfrm>
                <a:off x="6653560" y="4204913"/>
                <a:ext cx="27360" cy="3852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742C4D6-06FA-6CE1-3FAA-9638265306B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44920" y="4195913"/>
                  <a:ext cx="450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C5D634E-CA1F-031D-9296-72586DB59AE8}"/>
                    </a:ext>
                  </a:extLst>
                </p14:cNvPr>
                <p14:cNvContentPartPr/>
                <p14:nvPr/>
              </p14:nvContentPartPr>
              <p14:xfrm>
                <a:off x="6995200" y="4192313"/>
                <a:ext cx="117720" cy="226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C5D634E-CA1F-031D-9296-72586DB59A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86200" y="4183673"/>
                  <a:ext cx="135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DD4AB10-1118-8C57-7C45-B1BA0A40EAE6}"/>
                    </a:ext>
                  </a:extLst>
                </p14:cNvPr>
                <p14:cNvContentPartPr/>
                <p14:nvPr/>
              </p14:nvContentPartPr>
              <p14:xfrm>
                <a:off x="6969640" y="4246313"/>
                <a:ext cx="172440" cy="308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DD4AB10-1118-8C57-7C45-B1BA0A40EA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61000" y="4237673"/>
                  <a:ext cx="190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1F70049-3DD4-1435-75FD-002A13E82BA6}"/>
                    </a:ext>
                  </a:extLst>
                </p14:cNvPr>
                <p14:cNvContentPartPr/>
                <p14:nvPr/>
              </p14:nvContentPartPr>
              <p14:xfrm>
                <a:off x="7128400" y="4211753"/>
                <a:ext cx="202680" cy="399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1F70049-3DD4-1435-75FD-002A13E82B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19760" y="4203113"/>
                  <a:ext cx="220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CE4068F-7640-7651-2FC4-66579D6530D3}"/>
                    </a:ext>
                  </a:extLst>
                </p14:cNvPr>
                <p14:cNvContentPartPr/>
                <p14:nvPr/>
              </p14:nvContentPartPr>
              <p14:xfrm>
                <a:off x="7150720" y="4271873"/>
                <a:ext cx="266760" cy="1620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CE4068F-7640-7651-2FC4-66579D6530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42080" y="4263233"/>
                  <a:ext cx="284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B24DBD1-8E45-9F5E-845F-5B603C44BA6B}"/>
                    </a:ext>
                  </a:extLst>
                </p14:cNvPr>
                <p14:cNvContentPartPr/>
                <p14:nvPr/>
              </p14:nvContentPartPr>
              <p14:xfrm>
                <a:off x="6575800" y="4186553"/>
                <a:ext cx="254880" cy="307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B24DBD1-8E45-9F5E-845F-5B603C44BA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67160" y="4177913"/>
                  <a:ext cx="2725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88A83DB-A260-1CDA-01D3-00955118705E}"/>
                    </a:ext>
                  </a:extLst>
                </p14:cNvPr>
                <p14:cNvContentPartPr/>
                <p14:nvPr/>
              </p14:nvContentPartPr>
              <p14:xfrm>
                <a:off x="7384360" y="4381673"/>
                <a:ext cx="18360" cy="124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88A83DB-A260-1CDA-01D3-00955118705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75360" y="4373033"/>
                  <a:ext cx="3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CF45DF3-8E5F-6E83-8F84-8F3D36CBD1DA}"/>
                    </a:ext>
                  </a:extLst>
                </p14:cNvPr>
                <p14:cNvContentPartPr/>
                <p14:nvPr/>
              </p14:nvContentPartPr>
              <p14:xfrm>
                <a:off x="7392280" y="4420193"/>
                <a:ext cx="46800" cy="57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CF45DF3-8E5F-6E83-8F84-8F3D36CBD1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83280" y="4411193"/>
                  <a:ext cx="64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543D01-4FDB-BFFC-C2C7-7FE4A184FF4C}"/>
                    </a:ext>
                  </a:extLst>
                </p14:cNvPr>
                <p14:cNvContentPartPr/>
                <p14:nvPr/>
              </p14:nvContentPartPr>
              <p14:xfrm>
                <a:off x="7457440" y="4412633"/>
                <a:ext cx="57600" cy="41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543D01-4FDB-BFFC-C2C7-7FE4A184FF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48800" y="4403993"/>
                  <a:ext cx="75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2C32610-66C5-0FF7-8CB2-8FDDA119E4CA}"/>
                    </a:ext>
                  </a:extLst>
                </p14:cNvPr>
                <p14:cNvContentPartPr/>
                <p14:nvPr/>
              </p14:nvContentPartPr>
              <p14:xfrm>
                <a:off x="7560040" y="4370873"/>
                <a:ext cx="9360" cy="117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2C32610-66C5-0FF7-8CB2-8FDDA119E4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51040" y="4362233"/>
                  <a:ext cx="27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252B420-B7A1-4F1A-2965-E5CD8992B844}"/>
                    </a:ext>
                  </a:extLst>
                </p14:cNvPr>
                <p14:cNvContentPartPr/>
                <p14:nvPr/>
              </p14:nvContentPartPr>
              <p14:xfrm>
                <a:off x="7420720" y="4097633"/>
                <a:ext cx="35280" cy="136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252B420-B7A1-4F1A-2965-E5CD8992B8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12080" y="4088993"/>
                  <a:ext cx="52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1ADE9A5-BC9A-DFE3-B119-C8120F21DCCC}"/>
                    </a:ext>
                  </a:extLst>
                </p14:cNvPr>
                <p14:cNvContentPartPr/>
                <p14:nvPr/>
              </p14:nvContentPartPr>
              <p14:xfrm>
                <a:off x="7431160" y="4055513"/>
                <a:ext cx="126000" cy="176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1ADE9A5-BC9A-DFE3-B119-C8120F21DC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22160" y="4046513"/>
                  <a:ext cx="143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511D53A-0E11-44D3-3E70-653EBABE88DA}"/>
                    </a:ext>
                  </a:extLst>
                </p14:cNvPr>
                <p14:cNvContentPartPr/>
                <p14:nvPr/>
              </p14:nvContentPartPr>
              <p14:xfrm>
                <a:off x="7654000" y="4163873"/>
                <a:ext cx="184320" cy="288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511D53A-0E11-44D3-3E70-653EBABE88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5360" y="4154873"/>
                  <a:ext cx="201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3461820-C7D1-C7C3-5B8E-F6CEFC193F4C}"/>
                    </a:ext>
                  </a:extLst>
                </p14:cNvPr>
                <p14:cNvContentPartPr/>
                <p14:nvPr/>
              </p14:nvContentPartPr>
              <p14:xfrm>
                <a:off x="7857040" y="4347113"/>
                <a:ext cx="21960" cy="100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3461820-C7D1-C7C3-5B8E-F6CEFC193F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48040" y="4338113"/>
                  <a:ext cx="3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E3143A2-9BFE-3E4A-395B-3097300DD6AF}"/>
                    </a:ext>
                  </a:extLst>
                </p14:cNvPr>
                <p14:cNvContentPartPr/>
                <p14:nvPr/>
              </p14:nvContentPartPr>
              <p14:xfrm>
                <a:off x="7886200" y="4371953"/>
                <a:ext cx="56880" cy="57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E3143A2-9BFE-3E4A-395B-3097300DD6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77200" y="4363313"/>
                  <a:ext cx="74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9F85E01-04FD-55E2-658A-58500CEECEC1}"/>
                    </a:ext>
                  </a:extLst>
                </p14:cNvPr>
                <p14:cNvContentPartPr/>
                <p14:nvPr/>
              </p14:nvContentPartPr>
              <p14:xfrm>
                <a:off x="7977280" y="4085393"/>
                <a:ext cx="97920" cy="4197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9F85E01-04FD-55E2-658A-58500CEECE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68280" y="4076393"/>
                  <a:ext cx="1155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1CAD2AD-8E84-B791-4E31-97778BD0DFCB}"/>
                    </a:ext>
                  </a:extLst>
                </p14:cNvPr>
                <p14:cNvContentPartPr/>
                <p14:nvPr/>
              </p14:nvContentPartPr>
              <p14:xfrm>
                <a:off x="8244400" y="4289873"/>
                <a:ext cx="243000" cy="136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1CAD2AD-8E84-B791-4E31-97778BD0DF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35400" y="4280873"/>
                  <a:ext cx="260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5E8FB4D-CD47-17E2-3521-2375D7AEE6A8}"/>
                    </a:ext>
                  </a:extLst>
                </p14:cNvPr>
                <p14:cNvContentPartPr/>
                <p14:nvPr/>
              </p14:nvContentPartPr>
              <p14:xfrm>
                <a:off x="8315320" y="4325873"/>
                <a:ext cx="40320" cy="1821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5E8FB4D-CD47-17E2-3521-2375D7AEE6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06680" y="4317233"/>
                  <a:ext cx="57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34B3BB3-0996-85A8-47FA-D480FA57BAD2}"/>
                    </a:ext>
                  </a:extLst>
                </p14:cNvPr>
                <p14:cNvContentPartPr/>
                <p14:nvPr/>
              </p14:nvContentPartPr>
              <p14:xfrm>
                <a:off x="8433760" y="4369793"/>
                <a:ext cx="22680" cy="140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34B3BB3-0996-85A8-47FA-D480FA57BA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24760" y="4361153"/>
                  <a:ext cx="40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87928EF-3BE7-85F3-4E20-92D60EB6C9E9}"/>
                    </a:ext>
                  </a:extLst>
                </p14:cNvPr>
                <p14:cNvContentPartPr/>
                <p14:nvPr/>
              </p14:nvContentPartPr>
              <p14:xfrm>
                <a:off x="8170960" y="4620353"/>
                <a:ext cx="30600" cy="177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87928EF-3BE7-85F3-4E20-92D60EB6C9E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62320" y="4611353"/>
                  <a:ext cx="48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0B4B0A7-5054-7F82-622A-F79324BDA246}"/>
                    </a:ext>
                  </a:extLst>
                </p14:cNvPr>
                <p14:cNvContentPartPr/>
                <p14:nvPr/>
              </p14:nvContentPartPr>
              <p14:xfrm>
                <a:off x="8181040" y="4691633"/>
                <a:ext cx="72360" cy="72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0B4B0A7-5054-7F82-622A-F79324BDA2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72040" y="4682993"/>
                  <a:ext cx="90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293EF61-8934-467E-94F4-C2B6CAADCD81}"/>
                    </a:ext>
                  </a:extLst>
                </p14:cNvPr>
                <p14:cNvContentPartPr/>
                <p14:nvPr/>
              </p14:nvContentPartPr>
              <p14:xfrm>
                <a:off x="8266000" y="4697753"/>
                <a:ext cx="54000" cy="421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293EF61-8934-467E-94F4-C2B6CAADCD8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7000" y="4688753"/>
                  <a:ext cx="71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A2C594C-275B-E9FE-D640-55CF26E3CC92}"/>
                    </a:ext>
                  </a:extLst>
                </p14:cNvPr>
                <p14:cNvContentPartPr/>
                <p14:nvPr/>
              </p14:nvContentPartPr>
              <p14:xfrm>
                <a:off x="8378320" y="4668953"/>
                <a:ext cx="17280" cy="115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A2C594C-275B-E9FE-D640-55CF26E3CC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69680" y="4660313"/>
                  <a:ext cx="34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13FB804-60CB-82E6-FCCE-D5FA188EC7F7}"/>
                    </a:ext>
                  </a:extLst>
                </p14:cNvPr>
                <p14:cNvContentPartPr/>
                <p14:nvPr/>
              </p14:nvContentPartPr>
              <p14:xfrm>
                <a:off x="8341960" y="4099793"/>
                <a:ext cx="37080" cy="137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13FB804-60CB-82E6-FCCE-D5FA188EC7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32960" y="4091153"/>
                  <a:ext cx="54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5C08417-7BC3-20F4-1CE2-92EF0ABA67B6}"/>
                    </a:ext>
                  </a:extLst>
                </p14:cNvPr>
                <p14:cNvContentPartPr/>
                <p14:nvPr/>
              </p14:nvContentPartPr>
              <p14:xfrm>
                <a:off x="8374360" y="4113473"/>
                <a:ext cx="79560" cy="1350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5C08417-7BC3-20F4-1CE2-92EF0ABA67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65360" y="4104473"/>
                  <a:ext cx="97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0CD3D2D-EDD1-71D9-11A9-3DA731B176F1}"/>
                    </a:ext>
                  </a:extLst>
                </p14:cNvPr>
                <p14:cNvContentPartPr/>
                <p14:nvPr/>
              </p14:nvContentPartPr>
              <p14:xfrm>
                <a:off x="8471200" y="4419473"/>
                <a:ext cx="151920" cy="2142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0CD3D2D-EDD1-71D9-11A9-3DA731B176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62560" y="4410833"/>
                  <a:ext cx="169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D9DC9C6-C8F5-3A56-513A-3398AB3DCECC}"/>
                    </a:ext>
                  </a:extLst>
                </p14:cNvPr>
                <p14:cNvContentPartPr/>
                <p14:nvPr/>
              </p14:nvContentPartPr>
              <p14:xfrm>
                <a:off x="8574160" y="4355393"/>
                <a:ext cx="159480" cy="283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D9DC9C6-C8F5-3A56-513A-3398AB3DCE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65520" y="4346393"/>
                  <a:ext cx="177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9A29E64-4D05-C9AE-CD6A-7FDC96C590FC}"/>
                    </a:ext>
                  </a:extLst>
                </p14:cNvPr>
                <p14:cNvContentPartPr/>
                <p14:nvPr/>
              </p14:nvContentPartPr>
              <p14:xfrm>
                <a:off x="8721400" y="4507673"/>
                <a:ext cx="16200" cy="138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9A29E64-4D05-C9AE-CD6A-7FDC96C590F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12400" y="4499033"/>
                  <a:ext cx="3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7811665-55B4-C2CB-D8AB-E5250C9729DC}"/>
                    </a:ext>
                  </a:extLst>
                </p14:cNvPr>
                <p14:cNvContentPartPr/>
                <p14:nvPr/>
              </p14:nvContentPartPr>
              <p14:xfrm>
                <a:off x="8727880" y="4562033"/>
                <a:ext cx="59040" cy="705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7811665-55B4-C2CB-D8AB-E5250C9729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18880" y="4553033"/>
                  <a:ext cx="76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831C1D3-DA5B-F956-BACB-FE84B562D7D6}"/>
                    </a:ext>
                  </a:extLst>
                </p14:cNvPr>
                <p14:cNvContentPartPr/>
                <p14:nvPr/>
              </p14:nvContentPartPr>
              <p14:xfrm>
                <a:off x="8668840" y="4218233"/>
                <a:ext cx="94320" cy="104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831C1D3-DA5B-F956-BACB-FE84B562D7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59840" y="4209593"/>
                  <a:ext cx="111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38E7F45-3DB6-4616-E4F8-E74451EB25BE}"/>
                    </a:ext>
                  </a:extLst>
                </p14:cNvPr>
                <p14:cNvContentPartPr/>
                <p14:nvPr/>
              </p14:nvContentPartPr>
              <p14:xfrm>
                <a:off x="8778280" y="4281593"/>
                <a:ext cx="7560" cy="327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38E7F45-3DB6-4616-E4F8-E74451EB25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69640" y="4272953"/>
                  <a:ext cx="25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116A5F4-0D02-FA9C-A1D0-20240073436E}"/>
                    </a:ext>
                  </a:extLst>
                </p14:cNvPr>
                <p14:cNvContentPartPr/>
                <p14:nvPr/>
              </p14:nvContentPartPr>
              <p14:xfrm>
                <a:off x="8776480" y="4289873"/>
                <a:ext cx="50760" cy="324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116A5F4-0D02-FA9C-A1D0-2024007343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67480" y="4280873"/>
                  <a:ext cx="684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9DD1691-B7C4-5EF3-6B28-B725DE81C262}"/>
                    </a:ext>
                  </a:extLst>
                </p14:cNvPr>
                <p14:cNvContentPartPr/>
                <p14:nvPr/>
              </p14:nvContentPartPr>
              <p14:xfrm>
                <a:off x="8867560" y="4206353"/>
                <a:ext cx="100440" cy="1350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9DD1691-B7C4-5EF3-6B28-B725DE81C26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58560" y="4197713"/>
                  <a:ext cx="118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63E0F1D-1F15-7707-DA25-B67DF81FA843}"/>
                    </a:ext>
                  </a:extLst>
                </p14:cNvPr>
                <p14:cNvContentPartPr/>
                <p14:nvPr/>
              </p14:nvContentPartPr>
              <p14:xfrm>
                <a:off x="6688840" y="4666793"/>
                <a:ext cx="236880" cy="35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63E0F1D-1F15-7707-DA25-B67DF81FA8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79840" y="4658153"/>
                  <a:ext cx="254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120AF30-93CC-00C2-1A4F-349762ED3499}"/>
                    </a:ext>
                  </a:extLst>
                </p14:cNvPr>
                <p14:cNvContentPartPr/>
                <p14:nvPr/>
              </p14:nvContentPartPr>
              <p14:xfrm>
                <a:off x="6754720" y="4706393"/>
                <a:ext cx="30240" cy="2098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120AF30-93CC-00C2-1A4F-349762ED34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46080" y="4697393"/>
                  <a:ext cx="478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CE0A210-89DB-CF13-EE36-3952AA93BA9D}"/>
                    </a:ext>
                  </a:extLst>
                </p14:cNvPr>
                <p14:cNvContentPartPr/>
                <p14:nvPr/>
              </p14:nvContentPartPr>
              <p14:xfrm>
                <a:off x="6867400" y="4678313"/>
                <a:ext cx="20520" cy="222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CE0A210-89DB-CF13-EE36-3952AA93BA9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58760" y="4669313"/>
                  <a:ext cx="381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9DC7F9D-5AF9-0813-C593-A12E027D1420}"/>
                    </a:ext>
                  </a:extLst>
                </p14:cNvPr>
                <p14:cNvContentPartPr/>
                <p14:nvPr/>
              </p14:nvContentPartPr>
              <p14:xfrm>
                <a:off x="6916000" y="4800353"/>
                <a:ext cx="23400" cy="163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9DC7F9D-5AF9-0813-C593-A12E027D14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07360" y="4791713"/>
                  <a:ext cx="41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ECC35366-E4D9-BF3D-6147-50B2509526A4}"/>
                    </a:ext>
                  </a:extLst>
                </p14:cNvPr>
                <p14:cNvContentPartPr/>
                <p14:nvPr/>
              </p14:nvContentPartPr>
              <p14:xfrm>
                <a:off x="6926440" y="4857953"/>
                <a:ext cx="69120" cy="78480"/>
              </p14:xfrm>
            </p:contentPart>
          </mc:Choice>
          <mc:Fallback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ECC35366-E4D9-BF3D-6147-50B2509526A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17440" y="4848953"/>
                  <a:ext cx="86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25" name="墨迹 1024">
                  <a:extLst>
                    <a:ext uri="{FF2B5EF4-FFF2-40B4-BE49-F238E27FC236}">
                      <a16:creationId xmlns:a16="http://schemas.microsoft.com/office/drawing/2014/main" id="{8A1F4C5E-03C4-B1DE-6F50-F76E041CEE5F}"/>
                    </a:ext>
                  </a:extLst>
                </p14:cNvPr>
                <p14:cNvContentPartPr/>
                <p14:nvPr/>
              </p14:nvContentPartPr>
              <p14:xfrm>
                <a:off x="7045240" y="4862273"/>
                <a:ext cx="55440" cy="44640"/>
              </p14:xfrm>
            </p:contentPart>
          </mc:Choice>
          <mc:Fallback>
            <p:pic>
              <p:nvPicPr>
                <p:cNvPr id="1025" name="墨迹 1024">
                  <a:extLst>
                    <a:ext uri="{FF2B5EF4-FFF2-40B4-BE49-F238E27FC236}">
                      <a16:creationId xmlns:a16="http://schemas.microsoft.com/office/drawing/2014/main" id="{8A1F4C5E-03C4-B1DE-6F50-F76E041CEE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36600" y="4853273"/>
                  <a:ext cx="73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27" name="墨迹 1026">
                  <a:extLst>
                    <a:ext uri="{FF2B5EF4-FFF2-40B4-BE49-F238E27FC236}">
                      <a16:creationId xmlns:a16="http://schemas.microsoft.com/office/drawing/2014/main" id="{07A8A448-A127-9CC5-8512-E942FA8DEF6B}"/>
                    </a:ext>
                  </a:extLst>
                </p14:cNvPr>
                <p14:cNvContentPartPr/>
                <p14:nvPr/>
              </p14:nvContentPartPr>
              <p14:xfrm>
                <a:off x="7153960" y="4819433"/>
                <a:ext cx="23760" cy="129600"/>
              </p14:xfrm>
            </p:contentPart>
          </mc:Choice>
          <mc:Fallback>
            <p:pic>
              <p:nvPicPr>
                <p:cNvPr id="1027" name="墨迹 1026">
                  <a:extLst>
                    <a:ext uri="{FF2B5EF4-FFF2-40B4-BE49-F238E27FC236}">
                      <a16:creationId xmlns:a16="http://schemas.microsoft.com/office/drawing/2014/main" id="{07A8A448-A127-9CC5-8512-E942FA8DEF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44960" y="4810433"/>
                  <a:ext cx="41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28" name="墨迹 1027">
                  <a:extLst>
                    <a:ext uri="{FF2B5EF4-FFF2-40B4-BE49-F238E27FC236}">
                      <a16:creationId xmlns:a16="http://schemas.microsoft.com/office/drawing/2014/main" id="{0216ECF1-DA73-2717-84FF-6754782F828F}"/>
                    </a:ext>
                  </a:extLst>
                </p14:cNvPr>
                <p14:cNvContentPartPr/>
                <p14:nvPr/>
              </p14:nvContentPartPr>
              <p14:xfrm>
                <a:off x="7060360" y="4619633"/>
                <a:ext cx="14040" cy="123120"/>
              </p14:xfrm>
            </p:contentPart>
          </mc:Choice>
          <mc:Fallback>
            <p:pic>
              <p:nvPicPr>
                <p:cNvPr id="1028" name="墨迹 1027">
                  <a:extLst>
                    <a:ext uri="{FF2B5EF4-FFF2-40B4-BE49-F238E27FC236}">
                      <a16:creationId xmlns:a16="http://schemas.microsoft.com/office/drawing/2014/main" id="{0216ECF1-DA73-2717-84FF-6754782F82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51720" y="4610993"/>
                  <a:ext cx="31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29" name="墨迹 1028">
                  <a:extLst>
                    <a:ext uri="{FF2B5EF4-FFF2-40B4-BE49-F238E27FC236}">
                      <a16:creationId xmlns:a16="http://schemas.microsoft.com/office/drawing/2014/main" id="{494FC46C-E284-FDFD-8424-152AE97B0322}"/>
                    </a:ext>
                  </a:extLst>
                </p14:cNvPr>
                <p14:cNvContentPartPr/>
                <p14:nvPr/>
              </p14:nvContentPartPr>
              <p14:xfrm>
                <a:off x="7063600" y="4635473"/>
                <a:ext cx="81000" cy="70200"/>
              </p14:xfrm>
            </p:contentPart>
          </mc:Choice>
          <mc:Fallback>
            <p:pic>
              <p:nvPicPr>
                <p:cNvPr id="1029" name="墨迹 1028">
                  <a:extLst>
                    <a:ext uri="{FF2B5EF4-FFF2-40B4-BE49-F238E27FC236}">
                      <a16:creationId xmlns:a16="http://schemas.microsoft.com/office/drawing/2014/main" id="{494FC46C-E284-FDFD-8424-152AE97B032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54960" y="4626833"/>
                  <a:ext cx="98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A4D400F1-5D05-7038-9E0A-19E7FAA9A414}"/>
                    </a:ext>
                  </a:extLst>
                </p14:cNvPr>
                <p14:cNvContentPartPr/>
                <p14:nvPr/>
              </p14:nvContentPartPr>
              <p14:xfrm>
                <a:off x="7319200" y="4695593"/>
                <a:ext cx="198360" cy="60840"/>
              </p14:xfrm>
            </p:contentPart>
          </mc:Choice>
          <mc:Fallback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A4D400F1-5D05-7038-9E0A-19E7FAA9A4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10200" y="4686593"/>
                  <a:ext cx="21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FF779E0C-28A7-B6F3-13BC-14CBDD1A435C}"/>
                    </a:ext>
                  </a:extLst>
                </p14:cNvPr>
                <p14:cNvContentPartPr/>
                <p14:nvPr/>
              </p14:nvContentPartPr>
              <p14:xfrm>
                <a:off x="7377160" y="4771193"/>
                <a:ext cx="4680" cy="131040"/>
              </p14:xfrm>
            </p:contentPart>
          </mc:Choice>
          <mc:Fallback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FF779E0C-28A7-B6F3-13BC-14CBDD1A43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68160" y="4762553"/>
                  <a:ext cx="22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AA408D5F-52D9-908B-335D-6167F2E482E7}"/>
                    </a:ext>
                  </a:extLst>
                </p14:cNvPr>
                <p14:cNvContentPartPr/>
                <p14:nvPr/>
              </p14:nvContentPartPr>
              <p14:xfrm>
                <a:off x="7580920" y="4685873"/>
                <a:ext cx="74520" cy="27360"/>
              </p14:xfrm>
            </p:contentPart>
          </mc:Choice>
          <mc:Fallback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AA408D5F-52D9-908B-335D-6167F2E482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572280" y="4677233"/>
                  <a:ext cx="92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34" name="墨迹 1033">
                  <a:extLst>
                    <a:ext uri="{FF2B5EF4-FFF2-40B4-BE49-F238E27FC236}">
                      <a16:creationId xmlns:a16="http://schemas.microsoft.com/office/drawing/2014/main" id="{6FF76FE3-4944-8B67-5145-D9B52240CE39}"/>
                    </a:ext>
                  </a:extLst>
                </p14:cNvPr>
                <p14:cNvContentPartPr/>
                <p14:nvPr/>
              </p14:nvContentPartPr>
              <p14:xfrm>
                <a:off x="7554280" y="4783793"/>
                <a:ext cx="79560" cy="150120"/>
              </p14:xfrm>
            </p:contentPart>
          </mc:Choice>
          <mc:Fallback>
            <p:pic>
              <p:nvPicPr>
                <p:cNvPr id="1034" name="墨迹 1033">
                  <a:extLst>
                    <a:ext uri="{FF2B5EF4-FFF2-40B4-BE49-F238E27FC236}">
                      <a16:creationId xmlns:a16="http://schemas.microsoft.com/office/drawing/2014/main" id="{6FF76FE3-4944-8B67-5145-D9B52240CE3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45640" y="4774793"/>
                  <a:ext cx="97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35" name="墨迹 1034">
                  <a:extLst>
                    <a:ext uri="{FF2B5EF4-FFF2-40B4-BE49-F238E27FC236}">
                      <a16:creationId xmlns:a16="http://schemas.microsoft.com/office/drawing/2014/main" id="{C4AF5564-29A2-05C4-145F-9F0743E28202}"/>
                    </a:ext>
                  </a:extLst>
                </p14:cNvPr>
                <p14:cNvContentPartPr/>
                <p14:nvPr/>
              </p14:nvContentPartPr>
              <p14:xfrm>
                <a:off x="7633480" y="4740953"/>
                <a:ext cx="178560" cy="221760"/>
              </p14:xfrm>
            </p:contentPart>
          </mc:Choice>
          <mc:Fallback>
            <p:pic>
              <p:nvPicPr>
                <p:cNvPr id="1035" name="墨迹 1034">
                  <a:extLst>
                    <a:ext uri="{FF2B5EF4-FFF2-40B4-BE49-F238E27FC236}">
                      <a16:creationId xmlns:a16="http://schemas.microsoft.com/office/drawing/2014/main" id="{C4AF5564-29A2-05C4-145F-9F0743E282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24840" y="4732313"/>
                  <a:ext cx="196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36" name="墨迹 1035">
                  <a:extLst>
                    <a:ext uri="{FF2B5EF4-FFF2-40B4-BE49-F238E27FC236}">
                      <a16:creationId xmlns:a16="http://schemas.microsoft.com/office/drawing/2014/main" id="{7AF8C911-19E2-F5A5-E379-F4ABF7543DA6}"/>
                    </a:ext>
                  </a:extLst>
                </p14:cNvPr>
                <p14:cNvContentPartPr/>
                <p14:nvPr/>
              </p14:nvContentPartPr>
              <p14:xfrm>
                <a:off x="7823920" y="4856153"/>
                <a:ext cx="82440" cy="72720"/>
              </p14:xfrm>
            </p:contentPart>
          </mc:Choice>
          <mc:Fallback>
            <p:pic>
              <p:nvPicPr>
                <p:cNvPr id="1036" name="墨迹 1035">
                  <a:extLst>
                    <a:ext uri="{FF2B5EF4-FFF2-40B4-BE49-F238E27FC236}">
                      <a16:creationId xmlns:a16="http://schemas.microsoft.com/office/drawing/2014/main" id="{7AF8C911-19E2-F5A5-E379-F4ABF7543DA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15280" y="4847513"/>
                  <a:ext cx="100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37" name="墨迹 1036">
                  <a:extLst>
                    <a:ext uri="{FF2B5EF4-FFF2-40B4-BE49-F238E27FC236}">
                      <a16:creationId xmlns:a16="http://schemas.microsoft.com/office/drawing/2014/main" id="{1F1E17D8-C975-A91E-BBA7-46C0701D3343}"/>
                    </a:ext>
                  </a:extLst>
                </p14:cNvPr>
                <p14:cNvContentPartPr/>
                <p14:nvPr/>
              </p14:nvContentPartPr>
              <p14:xfrm>
                <a:off x="7904560" y="4662833"/>
                <a:ext cx="142560" cy="364320"/>
              </p14:xfrm>
            </p:contentPart>
          </mc:Choice>
          <mc:Fallback>
            <p:pic>
              <p:nvPicPr>
                <p:cNvPr id="1037" name="墨迹 1036">
                  <a:extLst>
                    <a:ext uri="{FF2B5EF4-FFF2-40B4-BE49-F238E27FC236}">
                      <a16:creationId xmlns:a16="http://schemas.microsoft.com/office/drawing/2014/main" id="{1F1E17D8-C975-A91E-BBA7-46C0701D33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5560" y="4654193"/>
                  <a:ext cx="16020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7" name="组合 1046">
            <a:extLst>
              <a:ext uri="{FF2B5EF4-FFF2-40B4-BE49-F238E27FC236}">
                <a16:creationId xmlns:a16="http://schemas.microsoft.com/office/drawing/2014/main" id="{DE681DF1-03A4-53D6-74BD-236911ABEA14}"/>
              </a:ext>
            </a:extLst>
          </p:cNvPr>
          <p:cNvGrpSpPr/>
          <p:nvPr/>
        </p:nvGrpSpPr>
        <p:grpSpPr>
          <a:xfrm>
            <a:off x="6356920" y="3744833"/>
            <a:ext cx="2260080" cy="1922040"/>
            <a:chOff x="6356920" y="3744833"/>
            <a:chExt cx="2260080" cy="19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39" name="墨迹 1038">
                  <a:extLst>
                    <a:ext uri="{FF2B5EF4-FFF2-40B4-BE49-F238E27FC236}">
                      <a16:creationId xmlns:a16="http://schemas.microsoft.com/office/drawing/2014/main" id="{A0E8B553-E065-F38E-A2A7-3BBDB8779D59}"/>
                    </a:ext>
                  </a:extLst>
                </p14:cNvPr>
                <p14:cNvContentPartPr/>
                <p14:nvPr/>
              </p14:nvContentPartPr>
              <p14:xfrm>
                <a:off x="6356920" y="3744833"/>
                <a:ext cx="1782000" cy="1702440"/>
              </p14:xfrm>
            </p:contentPart>
          </mc:Choice>
          <mc:Fallback>
            <p:pic>
              <p:nvPicPr>
                <p:cNvPr id="1039" name="墨迹 1038">
                  <a:extLst>
                    <a:ext uri="{FF2B5EF4-FFF2-40B4-BE49-F238E27FC236}">
                      <a16:creationId xmlns:a16="http://schemas.microsoft.com/office/drawing/2014/main" id="{A0E8B553-E065-F38E-A2A7-3BBDB8779D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48280" y="3736193"/>
                  <a:ext cx="1799640" cy="17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40" name="墨迹 1039">
                  <a:extLst>
                    <a:ext uri="{FF2B5EF4-FFF2-40B4-BE49-F238E27FC236}">
                      <a16:creationId xmlns:a16="http://schemas.microsoft.com/office/drawing/2014/main" id="{EBAD6692-F151-C0B0-0CA6-2DCA76D4B8F6}"/>
                    </a:ext>
                  </a:extLst>
                </p14:cNvPr>
                <p14:cNvContentPartPr/>
                <p14:nvPr/>
              </p14:nvContentPartPr>
              <p14:xfrm>
                <a:off x="7294720" y="5531513"/>
                <a:ext cx="114120" cy="135360"/>
              </p14:xfrm>
            </p:contentPart>
          </mc:Choice>
          <mc:Fallback>
            <p:pic>
              <p:nvPicPr>
                <p:cNvPr id="1040" name="墨迹 1039">
                  <a:extLst>
                    <a:ext uri="{FF2B5EF4-FFF2-40B4-BE49-F238E27FC236}">
                      <a16:creationId xmlns:a16="http://schemas.microsoft.com/office/drawing/2014/main" id="{EBAD6692-F151-C0B0-0CA6-2DCA76D4B8F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85720" y="5522513"/>
                  <a:ext cx="131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41" name="墨迹 1040">
                  <a:extLst>
                    <a:ext uri="{FF2B5EF4-FFF2-40B4-BE49-F238E27FC236}">
                      <a16:creationId xmlns:a16="http://schemas.microsoft.com/office/drawing/2014/main" id="{EAF4377B-7707-188E-6915-455663E95346}"/>
                    </a:ext>
                  </a:extLst>
                </p14:cNvPr>
                <p14:cNvContentPartPr/>
                <p14:nvPr/>
              </p14:nvContentPartPr>
              <p14:xfrm>
                <a:off x="7434040" y="5507753"/>
                <a:ext cx="93960" cy="108360"/>
              </p14:xfrm>
            </p:contentPart>
          </mc:Choice>
          <mc:Fallback>
            <p:pic>
              <p:nvPicPr>
                <p:cNvPr id="1041" name="墨迹 1040">
                  <a:extLst>
                    <a:ext uri="{FF2B5EF4-FFF2-40B4-BE49-F238E27FC236}">
                      <a16:creationId xmlns:a16="http://schemas.microsoft.com/office/drawing/2014/main" id="{EAF4377B-7707-188E-6915-455663E953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25400" y="5498753"/>
                  <a:ext cx="111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2" name="墨迹 1041">
                  <a:extLst>
                    <a:ext uri="{FF2B5EF4-FFF2-40B4-BE49-F238E27FC236}">
                      <a16:creationId xmlns:a16="http://schemas.microsoft.com/office/drawing/2014/main" id="{99BB8EBD-4CC2-E718-935D-E4B339392C12}"/>
                    </a:ext>
                  </a:extLst>
                </p14:cNvPr>
                <p14:cNvContentPartPr/>
                <p14:nvPr/>
              </p14:nvContentPartPr>
              <p14:xfrm>
                <a:off x="7545280" y="5522153"/>
                <a:ext cx="150480" cy="135000"/>
              </p14:xfrm>
            </p:contentPart>
          </mc:Choice>
          <mc:Fallback>
            <p:pic>
              <p:nvPicPr>
                <p:cNvPr id="1042" name="墨迹 1041">
                  <a:extLst>
                    <a:ext uri="{FF2B5EF4-FFF2-40B4-BE49-F238E27FC236}">
                      <a16:creationId xmlns:a16="http://schemas.microsoft.com/office/drawing/2014/main" id="{99BB8EBD-4CC2-E718-935D-E4B339392C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36640" y="5513513"/>
                  <a:ext cx="168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43" name="墨迹 1042">
                  <a:extLst>
                    <a:ext uri="{FF2B5EF4-FFF2-40B4-BE49-F238E27FC236}">
                      <a16:creationId xmlns:a16="http://schemas.microsoft.com/office/drawing/2014/main" id="{443BF4F0-82F3-0D60-B3C9-54AD71AE668E}"/>
                    </a:ext>
                  </a:extLst>
                </p14:cNvPr>
                <p14:cNvContentPartPr/>
                <p14:nvPr/>
              </p14:nvContentPartPr>
              <p14:xfrm>
                <a:off x="7694320" y="5496233"/>
                <a:ext cx="88560" cy="111240"/>
              </p14:xfrm>
            </p:contentPart>
          </mc:Choice>
          <mc:Fallback>
            <p:pic>
              <p:nvPicPr>
                <p:cNvPr id="1043" name="墨迹 1042">
                  <a:extLst>
                    <a:ext uri="{FF2B5EF4-FFF2-40B4-BE49-F238E27FC236}">
                      <a16:creationId xmlns:a16="http://schemas.microsoft.com/office/drawing/2014/main" id="{443BF4F0-82F3-0D60-B3C9-54AD71AE668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85680" y="5487593"/>
                  <a:ext cx="106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4" name="墨迹 1043">
                  <a:extLst>
                    <a:ext uri="{FF2B5EF4-FFF2-40B4-BE49-F238E27FC236}">
                      <a16:creationId xmlns:a16="http://schemas.microsoft.com/office/drawing/2014/main" id="{822D22C6-FD30-F8B8-204D-B2943EC508D9}"/>
                    </a:ext>
                  </a:extLst>
                </p14:cNvPr>
                <p14:cNvContentPartPr/>
                <p14:nvPr/>
              </p14:nvContentPartPr>
              <p14:xfrm>
                <a:off x="7735720" y="5281313"/>
                <a:ext cx="192600" cy="383400"/>
              </p14:xfrm>
            </p:contentPart>
          </mc:Choice>
          <mc:Fallback>
            <p:pic>
              <p:nvPicPr>
                <p:cNvPr id="1044" name="墨迹 1043">
                  <a:extLst>
                    <a:ext uri="{FF2B5EF4-FFF2-40B4-BE49-F238E27FC236}">
                      <a16:creationId xmlns:a16="http://schemas.microsoft.com/office/drawing/2014/main" id="{822D22C6-FD30-F8B8-204D-B2943EC508D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26720" y="5272673"/>
                  <a:ext cx="2102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45" name="墨迹 1044">
                  <a:extLst>
                    <a:ext uri="{FF2B5EF4-FFF2-40B4-BE49-F238E27FC236}">
                      <a16:creationId xmlns:a16="http://schemas.microsoft.com/office/drawing/2014/main" id="{BB70B99E-353E-769D-25A7-F7738D6B52CE}"/>
                    </a:ext>
                  </a:extLst>
                </p14:cNvPr>
                <p14:cNvContentPartPr/>
                <p14:nvPr/>
              </p14:nvContentPartPr>
              <p14:xfrm>
                <a:off x="7936240" y="5485073"/>
                <a:ext cx="237600" cy="119160"/>
              </p14:xfrm>
            </p:contentPart>
          </mc:Choice>
          <mc:Fallback>
            <p:pic>
              <p:nvPicPr>
                <p:cNvPr id="1045" name="墨迹 1044">
                  <a:extLst>
                    <a:ext uri="{FF2B5EF4-FFF2-40B4-BE49-F238E27FC236}">
                      <a16:creationId xmlns:a16="http://schemas.microsoft.com/office/drawing/2014/main" id="{BB70B99E-353E-769D-25A7-F7738D6B52C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27600" y="5476433"/>
                  <a:ext cx="255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46" name="墨迹 1045">
                  <a:extLst>
                    <a:ext uri="{FF2B5EF4-FFF2-40B4-BE49-F238E27FC236}">
                      <a16:creationId xmlns:a16="http://schemas.microsoft.com/office/drawing/2014/main" id="{D1621D1E-6257-C583-7081-207DDF419698}"/>
                    </a:ext>
                  </a:extLst>
                </p14:cNvPr>
                <p14:cNvContentPartPr/>
                <p14:nvPr/>
              </p14:nvContentPartPr>
              <p14:xfrm>
                <a:off x="8203720" y="5279873"/>
                <a:ext cx="413280" cy="339480"/>
              </p14:xfrm>
            </p:contentPart>
          </mc:Choice>
          <mc:Fallback>
            <p:pic>
              <p:nvPicPr>
                <p:cNvPr id="1046" name="墨迹 1045">
                  <a:extLst>
                    <a:ext uri="{FF2B5EF4-FFF2-40B4-BE49-F238E27FC236}">
                      <a16:creationId xmlns:a16="http://schemas.microsoft.com/office/drawing/2014/main" id="{D1621D1E-6257-C583-7081-207DDF41969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94720" y="5270873"/>
                  <a:ext cx="430920" cy="357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MAP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885" y="3861048"/>
            <a:ext cx="7673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With a uniform prior (</a:t>
            </a:r>
            <a:r>
              <a:rPr lang="en-CA" sz="2400" dirty="0">
                <a:latin typeface="Symbol" pitchFamily="18" charset="2"/>
              </a:rPr>
              <a:t>a</a:t>
            </a:r>
            <a:r>
              <a:rPr lang="en-CA" sz="2400" baseline="-25000" dirty="0"/>
              <a:t>1..K</a:t>
            </a:r>
            <a:r>
              <a:rPr lang="en-CA" sz="2400" dirty="0"/>
              <a:t>=1),  gives same result as maximum likelihood.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3255" y="1844824"/>
            <a:ext cx="550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set to zero and re-arrange: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92896"/>
            <a:ext cx="4320480" cy="10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4653136"/>
            <a:ext cx="2436942" cy="100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AFCA14E-B2C5-0FBD-60B9-5381D4F46E16}"/>
              </a:ext>
            </a:extLst>
          </p:cNvPr>
          <p:cNvGrpSpPr/>
          <p:nvPr/>
        </p:nvGrpSpPr>
        <p:grpSpPr>
          <a:xfrm>
            <a:off x="964480" y="4332353"/>
            <a:ext cx="6323040" cy="367560"/>
            <a:chOff x="964480" y="4332353"/>
            <a:chExt cx="632304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1A2C1B5-BA36-47CD-380A-0B566512293A}"/>
                    </a:ext>
                  </a:extLst>
                </p14:cNvPr>
                <p14:cNvContentPartPr/>
                <p14:nvPr/>
              </p14:nvContentPartPr>
              <p14:xfrm>
                <a:off x="5310400" y="4332353"/>
                <a:ext cx="1977120" cy="151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1A2C1B5-BA36-47CD-380A-0B56651229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01400" y="4323713"/>
                  <a:ext cx="1994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567C920-D88C-9FD1-C71D-018216998A1F}"/>
                    </a:ext>
                  </a:extLst>
                </p14:cNvPr>
                <p14:cNvContentPartPr/>
                <p14:nvPr/>
              </p14:nvContentPartPr>
              <p14:xfrm>
                <a:off x="964480" y="4504793"/>
                <a:ext cx="2485080" cy="1951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567C920-D88C-9FD1-C71D-018216998A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5840" y="4496153"/>
                  <a:ext cx="2502720" cy="212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Categorical Distribution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0649"/>
          <a:stretch>
            <a:fillRect/>
          </a:stretch>
        </p:blipFill>
        <p:spPr bwMode="auto">
          <a:xfrm>
            <a:off x="0" y="1772816"/>
            <a:ext cx="240491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5085184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Observed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1484784"/>
            <a:ext cx="23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Five samples from prior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7984" y="5733256"/>
            <a:ext cx="279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Five samples from posterior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772816"/>
            <a:ext cx="6670336" cy="401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Distribution:  </a:t>
            </a:r>
            <a:br>
              <a:rPr lang="en-CA" dirty="0"/>
            </a:br>
            <a:r>
              <a:rPr lang="en-CA" dirty="0"/>
              <a:t>Bayesian approach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20888"/>
            <a:ext cx="6985743" cy="293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51723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Two constants MUST cancel out or LHS not a valid </a:t>
            </a:r>
            <a:r>
              <a:rPr lang="en-CA" sz="2400" dirty="0" err="1"/>
              <a:t>pdf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1844824"/>
            <a:ext cx="6270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Compute posterior distribution over parameters: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204130D-C3B0-8132-7BB7-7B683F3A1F54}"/>
              </a:ext>
            </a:extLst>
          </p:cNvPr>
          <p:cNvGrpSpPr/>
          <p:nvPr/>
        </p:nvGrpSpPr>
        <p:grpSpPr>
          <a:xfrm>
            <a:off x="7459240" y="3727193"/>
            <a:ext cx="1689120" cy="804240"/>
            <a:chOff x="7459240" y="3727193"/>
            <a:chExt cx="1689120" cy="80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EF9D814-8560-603B-9AB3-8F2D6BF3DCF9}"/>
                    </a:ext>
                  </a:extLst>
                </p14:cNvPr>
                <p14:cNvContentPartPr/>
                <p14:nvPr/>
              </p14:nvContentPartPr>
              <p14:xfrm>
                <a:off x="7459240" y="3948233"/>
                <a:ext cx="297360" cy="583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EF9D814-8560-603B-9AB3-8F2D6BF3DCF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50240" y="3939233"/>
                  <a:ext cx="3150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7104265-CD71-DA96-BF87-D70D7B6030BD}"/>
                    </a:ext>
                  </a:extLst>
                </p14:cNvPr>
                <p14:cNvContentPartPr/>
                <p14:nvPr/>
              </p14:nvContentPartPr>
              <p14:xfrm>
                <a:off x="7515040" y="3884513"/>
                <a:ext cx="716760" cy="129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7104265-CD71-DA96-BF87-D70D7B6030B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6040" y="3875873"/>
                  <a:ext cx="734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9B06C02-E599-B410-FFE3-45885D0D7D3B}"/>
                    </a:ext>
                  </a:extLst>
                </p14:cNvPr>
                <p14:cNvContentPartPr/>
                <p14:nvPr/>
              </p14:nvContentPartPr>
              <p14:xfrm>
                <a:off x="7759120" y="4147313"/>
                <a:ext cx="141120" cy="212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9B06C02-E599-B410-FFE3-45885D0D7D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50480" y="4138673"/>
                  <a:ext cx="158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135BE24-FEC5-DDC6-F1F5-175069393556}"/>
                    </a:ext>
                  </a:extLst>
                </p14:cNvPr>
                <p14:cNvContentPartPr/>
                <p14:nvPr/>
              </p14:nvContentPartPr>
              <p14:xfrm>
                <a:off x="7869640" y="4198793"/>
                <a:ext cx="112680" cy="1098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135BE24-FEC5-DDC6-F1F5-1750693935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61000" y="4189793"/>
                  <a:ext cx="130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9502096-BFE5-0C3D-D5D8-AC552C8216A0}"/>
                    </a:ext>
                  </a:extLst>
                </p14:cNvPr>
                <p14:cNvContentPartPr/>
                <p14:nvPr/>
              </p14:nvContentPartPr>
              <p14:xfrm>
                <a:off x="7984480" y="4110593"/>
                <a:ext cx="227880" cy="210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9502096-BFE5-0C3D-D5D8-AC552C8216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75480" y="4101953"/>
                  <a:ext cx="245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E0A14B2-8CE8-875F-D2C5-AA60D4ACB4F8}"/>
                    </a:ext>
                  </a:extLst>
                </p14:cNvPr>
                <p14:cNvContentPartPr/>
                <p14:nvPr/>
              </p14:nvContentPartPr>
              <p14:xfrm>
                <a:off x="8209480" y="4017713"/>
                <a:ext cx="10800" cy="16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E0A14B2-8CE8-875F-D2C5-AA60D4ACB4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00840" y="4008713"/>
                  <a:ext cx="28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E0DDF7F-41A6-8F3C-BFC7-1B1E6CCA2185}"/>
                    </a:ext>
                  </a:extLst>
                </p14:cNvPr>
                <p14:cNvContentPartPr/>
                <p14:nvPr/>
              </p14:nvContentPartPr>
              <p14:xfrm>
                <a:off x="8192200" y="4250273"/>
                <a:ext cx="107640" cy="201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E0DDF7F-41A6-8F3C-BFC7-1B1E6CCA218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3560" y="4241273"/>
                  <a:ext cx="125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DD695AC-95A0-1E2E-313E-BD9056B2331D}"/>
                    </a:ext>
                  </a:extLst>
                </p14:cNvPr>
                <p14:cNvContentPartPr/>
                <p14:nvPr/>
              </p14:nvContentPartPr>
              <p14:xfrm>
                <a:off x="8326120" y="3966593"/>
                <a:ext cx="231480" cy="372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DD695AC-95A0-1E2E-313E-BD9056B233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17120" y="3957953"/>
                  <a:ext cx="249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5F8E958-79AD-A1B1-C036-D1D616ECF00A}"/>
                    </a:ext>
                  </a:extLst>
                </p14:cNvPr>
                <p14:cNvContentPartPr/>
                <p14:nvPr/>
              </p14:nvContentPartPr>
              <p14:xfrm>
                <a:off x="8603680" y="3968033"/>
                <a:ext cx="96120" cy="97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5F8E958-79AD-A1B1-C036-D1D616ECF00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94680" y="3959393"/>
                  <a:ext cx="113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4F1B598-9F08-DCBD-BBA8-19685A68A5A0}"/>
                    </a:ext>
                  </a:extLst>
                </p14:cNvPr>
                <p14:cNvContentPartPr/>
                <p14:nvPr/>
              </p14:nvContentPartPr>
              <p14:xfrm>
                <a:off x="8733280" y="3727193"/>
                <a:ext cx="70200" cy="267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4F1B598-9F08-DCBD-BBA8-19685A68A5A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24640" y="3718193"/>
                  <a:ext cx="87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F60934D-DD60-194C-C84A-73DBFD1B884D}"/>
                    </a:ext>
                  </a:extLst>
                </p14:cNvPr>
                <p14:cNvContentPartPr/>
                <p14:nvPr/>
              </p14:nvContentPartPr>
              <p14:xfrm>
                <a:off x="8637160" y="3749513"/>
                <a:ext cx="511200" cy="190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F60934D-DD60-194C-C84A-73DBFD1B88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28160" y="3740513"/>
                  <a:ext cx="5288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F9AC08D-BD64-C7A6-7628-2902BC2E864B}"/>
              </a:ext>
            </a:extLst>
          </p:cNvPr>
          <p:cNvGrpSpPr/>
          <p:nvPr/>
        </p:nvGrpSpPr>
        <p:grpSpPr>
          <a:xfrm>
            <a:off x="2418880" y="4619993"/>
            <a:ext cx="1414080" cy="1139760"/>
            <a:chOff x="2418880" y="4619993"/>
            <a:chExt cx="1414080" cy="11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3237275-FAAC-A007-34B6-145C4FE9F339}"/>
                    </a:ext>
                  </a:extLst>
                </p14:cNvPr>
                <p14:cNvContentPartPr/>
                <p14:nvPr/>
              </p14:nvContentPartPr>
              <p14:xfrm>
                <a:off x="2418880" y="4718993"/>
                <a:ext cx="1308240" cy="1040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3237275-FAAC-A007-34B6-145C4FE9F3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10240" y="4710353"/>
                  <a:ext cx="1325880" cy="10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696853C-D81F-0CFC-11D6-0EE5C0D9A9AF}"/>
                    </a:ext>
                  </a:extLst>
                </p14:cNvPr>
                <p14:cNvContentPartPr/>
                <p14:nvPr/>
              </p14:nvContentPartPr>
              <p14:xfrm>
                <a:off x="3445240" y="4619993"/>
                <a:ext cx="387720" cy="194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696853C-D81F-0CFC-11D6-0EE5C0D9A9A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36600" y="4610993"/>
                  <a:ext cx="405360" cy="212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Distribution:  </a:t>
            </a:r>
            <a:br>
              <a:rPr lang="en-CA" dirty="0"/>
            </a:br>
            <a:r>
              <a:rPr lang="en-CA" dirty="0"/>
              <a:t>Bayesian approach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479715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Two constants MUST cancel out or LHS not a valid </a:t>
            </a:r>
            <a:r>
              <a:rPr lang="en-CA" sz="2400" dirty="0" err="1"/>
              <a:t>pdf</a:t>
            </a:r>
            <a:endParaRPr lang="en-CA" sz="24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87264"/>
            <a:ext cx="6840760" cy="27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1815207"/>
            <a:ext cx="4247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Compute predictive distribution: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445224"/>
            <a:ext cx="6319018" cy="99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CA" dirty="0"/>
              <a:t>ML / MAP vs. Bayesian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3017"/>
          <a:stretch>
            <a:fillRect/>
          </a:stretch>
        </p:blipFill>
        <p:spPr bwMode="auto">
          <a:xfrm>
            <a:off x="2953839" y="1988840"/>
            <a:ext cx="5981857" cy="413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15834" y="5991671"/>
            <a:ext cx="1348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MAP/ML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8264" y="5949280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Bayesian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70372"/>
          <a:stretch>
            <a:fillRect/>
          </a:stretch>
        </p:blipFill>
        <p:spPr bwMode="auto">
          <a:xfrm>
            <a:off x="6884217" y="1340768"/>
            <a:ext cx="1600097" cy="846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32503"/>
          <a:stretch>
            <a:fillRect/>
          </a:stretch>
        </p:blipFill>
        <p:spPr bwMode="auto">
          <a:xfrm>
            <a:off x="3923928" y="1340768"/>
            <a:ext cx="1286255" cy="78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2060848"/>
            <a:ext cx="2808312" cy="401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39552" y="227687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 bwMode="white">
          <a:xfrm>
            <a:off x="3491880" y="227687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 bwMode="white">
          <a:xfrm>
            <a:off x="6516216" y="227687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1556792"/>
            <a:ext cx="74168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Three ways to fit probability distributions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Maximum likelihood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Maximum a posteriori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Bayesian Approach</a:t>
            </a:r>
          </a:p>
          <a:p>
            <a:pPr marL="800100" lvl="1" indent="-342900"/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Two worked example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Normal distribution (ML</a:t>
            </a:r>
            <a:r>
              <a:rPr lang="en-CA" sz="2800" dirty="0">
                <a:sym typeface="Wingdings" pitchFamily="2" charset="2"/>
              </a:rPr>
              <a:t> least squares)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>
                <a:sym typeface="Wingdings" pitchFamily="2" charset="2"/>
              </a:rPr>
              <a:t>Categorical distribution</a:t>
            </a:r>
            <a:endParaRPr lang="en-CA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78389"/>
            <a:ext cx="8424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r>
              <a:rPr lang="en-CA" sz="2400" dirty="0"/>
              <a:t>As the name suggests we find the parameters which maximize the posterior probability                        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Since the denominator doesn’t depend on the parameters we can instead maximize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288727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-6307" t="4393" r="81792" b="77119"/>
          <a:stretch>
            <a:fillRect/>
          </a:stretch>
        </p:blipFill>
        <p:spPr bwMode="auto">
          <a:xfrm>
            <a:off x="1979712" y="3096183"/>
            <a:ext cx="1152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18404" t="61146"/>
          <a:stretch>
            <a:fillRect/>
          </a:stretch>
        </p:blipFill>
        <p:spPr bwMode="auto">
          <a:xfrm>
            <a:off x="3131840" y="2874935"/>
            <a:ext cx="4150245" cy="100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891159"/>
            <a:ext cx="45272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444CD0-1626-031B-A02D-1FC7448A0E97}"/>
                  </a:ext>
                </a:extLst>
              </p14:cNvPr>
              <p14:cNvContentPartPr/>
              <p14:nvPr/>
            </p14:nvContentPartPr>
            <p14:xfrm>
              <a:off x="1695841" y="4456681"/>
              <a:ext cx="1598040" cy="100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444CD0-1626-031B-A02D-1FC7448A0E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7201" y="4447681"/>
                <a:ext cx="161568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38372A-E028-672F-7700-9EDD711086D7}"/>
              </a:ext>
            </a:extLst>
          </p:cNvPr>
          <p:cNvGrpSpPr/>
          <p:nvPr/>
        </p:nvGrpSpPr>
        <p:grpSpPr>
          <a:xfrm>
            <a:off x="1806001" y="3762241"/>
            <a:ext cx="586080" cy="439920"/>
            <a:chOff x="1806001" y="3762241"/>
            <a:chExt cx="58608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9F089C4-66F1-7B15-3F95-02ED2EF30483}"/>
                    </a:ext>
                  </a:extLst>
                </p14:cNvPr>
                <p14:cNvContentPartPr/>
                <p14:nvPr/>
              </p14:nvContentPartPr>
              <p14:xfrm>
                <a:off x="1806001" y="3851881"/>
                <a:ext cx="96840" cy="1652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9F089C4-66F1-7B15-3F95-02ED2EF304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7361" y="3843241"/>
                  <a:ext cx="114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94A6E36-5015-9FD4-4BE4-89E96291DB77}"/>
                    </a:ext>
                  </a:extLst>
                </p14:cNvPr>
                <p14:cNvContentPartPr/>
                <p14:nvPr/>
              </p14:nvContentPartPr>
              <p14:xfrm>
                <a:off x="1964761" y="3866281"/>
                <a:ext cx="38880" cy="48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94A6E36-5015-9FD4-4BE4-89E96291DB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5761" y="3857281"/>
                  <a:ext cx="56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D98506-9A0E-F68F-8585-AD7FD5108D8C}"/>
                    </a:ext>
                  </a:extLst>
                </p14:cNvPr>
                <p14:cNvContentPartPr/>
                <p14:nvPr/>
              </p14:nvContentPartPr>
              <p14:xfrm>
                <a:off x="1827961" y="3989761"/>
                <a:ext cx="208440" cy="187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D98506-9A0E-F68F-8585-AD7FD5108D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9321" y="3981121"/>
                  <a:ext cx="226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3F09075-31EB-B517-E056-EA2429F4C90E}"/>
                    </a:ext>
                  </a:extLst>
                </p14:cNvPr>
                <p14:cNvContentPartPr/>
                <p14:nvPr/>
              </p14:nvContentPartPr>
              <p14:xfrm>
                <a:off x="1869721" y="4046281"/>
                <a:ext cx="43560" cy="155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3F09075-31EB-B517-E056-EA2429F4C9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0721" y="4037641"/>
                  <a:ext cx="61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09D4975-B89B-A9E3-4994-B56DA929FD09}"/>
                    </a:ext>
                  </a:extLst>
                </p14:cNvPr>
                <p14:cNvContentPartPr/>
                <p14:nvPr/>
              </p14:nvContentPartPr>
              <p14:xfrm>
                <a:off x="2122081" y="3844321"/>
                <a:ext cx="175680" cy="235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09D4975-B89B-A9E3-4994-B56DA929FD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3081" y="3835321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A63BC49-8FCA-A343-0547-CD6C97C755C7}"/>
                    </a:ext>
                  </a:extLst>
                </p14:cNvPr>
                <p14:cNvContentPartPr/>
                <p14:nvPr/>
              </p14:nvContentPartPr>
              <p14:xfrm>
                <a:off x="2068081" y="3762241"/>
                <a:ext cx="324000" cy="351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A63BC49-8FCA-A343-0547-CD6C97C755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9081" y="3753601"/>
                  <a:ext cx="341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A0F2B64-C06D-B279-18D2-9B2FAF6CAE8B}"/>
                    </a:ext>
                  </a:extLst>
                </p14:cNvPr>
                <p14:cNvContentPartPr/>
                <p14:nvPr/>
              </p14:nvContentPartPr>
              <p14:xfrm>
                <a:off x="2092201" y="3861601"/>
                <a:ext cx="223560" cy="170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A0F2B64-C06D-B279-18D2-9B2FAF6CAE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3561" y="3852961"/>
                  <a:ext cx="241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23FA375-8966-0BA7-AAEB-7F2A49E31FA1}"/>
                    </a:ext>
                  </a:extLst>
                </p14:cNvPr>
                <p14:cNvContentPartPr/>
                <p14:nvPr/>
              </p14:nvContentPartPr>
              <p14:xfrm>
                <a:off x="2283721" y="4016401"/>
                <a:ext cx="7200" cy="10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23FA375-8966-0BA7-AAEB-7F2A49E31F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5081" y="4007401"/>
                  <a:ext cx="24840" cy="28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78389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r>
              <a:rPr lang="en-CA" sz="2400" dirty="0"/>
              <a:t>As the name suggests we find the parameters which maximize the posterior probability                        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288727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-6307" t="4393" r="81792" b="77119"/>
          <a:stretch>
            <a:fillRect/>
          </a:stretch>
        </p:blipFill>
        <p:spPr bwMode="auto">
          <a:xfrm>
            <a:off x="1979712" y="3096183"/>
            <a:ext cx="1152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18404" t="61146"/>
          <a:stretch>
            <a:fillRect/>
          </a:stretch>
        </p:blipFill>
        <p:spPr bwMode="auto">
          <a:xfrm>
            <a:off x="3131840" y="2874935"/>
            <a:ext cx="4150245" cy="100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891159"/>
            <a:ext cx="45272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1397" y="4032098"/>
            <a:ext cx="8468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Since the denominator doesn’t depend on the parameters we can instead maximize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1C2708F-2906-2569-1C73-74404C025913}"/>
                  </a:ext>
                </a:extLst>
              </p14:cNvPr>
              <p14:cNvContentPartPr/>
              <p14:nvPr/>
            </p14:nvContentPartPr>
            <p14:xfrm>
              <a:off x="2428600" y="5754321"/>
              <a:ext cx="4574160" cy="305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1C2708F-2906-2569-1C73-74404C0259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9960" y="5745321"/>
                <a:ext cx="4591800" cy="32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276872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Density:</a:t>
            </a:r>
          </a:p>
          <a:p>
            <a:endParaRPr lang="en-CA" sz="2400" dirty="0"/>
          </a:p>
          <a:p>
            <a:r>
              <a:rPr lang="en-CA" sz="2400" dirty="0"/>
              <a:t>Evaluate new data point      under probability distribution </a:t>
            </a:r>
          </a:p>
          <a:p>
            <a:r>
              <a:rPr lang="en-CA" sz="2400" dirty="0"/>
              <a:t>with MAP parameters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8580" y="3433063"/>
            <a:ext cx="1141412" cy="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41894" r="31884"/>
          <a:stretch>
            <a:fillRect/>
          </a:stretch>
        </p:blipFill>
        <p:spPr bwMode="auto">
          <a:xfrm>
            <a:off x="3608826" y="3040158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DB5DF6FF-1881-F72F-C2A3-404CF6D1E6B7}"/>
                  </a:ext>
                </a:extLst>
              </p14:cNvPr>
              <p14:cNvContentPartPr/>
              <p14:nvPr/>
            </p14:nvContentPartPr>
            <p14:xfrm>
              <a:off x="5779840" y="1532601"/>
              <a:ext cx="263520" cy="2494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DB5DF6FF-1881-F72F-C2A3-404CF6D1E6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0840" y="1523961"/>
                <a:ext cx="281160" cy="26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组合 90">
            <a:extLst>
              <a:ext uri="{FF2B5EF4-FFF2-40B4-BE49-F238E27FC236}">
                <a16:creationId xmlns:a16="http://schemas.microsoft.com/office/drawing/2014/main" id="{49EA335A-9125-4994-DD4A-C5199DF188A5}"/>
              </a:ext>
            </a:extLst>
          </p:cNvPr>
          <p:cNvGrpSpPr/>
          <p:nvPr/>
        </p:nvGrpSpPr>
        <p:grpSpPr>
          <a:xfrm>
            <a:off x="3152560" y="1092321"/>
            <a:ext cx="4763880" cy="1531440"/>
            <a:chOff x="3152560" y="1092321"/>
            <a:chExt cx="4763880" cy="153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128CA74-CDEA-89E0-8D85-08E58B5890CB}"/>
                    </a:ext>
                  </a:extLst>
                </p14:cNvPr>
                <p14:cNvContentPartPr/>
                <p14:nvPr/>
              </p14:nvContentPartPr>
              <p14:xfrm>
                <a:off x="3178840" y="2311281"/>
                <a:ext cx="199440" cy="312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128CA74-CDEA-89E0-8D85-08E58B5890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9840" y="2302281"/>
                  <a:ext cx="2170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0B3159D-938C-2FDB-2877-6E1AE8690B46}"/>
                    </a:ext>
                  </a:extLst>
                </p14:cNvPr>
                <p14:cNvContentPartPr/>
                <p14:nvPr/>
              </p14:nvContentPartPr>
              <p14:xfrm>
                <a:off x="3152560" y="2201481"/>
                <a:ext cx="297000" cy="384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0B3159D-938C-2FDB-2877-6E1AE8690B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43920" y="2192481"/>
                  <a:ext cx="3146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C82C46E-9AD1-14B1-3936-DF11B21AD8ED}"/>
                    </a:ext>
                  </a:extLst>
                </p14:cNvPr>
                <p14:cNvContentPartPr/>
                <p14:nvPr/>
              </p14:nvContentPartPr>
              <p14:xfrm>
                <a:off x="3557200" y="1853361"/>
                <a:ext cx="209880" cy="234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C82C46E-9AD1-14B1-3936-DF11B21AD8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48560" y="1844361"/>
                  <a:ext cx="227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539D013-845E-594F-799F-4A17C223DEA4}"/>
                    </a:ext>
                  </a:extLst>
                </p14:cNvPr>
                <p14:cNvContentPartPr/>
                <p14:nvPr/>
              </p14:nvContentPartPr>
              <p14:xfrm>
                <a:off x="3620560" y="2063961"/>
                <a:ext cx="182880" cy="140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539D013-845E-594F-799F-4A17C223DE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1560" y="2054961"/>
                  <a:ext cx="200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43DC4F7-4A31-F4DD-3364-0DD582FAD601}"/>
                    </a:ext>
                  </a:extLst>
                </p14:cNvPr>
                <p14:cNvContentPartPr/>
                <p14:nvPr/>
              </p14:nvContentPartPr>
              <p14:xfrm>
                <a:off x="3846280" y="1792881"/>
                <a:ext cx="89640" cy="272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43DC4F7-4A31-F4DD-3364-0DD582FAD6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37280" y="1783881"/>
                  <a:ext cx="1072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BC8E481-50BC-85E9-F0A9-365448A0B01C}"/>
                    </a:ext>
                  </a:extLst>
                </p14:cNvPr>
                <p14:cNvContentPartPr/>
                <p14:nvPr/>
              </p14:nvContentPartPr>
              <p14:xfrm>
                <a:off x="3891640" y="1679481"/>
                <a:ext cx="150840" cy="273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BC8E481-50BC-85E9-F0A9-365448A0B01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83000" y="1670841"/>
                  <a:ext cx="168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4EF26B7-E2AF-7BC4-E47A-FD421682C0BB}"/>
                    </a:ext>
                  </a:extLst>
                </p14:cNvPr>
                <p14:cNvContentPartPr/>
                <p14:nvPr/>
              </p14:nvContentPartPr>
              <p14:xfrm>
                <a:off x="3993520" y="1790001"/>
                <a:ext cx="96120" cy="29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4EF26B7-E2AF-7BC4-E47A-FD421682C0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84520" y="1781361"/>
                  <a:ext cx="113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5400594-7C8D-7807-469A-D7771646201F}"/>
                    </a:ext>
                  </a:extLst>
                </p14:cNvPr>
                <p14:cNvContentPartPr/>
                <p14:nvPr/>
              </p14:nvContentPartPr>
              <p14:xfrm>
                <a:off x="3957880" y="1818441"/>
                <a:ext cx="118800" cy="90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5400594-7C8D-7807-469A-D777164620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48880" y="1809441"/>
                  <a:ext cx="136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14EB9D6-53DF-343D-4CE7-1616BDD98B48}"/>
                    </a:ext>
                  </a:extLst>
                </p14:cNvPr>
                <p14:cNvContentPartPr/>
                <p14:nvPr/>
              </p14:nvContentPartPr>
              <p14:xfrm>
                <a:off x="3966160" y="1878921"/>
                <a:ext cx="204840" cy="1238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14EB9D6-53DF-343D-4CE7-1616BDD98B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57520" y="1869921"/>
                  <a:ext cx="222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68438CE-B2DC-1CB9-59C5-F9DAB740F855}"/>
                    </a:ext>
                  </a:extLst>
                </p14:cNvPr>
                <p14:cNvContentPartPr/>
                <p14:nvPr/>
              </p14:nvContentPartPr>
              <p14:xfrm>
                <a:off x="4181080" y="1578681"/>
                <a:ext cx="165600" cy="255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68438CE-B2DC-1CB9-59C5-F9DAB740F85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72440" y="1570041"/>
                  <a:ext cx="183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F332DFF-8C0E-1D16-FF39-232989CAA151}"/>
                    </a:ext>
                  </a:extLst>
                </p14:cNvPr>
                <p14:cNvContentPartPr/>
                <p14:nvPr/>
              </p14:nvContentPartPr>
              <p14:xfrm>
                <a:off x="4259560" y="1531161"/>
                <a:ext cx="129960" cy="333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F332DFF-8C0E-1D16-FF39-232989CAA1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50920" y="1522521"/>
                  <a:ext cx="1476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A28AE62-8CD3-249E-6C78-E24F94E18837}"/>
                    </a:ext>
                  </a:extLst>
                </p14:cNvPr>
                <p14:cNvContentPartPr/>
                <p14:nvPr/>
              </p14:nvContentPartPr>
              <p14:xfrm>
                <a:off x="4401760" y="1414521"/>
                <a:ext cx="133200" cy="1814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A28AE62-8CD3-249E-6C78-E24F94E188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92760" y="1405521"/>
                  <a:ext cx="150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7F4F16B-A900-BD3C-4743-F3EAECF6F79A}"/>
                    </a:ext>
                  </a:extLst>
                </p14:cNvPr>
                <p14:cNvContentPartPr/>
                <p14:nvPr/>
              </p14:nvContentPartPr>
              <p14:xfrm>
                <a:off x="4502920" y="1451961"/>
                <a:ext cx="2880" cy="41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7F4F16B-A900-BD3C-4743-F3EAECF6F7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94280" y="1443321"/>
                  <a:ext cx="20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7B9D199-0B52-34A0-5F4A-D49DB74F7A1D}"/>
                    </a:ext>
                  </a:extLst>
                </p14:cNvPr>
                <p14:cNvContentPartPr/>
                <p14:nvPr/>
              </p14:nvContentPartPr>
              <p14:xfrm>
                <a:off x="4569520" y="1399401"/>
                <a:ext cx="37800" cy="586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7B9D199-0B52-34A0-5F4A-D49DB74F7A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60880" y="1390761"/>
                  <a:ext cx="55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7FBDAE7-E827-63D6-1552-FD323E8D70E7}"/>
                    </a:ext>
                  </a:extLst>
                </p14:cNvPr>
                <p14:cNvContentPartPr/>
                <p14:nvPr/>
              </p14:nvContentPartPr>
              <p14:xfrm>
                <a:off x="4451080" y="1479681"/>
                <a:ext cx="265680" cy="231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7FBDAE7-E827-63D6-1552-FD323E8D70E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42080" y="1471041"/>
                  <a:ext cx="283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DCEA513-4FF8-6B81-385B-1671BB723535}"/>
                    </a:ext>
                  </a:extLst>
                </p14:cNvPr>
                <p14:cNvContentPartPr/>
                <p14:nvPr/>
              </p14:nvContentPartPr>
              <p14:xfrm>
                <a:off x="4570600" y="1617561"/>
                <a:ext cx="60480" cy="155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DCEA513-4FF8-6B81-385B-1671BB7235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61960" y="1608561"/>
                  <a:ext cx="78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5E422C4-3A4A-2D53-3942-3571989D910E}"/>
                    </a:ext>
                  </a:extLst>
                </p14:cNvPr>
                <p14:cNvContentPartPr/>
                <p14:nvPr/>
              </p14:nvContentPartPr>
              <p14:xfrm>
                <a:off x="4632160" y="1632681"/>
                <a:ext cx="49680" cy="1976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5E422C4-3A4A-2D53-3942-3571989D91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23520" y="1624041"/>
                  <a:ext cx="67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A02DA5A-349D-6142-EE7D-7FF842764535}"/>
                    </a:ext>
                  </a:extLst>
                </p14:cNvPr>
                <p14:cNvContentPartPr/>
                <p14:nvPr/>
              </p14:nvContentPartPr>
              <p14:xfrm>
                <a:off x="4752400" y="1259721"/>
                <a:ext cx="254520" cy="342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A02DA5A-349D-6142-EE7D-7FF84276453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43760" y="1250721"/>
                  <a:ext cx="2721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986DA55-A3FA-4350-0477-E2F89237B699}"/>
                    </a:ext>
                  </a:extLst>
                </p14:cNvPr>
                <p14:cNvContentPartPr/>
                <p14:nvPr/>
              </p14:nvContentPartPr>
              <p14:xfrm>
                <a:off x="4910440" y="1263681"/>
                <a:ext cx="45720" cy="2581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986DA55-A3FA-4350-0477-E2F89237B69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01440" y="1255041"/>
                  <a:ext cx="63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AD190CC-3C35-EE1C-C86B-320200D0C072}"/>
                    </a:ext>
                  </a:extLst>
                </p14:cNvPr>
                <p14:cNvContentPartPr/>
                <p14:nvPr/>
              </p14:nvContentPartPr>
              <p14:xfrm>
                <a:off x="5059120" y="1256121"/>
                <a:ext cx="202680" cy="228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AD190CC-3C35-EE1C-C86B-320200D0C07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50480" y="1247481"/>
                  <a:ext cx="220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CE145FE-3324-CC5C-C47A-8164635F7643}"/>
                    </a:ext>
                  </a:extLst>
                </p14:cNvPr>
                <p14:cNvContentPartPr/>
                <p14:nvPr/>
              </p14:nvContentPartPr>
              <p14:xfrm>
                <a:off x="5139400" y="1332801"/>
                <a:ext cx="245880" cy="138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CE145FE-3324-CC5C-C47A-8164635F764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30400" y="1324161"/>
                  <a:ext cx="263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3B43C0F-B366-695C-F5F8-88EA60DB8E4B}"/>
                    </a:ext>
                  </a:extLst>
                </p14:cNvPr>
                <p14:cNvContentPartPr/>
                <p14:nvPr/>
              </p14:nvContentPartPr>
              <p14:xfrm>
                <a:off x="5477440" y="1108881"/>
                <a:ext cx="16200" cy="26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3B43C0F-B366-695C-F5F8-88EA60DB8E4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468440" y="1100241"/>
                  <a:ext cx="33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35B1744-E706-C23B-EB22-5CA8433728BB}"/>
                    </a:ext>
                  </a:extLst>
                </p14:cNvPr>
                <p14:cNvContentPartPr/>
                <p14:nvPr/>
              </p14:nvContentPartPr>
              <p14:xfrm>
                <a:off x="5415880" y="1092321"/>
                <a:ext cx="219960" cy="1508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35B1744-E706-C23B-EB22-5CA8433728B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06880" y="1083321"/>
                  <a:ext cx="237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3DEA082-2155-82C9-8373-21DDB240A2BC}"/>
                    </a:ext>
                  </a:extLst>
                </p14:cNvPr>
                <p14:cNvContentPartPr/>
                <p14:nvPr/>
              </p14:nvContentPartPr>
              <p14:xfrm>
                <a:off x="5474920" y="1246041"/>
                <a:ext cx="214560" cy="245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3DEA082-2155-82C9-8373-21DDB240A2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5920" y="1237041"/>
                  <a:ext cx="2322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6FC4609-4D4E-EC7F-8853-346532CF7C83}"/>
                    </a:ext>
                  </a:extLst>
                </p14:cNvPr>
                <p14:cNvContentPartPr/>
                <p14:nvPr/>
              </p14:nvContentPartPr>
              <p14:xfrm>
                <a:off x="4052920" y="2313801"/>
                <a:ext cx="315000" cy="1584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6FC4609-4D4E-EC7F-8853-346532CF7C8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44280" y="2305161"/>
                  <a:ext cx="332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B85F2D7-03CC-0846-CEB6-1D889074E6BC}"/>
                    </a:ext>
                  </a:extLst>
                </p14:cNvPr>
                <p14:cNvContentPartPr/>
                <p14:nvPr/>
              </p14:nvContentPartPr>
              <p14:xfrm>
                <a:off x="4422280" y="2110041"/>
                <a:ext cx="71280" cy="251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B85F2D7-03CC-0846-CEB6-1D889074E6B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13640" y="2101041"/>
                  <a:ext cx="88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210DF69-E0A0-7DC5-75D9-4B7A90BFAE10}"/>
                    </a:ext>
                  </a:extLst>
                </p14:cNvPr>
                <p14:cNvContentPartPr/>
                <p14:nvPr/>
              </p14:nvContentPartPr>
              <p14:xfrm>
                <a:off x="4499680" y="2078721"/>
                <a:ext cx="174960" cy="1681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210DF69-E0A0-7DC5-75D9-4B7A90BFAE1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91040" y="2069721"/>
                  <a:ext cx="1926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C69F616-1B5E-C482-E8BC-51CFB373D143}"/>
                    </a:ext>
                  </a:extLst>
                </p14:cNvPr>
                <p14:cNvContentPartPr/>
                <p14:nvPr/>
              </p14:nvContentPartPr>
              <p14:xfrm>
                <a:off x="4683280" y="1967481"/>
                <a:ext cx="164160" cy="2214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C69F616-1B5E-C482-E8BC-51CFB373D1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74280" y="1958841"/>
                  <a:ext cx="181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1883D64-5B40-184E-3468-19B8820D9CAC}"/>
                    </a:ext>
                  </a:extLst>
                </p14:cNvPr>
                <p14:cNvContentPartPr/>
                <p14:nvPr/>
              </p14:nvContentPartPr>
              <p14:xfrm>
                <a:off x="4883800" y="1899441"/>
                <a:ext cx="55440" cy="317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1883D64-5B40-184E-3468-19B8820D9CA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75160" y="1890441"/>
                  <a:ext cx="73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1F9E58D-3C22-6B84-E1C4-143A513866A8}"/>
                    </a:ext>
                  </a:extLst>
                </p14:cNvPr>
                <p14:cNvContentPartPr/>
                <p14:nvPr/>
              </p14:nvContentPartPr>
              <p14:xfrm>
                <a:off x="4881280" y="1829241"/>
                <a:ext cx="170280" cy="175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1F9E58D-3C22-6B84-E1C4-143A513866A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72280" y="1820241"/>
                  <a:ext cx="187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FE4A60C-C3F7-3B0A-95F2-6C99F3013A33}"/>
                    </a:ext>
                  </a:extLst>
                </p14:cNvPr>
                <p14:cNvContentPartPr/>
                <p14:nvPr/>
              </p14:nvContentPartPr>
              <p14:xfrm>
                <a:off x="5335960" y="1755801"/>
                <a:ext cx="206280" cy="327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FE4A60C-C3F7-3B0A-95F2-6C99F3013A3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26960" y="1747161"/>
                  <a:ext cx="223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2ABCE98-7CFE-76EA-7B19-1D278282CC77}"/>
                    </a:ext>
                  </a:extLst>
                </p14:cNvPr>
                <p14:cNvContentPartPr/>
                <p14:nvPr/>
              </p14:nvContentPartPr>
              <p14:xfrm>
                <a:off x="5391760" y="1601001"/>
                <a:ext cx="50400" cy="1231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2ABCE98-7CFE-76EA-7B19-1D278282CC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82760" y="1592001"/>
                  <a:ext cx="68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F00BB97-1C10-1080-034E-6DA3B4D5000C}"/>
                    </a:ext>
                  </a:extLst>
                </p14:cNvPr>
                <p14:cNvContentPartPr/>
                <p14:nvPr/>
              </p14:nvContentPartPr>
              <p14:xfrm>
                <a:off x="5443240" y="1585161"/>
                <a:ext cx="96120" cy="316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F00BB97-1C10-1080-034E-6DA3B4D5000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34600" y="1576161"/>
                  <a:ext cx="113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8F080DD-5546-F844-47CB-55A989D90748}"/>
                    </a:ext>
                  </a:extLst>
                </p14:cNvPr>
                <p14:cNvContentPartPr/>
                <p14:nvPr/>
              </p14:nvContentPartPr>
              <p14:xfrm>
                <a:off x="5146240" y="1922121"/>
                <a:ext cx="34920" cy="12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8F080DD-5546-F844-47CB-55A989D907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37600" y="1913481"/>
                  <a:ext cx="52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3D201D2-763B-E820-2DE5-C52441418F9D}"/>
                    </a:ext>
                  </a:extLst>
                </p14:cNvPr>
                <p14:cNvContentPartPr/>
                <p14:nvPr/>
              </p14:nvContentPartPr>
              <p14:xfrm>
                <a:off x="5142640" y="2007801"/>
                <a:ext cx="111960" cy="277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3D201D2-763B-E820-2DE5-C52441418F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33640" y="1999161"/>
                  <a:ext cx="129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0B5B10A-60E5-F717-82E3-FA2C94DB5CF9}"/>
                    </a:ext>
                  </a:extLst>
                </p14:cNvPr>
                <p14:cNvContentPartPr/>
                <p14:nvPr/>
              </p14:nvContentPartPr>
              <p14:xfrm>
                <a:off x="5097640" y="1188801"/>
                <a:ext cx="1885680" cy="1432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0B5B10A-60E5-F717-82E3-FA2C94DB5CF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88640" y="1179801"/>
                  <a:ext cx="190332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3F92C39-C5DF-AE4A-4913-588D7F79CA35}"/>
                    </a:ext>
                  </a:extLst>
                </p14:cNvPr>
                <p14:cNvContentPartPr/>
                <p14:nvPr/>
              </p14:nvContentPartPr>
              <p14:xfrm>
                <a:off x="5162080" y="2254401"/>
                <a:ext cx="91800" cy="61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3F92C39-C5DF-AE4A-4913-588D7F79CA3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53080" y="2245401"/>
                  <a:ext cx="109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06D02CC-E31C-44C4-CFA0-014D177B124D}"/>
                    </a:ext>
                  </a:extLst>
                </p14:cNvPr>
                <p14:cNvContentPartPr/>
                <p14:nvPr/>
              </p14:nvContentPartPr>
              <p14:xfrm>
                <a:off x="5123200" y="2313441"/>
                <a:ext cx="230760" cy="199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06D02CC-E31C-44C4-CFA0-014D177B124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14200" y="2304441"/>
                  <a:ext cx="24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439C981-6107-43C7-DD35-8C2751671B69}"/>
                    </a:ext>
                  </a:extLst>
                </p14:cNvPr>
                <p14:cNvContentPartPr/>
                <p14:nvPr/>
              </p14:nvContentPartPr>
              <p14:xfrm>
                <a:off x="5283760" y="2390841"/>
                <a:ext cx="87480" cy="217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439C981-6107-43C7-DD35-8C2751671B6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74760" y="2381841"/>
                  <a:ext cx="105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FF8637D-5309-4571-FF2E-B4698F1C1541}"/>
                    </a:ext>
                  </a:extLst>
                </p14:cNvPr>
                <p14:cNvContentPartPr/>
                <p14:nvPr/>
              </p14:nvContentPartPr>
              <p14:xfrm>
                <a:off x="5407600" y="2206161"/>
                <a:ext cx="71640" cy="231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FF8637D-5309-4571-FF2E-B4698F1C154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98600" y="2197521"/>
                  <a:ext cx="89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97FD411-ABC3-65D0-7D9E-817D981F1219}"/>
                    </a:ext>
                  </a:extLst>
                </p14:cNvPr>
                <p14:cNvContentPartPr/>
                <p14:nvPr/>
              </p14:nvContentPartPr>
              <p14:xfrm>
                <a:off x="5465920" y="2172681"/>
                <a:ext cx="79920" cy="143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97FD411-ABC3-65D0-7D9E-817D981F121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57280" y="2163681"/>
                  <a:ext cx="97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239E4F2-D00F-510F-2EC1-FEA5B84C024B}"/>
                    </a:ext>
                  </a:extLst>
                </p14:cNvPr>
                <p14:cNvContentPartPr/>
                <p14:nvPr/>
              </p14:nvContentPartPr>
              <p14:xfrm>
                <a:off x="5501200" y="2322441"/>
                <a:ext cx="114480" cy="1000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239E4F2-D00F-510F-2EC1-FEA5B84C02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92560" y="2313441"/>
                  <a:ext cx="132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968A9DA-1B1C-81E2-53C7-0A3505A3BA12}"/>
                    </a:ext>
                  </a:extLst>
                </p14:cNvPr>
                <p14:cNvContentPartPr/>
                <p14:nvPr/>
              </p14:nvContentPartPr>
              <p14:xfrm>
                <a:off x="5708560" y="2054601"/>
                <a:ext cx="12960" cy="48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968A9DA-1B1C-81E2-53C7-0A3505A3BA1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99920" y="2045961"/>
                  <a:ext cx="30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14E1BE0-987C-EEB2-82B8-EE6765E10985}"/>
                    </a:ext>
                  </a:extLst>
                </p14:cNvPr>
                <p14:cNvContentPartPr/>
                <p14:nvPr/>
              </p14:nvContentPartPr>
              <p14:xfrm>
                <a:off x="5656360" y="2121201"/>
                <a:ext cx="69840" cy="435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14E1BE0-987C-EEB2-82B8-EE6765E1098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47720" y="2112561"/>
                  <a:ext cx="87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7790481-B211-167D-F40D-84F2F3DF7202}"/>
                    </a:ext>
                  </a:extLst>
                </p14:cNvPr>
                <p14:cNvContentPartPr/>
                <p14:nvPr/>
              </p14:nvContentPartPr>
              <p14:xfrm>
                <a:off x="5685880" y="2183841"/>
                <a:ext cx="10800" cy="25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7790481-B211-167D-F40D-84F2F3DF720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676880" y="2175201"/>
                  <a:ext cx="28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07116C1-F529-3A58-D456-6A273133576C}"/>
                    </a:ext>
                  </a:extLst>
                </p14:cNvPr>
                <p14:cNvContentPartPr/>
                <p14:nvPr/>
              </p14:nvContentPartPr>
              <p14:xfrm>
                <a:off x="5607400" y="2188881"/>
                <a:ext cx="155160" cy="1692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07116C1-F529-3A58-D456-6A273133576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98400" y="2179881"/>
                  <a:ext cx="172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71A54C6-294E-6C57-558A-297E42B22AE4}"/>
                    </a:ext>
                  </a:extLst>
                </p14:cNvPr>
                <p14:cNvContentPartPr/>
                <p14:nvPr/>
              </p14:nvContentPartPr>
              <p14:xfrm>
                <a:off x="5667880" y="2240721"/>
                <a:ext cx="86760" cy="164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71A54C6-294E-6C57-558A-297E42B22AE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58880" y="2232081"/>
                  <a:ext cx="104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EDFB7CD-7845-54F4-ED71-2157D8766078}"/>
                    </a:ext>
                  </a:extLst>
                </p14:cNvPr>
                <p14:cNvContentPartPr/>
                <p14:nvPr/>
              </p14:nvContentPartPr>
              <p14:xfrm>
                <a:off x="5745640" y="2167641"/>
                <a:ext cx="52200" cy="81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EDFB7CD-7845-54F4-ED71-2157D876607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37000" y="2159001"/>
                  <a:ext cx="69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A4EBA5D-F506-8178-14C9-F74661D7621F}"/>
                    </a:ext>
                  </a:extLst>
                </p14:cNvPr>
                <p14:cNvContentPartPr/>
                <p14:nvPr/>
              </p14:nvContentPartPr>
              <p14:xfrm>
                <a:off x="5802160" y="1994121"/>
                <a:ext cx="225720" cy="4060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A4EBA5D-F506-8178-14C9-F74661D7621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93160" y="1985121"/>
                  <a:ext cx="2433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0F99068-4FA2-AB36-3972-B20D8D12177C}"/>
                    </a:ext>
                  </a:extLst>
                </p14:cNvPr>
                <p14:cNvContentPartPr/>
                <p14:nvPr/>
              </p14:nvContentPartPr>
              <p14:xfrm>
                <a:off x="5967040" y="1972881"/>
                <a:ext cx="29160" cy="1454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0F99068-4FA2-AB36-3972-B20D8D1217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58400" y="1964241"/>
                  <a:ext cx="4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FEDE1AA-9421-10C7-F235-870FE7D49474}"/>
                    </a:ext>
                  </a:extLst>
                </p14:cNvPr>
                <p14:cNvContentPartPr/>
                <p14:nvPr/>
              </p14:nvContentPartPr>
              <p14:xfrm>
                <a:off x="5872000" y="1994481"/>
                <a:ext cx="202680" cy="246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FEDE1AA-9421-10C7-F235-870FE7D4947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63000" y="1985841"/>
                  <a:ext cx="220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984F4B2-03B0-4818-58C9-A3D76704ED28}"/>
                    </a:ext>
                  </a:extLst>
                </p14:cNvPr>
                <p14:cNvContentPartPr/>
                <p14:nvPr/>
              </p14:nvContentPartPr>
              <p14:xfrm>
                <a:off x="5908720" y="2127321"/>
                <a:ext cx="88560" cy="1224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984F4B2-03B0-4818-58C9-A3D76704ED2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99720" y="2118321"/>
                  <a:ext cx="106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5AC3CFA-CF9D-A10A-4717-E37133B59A31}"/>
                    </a:ext>
                  </a:extLst>
                </p14:cNvPr>
                <p14:cNvContentPartPr/>
                <p14:nvPr/>
              </p14:nvContentPartPr>
              <p14:xfrm>
                <a:off x="6000160" y="1989441"/>
                <a:ext cx="155880" cy="2196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5AC3CFA-CF9D-A10A-4717-E37133B59A3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91160" y="1980441"/>
                  <a:ext cx="173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A0C2F2E-9458-2EEC-DE85-E20BA0ED04FE}"/>
                    </a:ext>
                  </a:extLst>
                </p14:cNvPr>
                <p14:cNvContentPartPr/>
                <p14:nvPr/>
              </p14:nvContentPartPr>
              <p14:xfrm>
                <a:off x="6105640" y="1989801"/>
                <a:ext cx="120960" cy="471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A0C2F2E-9458-2EEC-DE85-E20BA0ED04F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96640" y="1981161"/>
                  <a:ext cx="138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10CDA72-0227-F307-7B8B-0BFC215EF768}"/>
                    </a:ext>
                  </a:extLst>
                </p14:cNvPr>
                <p14:cNvContentPartPr/>
                <p14:nvPr/>
              </p14:nvContentPartPr>
              <p14:xfrm>
                <a:off x="6183400" y="1954521"/>
                <a:ext cx="56160" cy="2394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10CDA72-0227-F307-7B8B-0BFC215EF76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74760" y="1945881"/>
                  <a:ext cx="73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025C83C-5BA3-07DB-7AB4-CB63B2E4CBB1}"/>
                    </a:ext>
                  </a:extLst>
                </p14:cNvPr>
                <p14:cNvContentPartPr/>
                <p14:nvPr/>
              </p14:nvContentPartPr>
              <p14:xfrm>
                <a:off x="6246400" y="1897281"/>
                <a:ext cx="68760" cy="874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025C83C-5BA3-07DB-7AB4-CB63B2E4CBB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37400" y="1888281"/>
                  <a:ext cx="86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68B3BF0-AE2A-9B85-49A9-28A538EA4244}"/>
                    </a:ext>
                  </a:extLst>
                </p14:cNvPr>
                <p14:cNvContentPartPr/>
                <p14:nvPr/>
              </p14:nvContentPartPr>
              <p14:xfrm>
                <a:off x="6251800" y="1939401"/>
                <a:ext cx="135000" cy="204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68B3BF0-AE2A-9B85-49A9-28A538EA424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42800" y="1930761"/>
                  <a:ext cx="152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004EB07-1C90-4012-D843-243B9D3CCFFD}"/>
                    </a:ext>
                  </a:extLst>
                </p14:cNvPr>
                <p14:cNvContentPartPr/>
                <p14:nvPr/>
              </p14:nvContentPartPr>
              <p14:xfrm>
                <a:off x="6467440" y="1804041"/>
                <a:ext cx="58320" cy="824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004EB07-1C90-4012-D843-243B9D3CCFF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458800" y="1795401"/>
                  <a:ext cx="75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EF6C0B1-7CC6-B220-1D91-36CFBDD13F79}"/>
                    </a:ext>
                  </a:extLst>
                </p14:cNvPr>
                <p14:cNvContentPartPr/>
                <p14:nvPr/>
              </p14:nvContentPartPr>
              <p14:xfrm>
                <a:off x="6429280" y="1914561"/>
                <a:ext cx="127080" cy="810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EF6C0B1-7CC6-B220-1D91-36CFBDD13F7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420280" y="1905921"/>
                  <a:ext cx="144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EC729EC-D7D0-1344-5040-0E4C0F182078}"/>
                    </a:ext>
                  </a:extLst>
                </p14:cNvPr>
                <p14:cNvContentPartPr/>
                <p14:nvPr/>
              </p14:nvContentPartPr>
              <p14:xfrm>
                <a:off x="6450880" y="1991601"/>
                <a:ext cx="168120" cy="874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EC729EC-D7D0-1344-5040-0E4C0F18207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441880" y="1982601"/>
                  <a:ext cx="185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D8E9CAB-210B-0D26-8D9F-20DD5F8D72D8}"/>
                    </a:ext>
                  </a:extLst>
                </p14:cNvPr>
                <p14:cNvContentPartPr/>
                <p14:nvPr/>
              </p14:nvContentPartPr>
              <p14:xfrm>
                <a:off x="6651400" y="1772721"/>
                <a:ext cx="198000" cy="2347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D8E9CAB-210B-0D26-8D9F-20DD5F8D72D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642400" y="1763721"/>
                  <a:ext cx="215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BF71713-FCB2-D6AC-554A-351A6634CA45}"/>
                    </a:ext>
                  </a:extLst>
                </p14:cNvPr>
                <p14:cNvContentPartPr/>
                <p14:nvPr/>
              </p14:nvContentPartPr>
              <p14:xfrm>
                <a:off x="6903040" y="1680201"/>
                <a:ext cx="106200" cy="928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BF71713-FCB2-D6AC-554A-351A6634CA4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894400" y="1671201"/>
                  <a:ext cx="123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6DCB01C-6942-18BF-EEC6-2479A31920A1}"/>
                    </a:ext>
                  </a:extLst>
                </p14:cNvPr>
                <p14:cNvContentPartPr/>
                <p14:nvPr/>
              </p14:nvContentPartPr>
              <p14:xfrm>
                <a:off x="6981520" y="1657521"/>
                <a:ext cx="31320" cy="1854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6DCB01C-6942-18BF-EEC6-2479A31920A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72520" y="1648881"/>
                  <a:ext cx="48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876C246-9B3E-5BAC-D600-915276CEE730}"/>
                    </a:ext>
                  </a:extLst>
                </p14:cNvPr>
                <p14:cNvContentPartPr/>
                <p14:nvPr/>
              </p14:nvContentPartPr>
              <p14:xfrm>
                <a:off x="6933280" y="1718721"/>
                <a:ext cx="72720" cy="1260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876C246-9B3E-5BAC-D600-915276CEE73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24280" y="1710081"/>
                  <a:ext cx="90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2F96181-AC55-4107-7B4D-800FB3B8DFAD}"/>
                    </a:ext>
                  </a:extLst>
                </p14:cNvPr>
                <p14:cNvContentPartPr/>
                <p14:nvPr/>
              </p14:nvContentPartPr>
              <p14:xfrm>
                <a:off x="7057480" y="1574001"/>
                <a:ext cx="48960" cy="1119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2F96181-AC55-4107-7B4D-800FB3B8DFA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48480" y="1565001"/>
                  <a:ext cx="66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0B23435-30E1-E6FD-7A3D-9AC713B38123}"/>
                    </a:ext>
                  </a:extLst>
                </p14:cNvPr>
                <p14:cNvContentPartPr/>
                <p14:nvPr/>
              </p14:nvContentPartPr>
              <p14:xfrm>
                <a:off x="7012840" y="1627281"/>
                <a:ext cx="113400" cy="20484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0B23435-30E1-E6FD-7A3D-9AC713B381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04200" y="1618281"/>
                  <a:ext cx="131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9552F88-347B-5A5A-06BC-C78DD30A797E}"/>
                    </a:ext>
                  </a:extLst>
                </p14:cNvPr>
                <p14:cNvContentPartPr/>
                <p14:nvPr/>
              </p14:nvContentPartPr>
              <p14:xfrm>
                <a:off x="7106080" y="1571481"/>
                <a:ext cx="52920" cy="1544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9552F88-347B-5A5A-06BC-C78DD30A797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97080" y="1562841"/>
                  <a:ext cx="70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0E3CA2B-979D-C987-57BD-740A3883C14D}"/>
                    </a:ext>
                  </a:extLst>
                </p14:cNvPr>
                <p14:cNvContentPartPr/>
                <p14:nvPr/>
              </p14:nvContentPartPr>
              <p14:xfrm>
                <a:off x="7108240" y="1668321"/>
                <a:ext cx="173520" cy="1000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0E3CA2B-979D-C987-57BD-740A3883C14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99240" y="1659681"/>
                  <a:ext cx="191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0C62146-8499-4620-EBF2-19144831BF09}"/>
                    </a:ext>
                  </a:extLst>
                </p14:cNvPr>
                <p14:cNvContentPartPr/>
                <p14:nvPr/>
              </p14:nvContentPartPr>
              <p14:xfrm>
                <a:off x="7282840" y="1484001"/>
                <a:ext cx="85680" cy="680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0C62146-8499-4620-EBF2-19144831BF0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274200" y="1475001"/>
                  <a:ext cx="103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061267F-0918-CC6C-7B68-CAE34FF93E28}"/>
                    </a:ext>
                  </a:extLst>
                </p14:cNvPr>
                <p14:cNvContentPartPr/>
                <p14:nvPr/>
              </p14:nvContentPartPr>
              <p14:xfrm>
                <a:off x="7227400" y="1566081"/>
                <a:ext cx="180000" cy="1512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061267F-0918-CC6C-7B68-CAE34FF93E2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218400" y="1557441"/>
                  <a:ext cx="197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F942F2B-8522-11EE-FDE2-1453D1B13D22}"/>
                    </a:ext>
                  </a:extLst>
                </p14:cNvPr>
                <p14:cNvContentPartPr/>
                <p14:nvPr/>
              </p14:nvContentPartPr>
              <p14:xfrm>
                <a:off x="7350880" y="1624041"/>
                <a:ext cx="32040" cy="1670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F942F2B-8522-11EE-FDE2-1453D1B13D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42240" y="1615401"/>
                  <a:ext cx="49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DFA0416-CA57-AC9E-D3ED-793EE7E6BB57}"/>
                    </a:ext>
                  </a:extLst>
                </p14:cNvPr>
                <p14:cNvContentPartPr/>
                <p14:nvPr/>
              </p14:nvContentPartPr>
              <p14:xfrm>
                <a:off x="7460320" y="1397961"/>
                <a:ext cx="117000" cy="1854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DFA0416-CA57-AC9E-D3ED-793EE7E6BB5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451320" y="1388961"/>
                  <a:ext cx="134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0B9DF39-255D-A28E-4F5B-7CF2F4EA6213}"/>
                    </a:ext>
                  </a:extLst>
                </p14:cNvPr>
                <p14:cNvContentPartPr/>
                <p14:nvPr/>
              </p14:nvContentPartPr>
              <p14:xfrm>
                <a:off x="7491280" y="1478241"/>
                <a:ext cx="104760" cy="961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0B9DF39-255D-A28E-4F5B-7CF2F4EA621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482280" y="1469601"/>
                  <a:ext cx="122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D509341-0F71-EB0B-EE81-1AA5943B1028}"/>
                    </a:ext>
                  </a:extLst>
                </p14:cNvPr>
                <p14:cNvContentPartPr/>
                <p14:nvPr/>
              </p14:nvContentPartPr>
              <p14:xfrm>
                <a:off x="7467160" y="1521081"/>
                <a:ext cx="200880" cy="1404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D509341-0F71-EB0B-EE81-1AA5943B102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458160" y="1512441"/>
                  <a:ext cx="218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5AC50E5-2FF0-65B3-6FF8-87BC2070E149}"/>
                    </a:ext>
                  </a:extLst>
                </p14:cNvPr>
                <p14:cNvContentPartPr/>
                <p14:nvPr/>
              </p14:nvContentPartPr>
              <p14:xfrm>
                <a:off x="7538080" y="1619001"/>
                <a:ext cx="82080" cy="723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5AC50E5-2FF0-65B3-6FF8-87BC2070E14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29440" y="1610361"/>
                  <a:ext cx="99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31B07E6-0B3C-77FB-60BF-C78AFD4498D5}"/>
                    </a:ext>
                  </a:extLst>
                </p14:cNvPr>
                <p14:cNvContentPartPr/>
                <p14:nvPr/>
              </p14:nvContentPartPr>
              <p14:xfrm>
                <a:off x="7741120" y="1361961"/>
                <a:ext cx="55080" cy="1260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31B07E6-0B3C-77FB-60BF-C78AFD4498D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732120" y="1353321"/>
                  <a:ext cx="72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7E58111-8FF0-58F1-A609-3EE83C212781}"/>
                    </a:ext>
                  </a:extLst>
                </p14:cNvPr>
                <p14:cNvContentPartPr/>
                <p14:nvPr/>
              </p14:nvContentPartPr>
              <p14:xfrm>
                <a:off x="7679560" y="1408041"/>
                <a:ext cx="236880" cy="2235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7E58111-8FF0-58F1-A609-3EE83C21278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70560" y="1399041"/>
                  <a:ext cx="254520" cy="241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55162"/>
            <a:ext cx="842493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2400" dirty="0"/>
          </a:p>
          <a:p>
            <a:r>
              <a:rPr lang="en-CA" sz="2400" dirty="0"/>
              <a:t>Compute the posterior distribution over </a:t>
            </a:r>
            <a:r>
              <a:rPr lang="en-CA" sz="2400" u="sng" dirty="0"/>
              <a:t>possible</a:t>
            </a:r>
            <a:r>
              <a:rPr lang="en-CA" sz="2400" dirty="0"/>
              <a:t> parameter values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  <a:p>
            <a:r>
              <a:rPr lang="en-CA" sz="2400" dirty="0"/>
              <a:t>Principle:  why pick one set of parameters?  There are many values that could have explained the data.  Try to capture all of the possibilities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284984"/>
            <a:ext cx="6192688" cy="118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55162"/>
            <a:ext cx="842493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Each possible parameter value makes a prediction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Some parameters more probable than others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Make a prediction that is an infinite weighted sum (integral) of the predictions for each parameter value, where weights are the probabilities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356992"/>
            <a:ext cx="7108576" cy="99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6C9D04C6-82C1-0E41-EDBD-5D81A7460A67}"/>
              </a:ext>
            </a:extLst>
          </p:cNvPr>
          <p:cNvGrpSpPr/>
          <p:nvPr/>
        </p:nvGrpSpPr>
        <p:grpSpPr>
          <a:xfrm>
            <a:off x="3955561" y="3805540"/>
            <a:ext cx="4398120" cy="1006560"/>
            <a:chOff x="3955561" y="3805540"/>
            <a:chExt cx="4398120" cy="10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468D3FA-B098-994F-2416-426F9809AB9B}"/>
                    </a:ext>
                  </a:extLst>
                </p14:cNvPr>
                <p14:cNvContentPartPr/>
                <p14:nvPr/>
              </p14:nvContentPartPr>
              <p14:xfrm>
                <a:off x="3955561" y="4039081"/>
                <a:ext cx="4398120" cy="192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468D3FA-B098-994F-2416-426F9809AB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46561" y="4030441"/>
                  <a:ext cx="4415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2D397B3-9662-5ED7-437E-2653F1D3620A}"/>
                    </a:ext>
                  </a:extLst>
                </p14:cNvPr>
                <p14:cNvContentPartPr/>
                <p14:nvPr/>
              </p14:nvContentPartPr>
              <p14:xfrm>
                <a:off x="5202961" y="4259761"/>
                <a:ext cx="58680" cy="2962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2D397B3-9662-5ED7-437E-2653F1D362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93961" y="4250761"/>
                  <a:ext cx="76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AD6057D-6A8E-0915-4A1A-B2C0AF6D9E21}"/>
                    </a:ext>
                  </a:extLst>
                </p14:cNvPr>
                <p14:cNvContentPartPr/>
                <p14:nvPr/>
              </p14:nvContentPartPr>
              <p14:xfrm>
                <a:off x="5006401" y="4251220"/>
                <a:ext cx="261720" cy="1141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AD6057D-6A8E-0915-4A1A-B2C0AF6D9E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97401" y="4242580"/>
                  <a:ext cx="279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06E3B36-E229-F632-5335-E144F5BF6B70}"/>
                    </a:ext>
                  </a:extLst>
                </p14:cNvPr>
                <p14:cNvContentPartPr/>
                <p14:nvPr/>
              </p14:nvContentPartPr>
              <p14:xfrm>
                <a:off x="5278201" y="4283980"/>
                <a:ext cx="105120" cy="198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06E3B36-E229-F632-5335-E144F5BF6B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69561" y="4275340"/>
                  <a:ext cx="122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ADA5CC8-6803-A74C-7DA8-C613F66529EC}"/>
                    </a:ext>
                  </a:extLst>
                </p14:cNvPr>
                <p14:cNvContentPartPr/>
                <p14:nvPr/>
              </p14:nvContentPartPr>
              <p14:xfrm>
                <a:off x="5426881" y="4266340"/>
                <a:ext cx="89280" cy="1371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ADA5CC8-6803-A74C-7DA8-C613F66529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17881" y="4257340"/>
                  <a:ext cx="10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6414DD6-33A8-5C71-7740-22B52094F541}"/>
                    </a:ext>
                  </a:extLst>
                </p14:cNvPr>
                <p14:cNvContentPartPr/>
                <p14:nvPr/>
              </p14:nvContentPartPr>
              <p14:xfrm>
                <a:off x="5539561" y="4267780"/>
                <a:ext cx="12960" cy="144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6414DD6-33A8-5C71-7740-22B52094F5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30921" y="4258780"/>
                  <a:ext cx="30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5757FAD-F4A4-E725-6DA1-FF1025C33EE0}"/>
                    </a:ext>
                  </a:extLst>
                </p14:cNvPr>
                <p14:cNvContentPartPr/>
                <p14:nvPr/>
              </p14:nvContentPartPr>
              <p14:xfrm>
                <a:off x="5569801" y="4273900"/>
                <a:ext cx="141120" cy="125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5757FAD-F4A4-E725-6DA1-FF1025C33E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61161" y="4265260"/>
                  <a:ext cx="158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70CCDC1-F1A8-02D2-E41D-1219D66C75A9}"/>
                    </a:ext>
                  </a:extLst>
                </p14:cNvPr>
                <p14:cNvContentPartPr/>
                <p14:nvPr/>
              </p14:nvContentPartPr>
              <p14:xfrm>
                <a:off x="5688241" y="4245460"/>
                <a:ext cx="110520" cy="1285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70CCDC1-F1A8-02D2-E41D-1219D66C75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79601" y="4236460"/>
                  <a:ext cx="128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D7C959-B3D3-791F-D66E-E058F47F972B}"/>
                    </a:ext>
                  </a:extLst>
                </p14:cNvPr>
                <p14:cNvContentPartPr/>
                <p14:nvPr/>
              </p14:nvContentPartPr>
              <p14:xfrm>
                <a:off x="5827561" y="4196140"/>
                <a:ext cx="9360" cy="137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D7C959-B3D3-791F-D66E-E058F47F97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18561" y="4187500"/>
                  <a:ext cx="2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8D86A66-7DA2-C530-3E66-82F5B7D36A91}"/>
                    </a:ext>
                  </a:extLst>
                </p14:cNvPr>
                <p14:cNvContentPartPr/>
                <p14:nvPr/>
              </p14:nvContentPartPr>
              <p14:xfrm>
                <a:off x="5890921" y="4189660"/>
                <a:ext cx="262440" cy="622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8D86A66-7DA2-C530-3E66-82F5B7D36A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82281" y="4181020"/>
                  <a:ext cx="280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0965A3D-FCBC-117C-3F0A-5E3061A002C6}"/>
                    </a:ext>
                  </a:extLst>
                </p14:cNvPr>
                <p14:cNvContentPartPr/>
                <p14:nvPr/>
              </p14:nvContentPartPr>
              <p14:xfrm>
                <a:off x="6658081" y="4178140"/>
                <a:ext cx="225000" cy="168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0965A3D-FCBC-117C-3F0A-5E3061A002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49081" y="4169500"/>
                  <a:ext cx="242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8C3383-83B9-EE4B-E276-51E29AE372C4}"/>
                    </a:ext>
                  </a:extLst>
                </p14:cNvPr>
                <p14:cNvContentPartPr/>
                <p14:nvPr/>
              </p14:nvContentPartPr>
              <p14:xfrm>
                <a:off x="6894961" y="4178860"/>
                <a:ext cx="84600" cy="118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8C3383-83B9-EE4B-E276-51E29AE372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86321" y="4170220"/>
                  <a:ext cx="102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A13B1F4-6F3C-1DF0-6C01-1F6E37C0C135}"/>
                    </a:ext>
                  </a:extLst>
                </p14:cNvPr>
                <p14:cNvContentPartPr/>
                <p14:nvPr/>
              </p14:nvContentPartPr>
              <p14:xfrm>
                <a:off x="7019521" y="3805540"/>
                <a:ext cx="572760" cy="639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A13B1F4-6F3C-1DF0-6C01-1F6E37C0C1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10521" y="3796540"/>
                  <a:ext cx="590400" cy="65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C08B9F94-E433-0A0E-0435-66911C7C1A2C}"/>
                  </a:ext>
                </a:extLst>
              </p14:cNvPr>
              <p14:cNvContentPartPr/>
              <p14:nvPr/>
            </p14:nvContentPartPr>
            <p14:xfrm>
              <a:off x="869281" y="4265980"/>
              <a:ext cx="2265120" cy="1220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C08B9F94-E433-0A0E-0435-66911C7C1A2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0641" y="4257340"/>
                <a:ext cx="22827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9C61E9A-541D-0E2D-52A2-475795495EC1}"/>
                  </a:ext>
                </a:extLst>
              </p14:cNvPr>
              <p14:cNvContentPartPr/>
              <p14:nvPr/>
            </p14:nvContentPartPr>
            <p14:xfrm>
              <a:off x="2218201" y="2132980"/>
              <a:ext cx="1261440" cy="15508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9C61E9A-541D-0E2D-52A2-475795495EC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09198" y="2123978"/>
                <a:ext cx="1279085" cy="1568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99E0A393-46AA-8EFC-C348-8B62C26CECC7}"/>
                  </a:ext>
                </a:extLst>
              </p14:cNvPr>
              <p14:cNvContentPartPr/>
              <p14:nvPr/>
            </p14:nvContentPartPr>
            <p14:xfrm>
              <a:off x="8468521" y="3562303"/>
              <a:ext cx="197280" cy="29844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99E0A393-46AA-8EFC-C348-8B62C26CECC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459521" y="3553303"/>
                <a:ext cx="2149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2B54E272-3974-AEC1-4624-B1650A4EE6CA}"/>
                  </a:ext>
                </a:extLst>
              </p14:cNvPr>
              <p14:cNvContentPartPr/>
              <p14:nvPr/>
            </p14:nvContentPartPr>
            <p14:xfrm>
              <a:off x="8761921" y="4111663"/>
              <a:ext cx="45000" cy="5400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2B54E272-3974-AEC1-4624-B1650A4EE6C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753281" y="4103023"/>
                <a:ext cx="626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32" name="组合 5131">
            <a:extLst>
              <a:ext uri="{FF2B5EF4-FFF2-40B4-BE49-F238E27FC236}">
                <a16:creationId xmlns:a16="http://schemas.microsoft.com/office/drawing/2014/main" id="{0949C1B1-EFD6-C36F-F8ED-9ECF82098E7D}"/>
              </a:ext>
            </a:extLst>
          </p:cNvPr>
          <p:cNvGrpSpPr/>
          <p:nvPr/>
        </p:nvGrpSpPr>
        <p:grpSpPr>
          <a:xfrm>
            <a:off x="4746121" y="2779663"/>
            <a:ext cx="1558800" cy="843120"/>
            <a:chOff x="4746121" y="2779663"/>
            <a:chExt cx="1558800" cy="84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855484B-D057-1DDD-BBA1-F33FC3722EC8}"/>
                    </a:ext>
                  </a:extLst>
                </p14:cNvPr>
                <p14:cNvContentPartPr/>
                <p14:nvPr/>
              </p14:nvContentPartPr>
              <p14:xfrm>
                <a:off x="4800481" y="3239383"/>
                <a:ext cx="108360" cy="1144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855484B-D057-1DDD-BBA1-F33FC3722E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91481" y="3230743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9882BC4-7C4E-48D1-0D2E-72B0FD05F54B}"/>
                    </a:ext>
                  </a:extLst>
                </p14:cNvPr>
                <p14:cNvContentPartPr/>
                <p14:nvPr/>
              </p14:nvContentPartPr>
              <p14:xfrm>
                <a:off x="4841161" y="3219583"/>
                <a:ext cx="98280" cy="321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9882BC4-7C4E-48D1-0D2E-72B0FD05F5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32161" y="3210583"/>
                  <a:ext cx="115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69CAE4E-F6CB-D86E-5D83-133FA4788B58}"/>
                    </a:ext>
                  </a:extLst>
                </p14:cNvPr>
                <p14:cNvContentPartPr/>
                <p14:nvPr/>
              </p14:nvContentPartPr>
              <p14:xfrm>
                <a:off x="4824961" y="3374383"/>
                <a:ext cx="155880" cy="1278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69CAE4E-F6CB-D86E-5D83-133FA4788B5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15961" y="3365743"/>
                  <a:ext cx="173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120" name="墨迹 5119">
                  <a:extLst>
                    <a:ext uri="{FF2B5EF4-FFF2-40B4-BE49-F238E27FC236}">
                      <a16:creationId xmlns:a16="http://schemas.microsoft.com/office/drawing/2014/main" id="{00F884FC-190D-79F8-3CFB-C8F5AE0390DC}"/>
                    </a:ext>
                  </a:extLst>
                </p14:cNvPr>
                <p14:cNvContentPartPr/>
                <p14:nvPr/>
              </p14:nvContentPartPr>
              <p14:xfrm>
                <a:off x="4957081" y="3191503"/>
                <a:ext cx="169200" cy="249480"/>
              </p14:xfrm>
            </p:contentPart>
          </mc:Choice>
          <mc:Fallback xmlns="">
            <p:pic>
              <p:nvPicPr>
                <p:cNvPr id="5120" name="墨迹 5119">
                  <a:extLst>
                    <a:ext uri="{FF2B5EF4-FFF2-40B4-BE49-F238E27FC236}">
                      <a16:creationId xmlns:a16="http://schemas.microsoft.com/office/drawing/2014/main" id="{00F884FC-190D-79F8-3CFB-C8F5AE0390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48081" y="3182863"/>
                  <a:ext cx="186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121" name="墨迹 5120">
                  <a:extLst>
                    <a:ext uri="{FF2B5EF4-FFF2-40B4-BE49-F238E27FC236}">
                      <a16:creationId xmlns:a16="http://schemas.microsoft.com/office/drawing/2014/main" id="{F9995394-F133-3BCB-111F-FA028EAA7561}"/>
                    </a:ext>
                  </a:extLst>
                </p14:cNvPr>
                <p14:cNvContentPartPr/>
                <p14:nvPr/>
              </p14:nvContentPartPr>
              <p14:xfrm>
                <a:off x="5137081" y="3050023"/>
                <a:ext cx="186120" cy="184680"/>
              </p14:xfrm>
            </p:contentPart>
          </mc:Choice>
          <mc:Fallback xmlns="">
            <p:pic>
              <p:nvPicPr>
                <p:cNvPr id="5121" name="墨迹 5120">
                  <a:extLst>
                    <a:ext uri="{FF2B5EF4-FFF2-40B4-BE49-F238E27FC236}">
                      <a16:creationId xmlns:a16="http://schemas.microsoft.com/office/drawing/2014/main" id="{F9995394-F133-3BCB-111F-FA028EAA756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28441" y="3041383"/>
                  <a:ext cx="203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23" name="墨迹 5122">
                  <a:extLst>
                    <a:ext uri="{FF2B5EF4-FFF2-40B4-BE49-F238E27FC236}">
                      <a16:creationId xmlns:a16="http://schemas.microsoft.com/office/drawing/2014/main" id="{EF6F4E4C-D271-24F7-063D-2B8389D00403}"/>
                    </a:ext>
                  </a:extLst>
                </p14:cNvPr>
                <p14:cNvContentPartPr/>
                <p14:nvPr/>
              </p14:nvContentPartPr>
              <p14:xfrm>
                <a:off x="5179921" y="3154063"/>
                <a:ext cx="181080" cy="127800"/>
              </p14:xfrm>
            </p:contentPart>
          </mc:Choice>
          <mc:Fallback xmlns="">
            <p:pic>
              <p:nvPicPr>
                <p:cNvPr id="5123" name="墨迹 5122">
                  <a:extLst>
                    <a:ext uri="{FF2B5EF4-FFF2-40B4-BE49-F238E27FC236}">
                      <a16:creationId xmlns:a16="http://schemas.microsoft.com/office/drawing/2014/main" id="{EF6F4E4C-D271-24F7-063D-2B8389D0040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70921" y="3145423"/>
                  <a:ext cx="198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124" name="墨迹 5123">
                  <a:extLst>
                    <a:ext uri="{FF2B5EF4-FFF2-40B4-BE49-F238E27FC236}">
                      <a16:creationId xmlns:a16="http://schemas.microsoft.com/office/drawing/2014/main" id="{13FDA7F5-ABAE-5E42-29AE-ACE91A90C9CB}"/>
                    </a:ext>
                  </a:extLst>
                </p14:cNvPr>
                <p14:cNvContentPartPr/>
                <p14:nvPr/>
              </p14:nvContentPartPr>
              <p14:xfrm>
                <a:off x="5309521" y="3209503"/>
                <a:ext cx="52920" cy="83880"/>
              </p14:xfrm>
            </p:contentPart>
          </mc:Choice>
          <mc:Fallback xmlns="">
            <p:pic>
              <p:nvPicPr>
                <p:cNvPr id="5124" name="墨迹 5123">
                  <a:extLst>
                    <a:ext uri="{FF2B5EF4-FFF2-40B4-BE49-F238E27FC236}">
                      <a16:creationId xmlns:a16="http://schemas.microsoft.com/office/drawing/2014/main" id="{13FDA7F5-ABAE-5E42-29AE-ACE91A90C9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00521" y="3200503"/>
                  <a:ext cx="70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125" name="墨迹 5124">
                  <a:extLst>
                    <a:ext uri="{FF2B5EF4-FFF2-40B4-BE49-F238E27FC236}">
                      <a16:creationId xmlns:a16="http://schemas.microsoft.com/office/drawing/2014/main" id="{907CF348-5BFB-7046-6AC4-8C438BA9D2D6}"/>
                    </a:ext>
                  </a:extLst>
                </p14:cNvPr>
                <p14:cNvContentPartPr/>
                <p14:nvPr/>
              </p14:nvContentPartPr>
              <p14:xfrm>
                <a:off x="5305201" y="3155863"/>
                <a:ext cx="61200" cy="162720"/>
              </p14:xfrm>
            </p:contentPart>
          </mc:Choice>
          <mc:Fallback xmlns="">
            <p:pic>
              <p:nvPicPr>
                <p:cNvPr id="5125" name="墨迹 5124">
                  <a:extLst>
                    <a:ext uri="{FF2B5EF4-FFF2-40B4-BE49-F238E27FC236}">
                      <a16:creationId xmlns:a16="http://schemas.microsoft.com/office/drawing/2014/main" id="{907CF348-5BFB-7046-6AC4-8C438BA9D2D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96561" y="3147223"/>
                  <a:ext cx="78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126" name="墨迹 5125">
                  <a:extLst>
                    <a:ext uri="{FF2B5EF4-FFF2-40B4-BE49-F238E27FC236}">
                      <a16:creationId xmlns:a16="http://schemas.microsoft.com/office/drawing/2014/main" id="{1788F413-66EF-15D5-9116-370BEE34DE63}"/>
                    </a:ext>
                  </a:extLst>
                </p14:cNvPr>
                <p14:cNvContentPartPr/>
                <p14:nvPr/>
              </p14:nvContentPartPr>
              <p14:xfrm>
                <a:off x="5298361" y="3281863"/>
                <a:ext cx="147960" cy="132840"/>
              </p14:xfrm>
            </p:contentPart>
          </mc:Choice>
          <mc:Fallback xmlns="">
            <p:pic>
              <p:nvPicPr>
                <p:cNvPr id="5126" name="墨迹 5125">
                  <a:extLst>
                    <a:ext uri="{FF2B5EF4-FFF2-40B4-BE49-F238E27FC236}">
                      <a16:creationId xmlns:a16="http://schemas.microsoft.com/office/drawing/2014/main" id="{1788F413-66EF-15D5-9116-370BEE34DE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89721" y="3272863"/>
                  <a:ext cx="165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128" name="墨迹 5127">
                  <a:extLst>
                    <a:ext uri="{FF2B5EF4-FFF2-40B4-BE49-F238E27FC236}">
                      <a16:creationId xmlns:a16="http://schemas.microsoft.com/office/drawing/2014/main" id="{082E9AF3-61B3-F017-182A-146293CB9158}"/>
                    </a:ext>
                  </a:extLst>
                </p14:cNvPr>
                <p14:cNvContentPartPr/>
                <p14:nvPr/>
              </p14:nvContentPartPr>
              <p14:xfrm>
                <a:off x="5456401" y="3149023"/>
                <a:ext cx="702720" cy="240120"/>
              </p14:xfrm>
            </p:contentPart>
          </mc:Choice>
          <mc:Fallback xmlns="">
            <p:pic>
              <p:nvPicPr>
                <p:cNvPr id="5128" name="墨迹 5127">
                  <a:extLst>
                    <a:ext uri="{FF2B5EF4-FFF2-40B4-BE49-F238E27FC236}">
                      <a16:creationId xmlns:a16="http://schemas.microsoft.com/office/drawing/2014/main" id="{082E9AF3-61B3-F017-182A-146293CB915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47401" y="3140383"/>
                  <a:ext cx="720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129" name="墨迹 5128">
                  <a:extLst>
                    <a:ext uri="{FF2B5EF4-FFF2-40B4-BE49-F238E27FC236}">
                      <a16:creationId xmlns:a16="http://schemas.microsoft.com/office/drawing/2014/main" id="{DF938446-D7A6-475B-D822-65B32E3B71EC}"/>
                    </a:ext>
                  </a:extLst>
                </p14:cNvPr>
                <p14:cNvContentPartPr/>
                <p14:nvPr/>
              </p14:nvContentPartPr>
              <p14:xfrm>
                <a:off x="6023761" y="3333703"/>
                <a:ext cx="281160" cy="143640"/>
              </p14:xfrm>
            </p:contentPart>
          </mc:Choice>
          <mc:Fallback xmlns="">
            <p:pic>
              <p:nvPicPr>
                <p:cNvPr id="5129" name="墨迹 5128">
                  <a:extLst>
                    <a:ext uri="{FF2B5EF4-FFF2-40B4-BE49-F238E27FC236}">
                      <a16:creationId xmlns:a16="http://schemas.microsoft.com/office/drawing/2014/main" id="{DF938446-D7A6-475B-D822-65B32E3B71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15121" y="3325063"/>
                  <a:ext cx="298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131" name="墨迹 5130">
                  <a:extLst>
                    <a:ext uri="{FF2B5EF4-FFF2-40B4-BE49-F238E27FC236}">
                      <a16:creationId xmlns:a16="http://schemas.microsoft.com/office/drawing/2014/main" id="{FE3C038B-AAC5-757E-273C-37829743BD63}"/>
                    </a:ext>
                  </a:extLst>
                </p14:cNvPr>
                <p14:cNvContentPartPr/>
                <p14:nvPr/>
              </p14:nvContentPartPr>
              <p14:xfrm>
                <a:off x="4746121" y="2779663"/>
                <a:ext cx="891720" cy="843120"/>
              </p14:xfrm>
            </p:contentPart>
          </mc:Choice>
          <mc:Fallback xmlns="">
            <p:pic>
              <p:nvPicPr>
                <p:cNvPr id="5131" name="墨迹 5130">
                  <a:extLst>
                    <a:ext uri="{FF2B5EF4-FFF2-40B4-BE49-F238E27FC236}">
                      <a16:creationId xmlns:a16="http://schemas.microsoft.com/office/drawing/2014/main" id="{FE3C038B-AAC5-757E-273C-37829743BD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37121" y="2770663"/>
                  <a:ext cx="909360" cy="86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53A91FD-9B7F-0654-8980-5F342F8A1643}"/>
              </a:ext>
            </a:extLst>
          </p:cNvPr>
          <p:cNvGrpSpPr/>
          <p:nvPr/>
        </p:nvGrpSpPr>
        <p:grpSpPr>
          <a:xfrm>
            <a:off x="2216391" y="4213483"/>
            <a:ext cx="581040" cy="2056680"/>
            <a:chOff x="2216391" y="4213483"/>
            <a:chExt cx="581040" cy="20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4A9C6DC-52AC-3FCD-4F7C-EF436297E70B}"/>
                    </a:ext>
                  </a:extLst>
                </p14:cNvPr>
                <p14:cNvContentPartPr/>
                <p14:nvPr/>
              </p14:nvContentPartPr>
              <p14:xfrm>
                <a:off x="2216391" y="4213483"/>
                <a:ext cx="499320" cy="1866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4A9C6DC-52AC-3FCD-4F7C-EF436297E70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07751" y="4204483"/>
                  <a:ext cx="516960" cy="18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8CED6F2-9DF3-8038-5E74-55F8400FC816}"/>
                    </a:ext>
                  </a:extLst>
                </p14:cNvPr>
                <p14:cNvContentPartPr/>
                <p14:nvPr/>
              </p14:nvContentPartPr>
              <p14:xfrm>
                <a:off x="2591871" y="6083683"/>
                <a:ext cx="205560" cy="186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8CED6F2-9DF3-8038-5E74-55F8400FC81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83231" y="6074683"/>
                  <a:ext cx="22320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DFEA2066-B6DF-937A-940F-9298F4F0C7CD}"/>
                  </a:ext>
                </a:extLst>
              </p14:cNvPr>
              <p14:cNvContentPartPr/>
              <p14:nvPr/>
            </p14:nvContentPartPr>
            <p14:xfrm>
              <a:off x="2966991" y="5895043"/>
              <a:ext cx="170280" cy="15264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DFEA2066-B6DF-937A-940F-9298F4F0C7C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58351" y="5886043"/>
                <a:ext cx="18792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8" name="组合 5157">
            <a:extLst>
              <a:ext uri="{FF2B5EF4-FFF2-40B4-BE49-F238E27FC236}">
                <a16:creationId xmlns:a16="http://schemas.microsoft.com/office/drawing/2014/main" id="{E131419E-6327-6824-0240-E64D20DBEF92}"/>
              </a:ext>
            </a:extLst>
          </p:cNvPr>
          <p:cNvGrpSpPr/>
          <p:nvPr/>
        </p:nvGrpSpPr>
        <p:grpSpPr>
          <a:xfrm>
            <a:off x="3511671" y="5776243"/>
            <a:ext cx="402840" cy="200520"/>
            <a:chOff x="3511671" y="5776243"/>
            <a:chExt cx="4028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8726642-4D61-1420-06F6-89A64E78BCA2}"/>
                    </a:ext>
                  </a:extLst>
                </p14:cNvPr>
                <p14:cNvContentPartPr/>
                <p14:nvPr/>
              </p14:nvContentPartPr>
              <p14:xfrm>
                <a:off x="3511671" y="5783083"/>
                <a:ext cx="108360" cy="193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8726642-4D61-1420-06F6-89A64E78BC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02671" y="5774443"/>
                  <a:ext cx="12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27" name="墨迹 5126">
                  <a:extLst>
                    <a:ext uri="{FF2B5EF4-FFF2-40B4-BE49-F238E27FC236}">
                      <a16:creationId xmlns:a16="http://schemas.microsoft.com/office/drawing/2014/main" id="{07E701AD-2178-8671-1438-67A789C6D111}"/>
                    </a:ext>
                  </a:extLst>
                </p14:cNvPr>
                <p14:cNvContentPartPr/>
                <p14:nvPr/>
              </p14:nvContentPartPr>
              <p14:xfrm>
                <a:off x="3654231" y="5819083"/>
                <a:ext cx="85320" cy="123480"/>
              </p14:xfrm>
            </p:contentPart>
          </mc:Choice>
          <mc:Fallback xmlns="">
            <p:pic>
              <p:nvPicPr>
                <p:cNvPr id="5127" name="墨迹 5126">
                  <a:extLst>
                    <a:ext uri="{FF2B5EF4-FFF2-40B4-BE49-F238E27FC236}">
                      <a16:creationId xmlns:a16="http://schemas.microsoft.com/office/drawing/2014/main" id="{07E701AD-2178-8671-1438-67A789C6D11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45231" y="5810083"/>
                  <a:ext cx="102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130" name="墨迹 5129">
                  <a:extLst>
                    <a:ext uri="{FF2B5EF4-FFF2-40B4-BE49-F238E27FC236}">
                      <a16:creationId xmlns:a16="http://schemas.microsoft.com/office/drawing/2014/main" id="{6F265D1E-8234-C42A-CC04-CE4D8C0E580C}"/>
                    </a:ext>
                  </a:extLst>
                </p14:cNvPr>
                <p14:cNvContentPartPr/>
                <p14:nvPr/>
              </p14:nvContentPartPr>
              <p14:xfrm>
                <a:off x="3757911" y="5776243"/>
                <a:ext cx="156600" cy="127800"/>
              </p14:xfrm>
            </p:contentPart>
          </mc:Choice>
          <mc:Fallback xmlns="">
            <p:pic>
              <p:nvPicPr>
                <p:cNvPr id="5130" name="墨迹 5129">
                  <a:extLst>
                    <a:ext uri="{FF2B5EF4-FFF2-40B4-BE49-F238E27FC236}">
                      <a16:creationId xmlns:a16="http://schemas.microsoft.com/office/drawing/2014/main" id="{6F265D1E-8234-C42A-CC04-CE4D8C0E580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48911" y="5767603"/>
                  <a:ext cx="1742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7" name="组合 5156">
            <a:extLst>
              <a:ext uri="{FF2B5EF4-FFF2-40B4-BE49-F238E27FC236}">
                <a16:creationId xmlns:a16="http://schemas.microsoft.com/office/drawing/2014/main" id="{8DBF27D1-7005-1A7F-0291-6C4A95EAA08F}"/>
              </a:ext>
            </a:extLst>
          </p:cNvPr>
          <p:cNvGrpSpPr/>
          <p:nvPr/>
        </p:nvGrpSpPr>
        <p:grpSpPr>
          <a:xfrm>
            <a:off x="4232751" y="5265043"/>
            <a:ext cx="3412080" cy="1166760"/>
            <a:chOff x="4232751" y="5265043"/>
            <a:chExt cx="3412080" cy="11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133" name="墨迹 5132">
                  <a:extLst>
                    <a:ext uri="{FF2B5EF4-FFF2-40B4-BE49-F238E27FC236}">
                      <a16:creationId xmlns:a16="http://schemas.microsoft.com/office/drawing/2014/main" id="{22B73DD3-11C3-7687-A0F9-5087D29DD1BB}"/>
                    </a:ext>
                  </a:extLst>
                </p14:cNvPr>
                <p14:cNvContentPartPr/>
                <p14:nvPr/>
              </p14:nvContentPartPr>
              <p14:xfrm>
                <a:off x="4232751" y="5593723"/>
                <a:ext cx="295200" cy="330480"/>
              </p14:xfrm>
            </p:contentPart>
          </mc:Choice>
          <mc:Fallback xmlns="">
            <p:pic>
              <p:nvPicPr>
                <p:cNvPr id="5133" name="墨迹 5132">
                  <a:extLst>
                    <a:ext uri="{FF2B5EF4-FFF2-40B4-BE49-F238E27FC236}">
                      <a16:creationId xmlns:a16="http://schemas.microsoft.com/office/drawing/2014/main" id="{22B73DD3-11C3-7687-A0F9-5087D29DD1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24111" y="5584723"/>
                  <a:ext cx="312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134" name="墨迹 5133">
                  <a:extLst>
                    <a:ext uri="{FF2B5EF4-FFF2-40B4-BE49-F238E27FC236}">
                      <a16:creationId xmlns:a16="http://schemas.microsoft.com/office/drawing/2014/main" id="{7A82BEFD-198A-86C1-1029-65CAD8C2A643}"/>
                    </a:ext>
                  </a:extLst>
                </p14:cNvPr>
                <p14:cNvContentPartPr/>
                <p14:nvPr/>
              </p14:nvContentPartPr>
              <p14:xfrm>
                <a:off x="4545231" y="5452963"/>
                <a:ext cx="32760" cy="341280"/>
              </p14:xfrm>
            </p:contentPart>
          </mc:Choice>
          <mc:Fallback xmlns="">
            <p:pic>
              <p:nvPicPr>
                <p:cNvPr id="5134" name="墨迹 5133">
                  <a:extLst>
                    <a:ext uri="{FF2B5EF4-FFF2-40B4-BE49-F238E27FC236}">
                      <a16:creationId xmlns:a16="http://schemas.microsoft.com/office/drawing/2014/main" id="{7A82BEFD-198A-86C1-1029-65CAD8C2A64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36591" y="5444323"/>
                  <a:ext cx="50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135" name="墨迹 5134">
                  <a:extLst>
                    <a:ext uri="{FF2B5EF4-FFF2-40B4-BE49-F238E27FC236}">
                      <a16:creationId xmlns:a16="http://schemas.microsoft.com/office/drawing/2014/main" id="{242F0B94-2F5E-7E08-9075-011683705E07}"/>
                    </a:ext>
                  </a:extLst>
                </p14:cNvPr>
                <p14:cNvContentPartPr/>
                <p14:nvPr/>
              </p14:nvContentPartPr>
              <p14:xfrm>
                <a:off x="4428591" y="5635483"/>
                <a:ext cx="296640" cy="127440"/>
              </p14:xfrm>
            </p:contentPart>
          </mc:Choice>
          <mc:Fallback xmlns="">
            <p:pic>
              <p:nvPicPr>
                <p:cNvPr id="5135" name="墨迹 5134">
                  <a:extLst>
                    <a:ext uri="{FF2B5EF4-FFF2-40B4-BE49-F238E27FC236}">
                      <a16:creationId xmlns:a16="http://schemas.microsoft.com/office/drawing/2014/main" id="{242F0B94-2F5E-7E08-9075-011683705E0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19951" y="5626843"/>
                  <a:ext cx="314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136" name="墨迹 5135">
                  <a:extLst>
                    <a:ext uri="{FF2B5EF4-FFF2-40B4-BE49-F238E27FC236}">
                      <a16:creationId xmlns:a16="http://schemas.microsoft.com/office/drawing/2014/main" id="{9E1BBE46-1DED-F844-5674-D28DBD6718D4}"/>
                    </a:ext>
                  </a:extLst>
                </p14:cNvPr>
                <p14:cNvContentPartPr/>
                <p14:nvPr/>
              </p14:nvContentPartPr>
              <p14:xfrm>
                <a:off x="5027631" y="5630083"/>
                <a:ext cx="55440" cy="340200"/>
              </p14:xfrm>
            </p:contentPart>
          </mc:Choice>
          <mc:Fallback xmlns="">
            <p:pic>
              <p:nvPicPr>
                <p:cNvPr id="5136" name="墨迹 5135">
                  <a:extLst>
                    <a:ext uri="{FF2B5EF4-FFF2-40B4-BE49-F238E27FC236}">
                      <a16:creationId xmlns:a16="http://schemas.microsoft.com/office/drawing/2014/main" id="{9E1BBE46-1DED-F844-5674-D28DBD6718D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18631" y="5621443"/>
                  <a:ext cx="73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137" name="墨迹 5136">
                  <a:extLst>
                    <a:ext uri="{FF2B5EF4-FFF2-40B4-BE49-F238E27FC236}">
                      <a16:creationId xmlns:a16="http://schemas.microsoft.com/office/drawing/2014/main" id="{FB91F3EE-3565-DE46-E531-F8F38EC92BC1}"/>
                    </a:ext>
                  </a:extLst>
                </p14:cNvPr>
                <p14:cNvContentPartPr/>
                <p14:nvPr/>
              </p14:nvContentPartPr>
              <p14:xfrm>
                <a:off x="5022951" y="5592643"/>
                <a:ext cx="124200" cy="155880"/>
              </p14:xfrm>
            </p:contentPart>
          </mc:Choice>
          <mc:Fallback xmlns="">
            <p:pic>
              <p:nvPicPr>
                <p:cNvPr id="5137" name="墨迹 5136">
                  <a:extLst>
                    <a:ext uri="{FF2B5EF4-FFF2-40B4-BE49-F238E27FC236}">
                      <a16:creationId xmlns:a16="http://schemas.microsoft.com/office/drawing/2014/main" id="{FB91F3EE-3565-DE46-E531-F8F38EC92BC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13951" y="5584003"/>
                  <a:ext cx="141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138" name="墨迹 5137">
                  <a:extLst>
                    <a:ext uri="{FF2B5EF4-FFF2-40B4-BE49-F238E27FC236}">
                      <a16:creationId xmlns:a16="http://schemas.microsoft.com/office/drawing/2014/main" id="{5D441796-5D17-AA37-F568-35FF859326CF}"/>
                    </a:ext>
                  </a:extLst>
                </p14:cNvPr>
                <p14:cNvContentPartPr/>
                <p14:nvPr/>
              </p14:nvContentPartPr>
              <p14:xfrm>
                <a:off x="5219871" y="5578603"/>
                <a:ext cx="145080" cy="121680"/>
              </p14:xfrm>
            </p:contentPart>
          </mc:Choice>
          <mc:Fallback xmlns="">
            <p:pic>
              <p:nvPicPr>
                <p:cNvPr id="5138" name="墨迹 5137">
                  <a:extLst>
                    <a:ext uri="{FF2B5EF4-FFF2-40B4-BE49-F238E27FC236}">
                      <a16:creationId xmlns:a16="http://schemas.microsoft.com/office/drawing/2014/main" id="{5D441796-5D17-AA37-F568-35FF859326C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11231" y="5569963"/>
                  <a:ext cx="162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139" name="墨迹 5138">
                  <a:extLst>
                    <a:ext uri="{FF2B5EF4-FFF2-40B4-BE49-F238E27FC236}">
                      <a16:creationId xmlns:a16="http://schemas.microsoft.com/office/drawing/2014/main" id="{D0D6BAE8-F81B-482A-0E37-3BCCCCEA5FBD}"/>
                    </a:ext>
                  </a:extLst>
                </p14:cNvPr>
                <p14:cNvContentPartPr/>
                <p14:nvPr/>
              </p14:nvContentPartPr>
              <p14:xfrm>
                <a:off x="5381871" y="5559883"/>
                <a:ext cx="120240" cy="88200"/>
              </p14:xfrm>
            </p:contentPart>
          </mc:Choice>
          <mc:Fallback xmlns="">
            <p:pic>
              <p:nvPicPr>
                <p:cNvPr id="5139" name="墨迹 5138">
                  <a:extLst>
                    <a:ext uri="{FF2B5EF4-FFF2-40B4-BE49-F238E27FC236}">
                      <a16:creationId xmlns:a16="http://schemas.microsoft.com/office/drawing/2014/main" id="{D0D6BAE8-F81B-482A-0E37-3BCCCCEA5F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72871" y="5551243"/>
                  <a:ext cx="137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140" name="墨迹 5139">
                  <a:extLst>
                    <a:ext uri="{FF2B5EF4-FFF2-40B4-BE49-F238E27FC236}">
                      <a16:creationId xmlns:a16="http://schemas.microsoft.com/office/drawing/2014/main" id="{BA440972-2791-F383-BAD7-34ECBD88B483}"/>
                    </a:ext>
                  </a:extLst>
                </p14:cNvPr>
                <p14:cNvContentPartPr/>
                <p14:nvPr/>
              </p14:nvContentPartPr>
              <p14:xfrm>
                <a:off x="5395191" y="5320483"/>
                <a:ext cx="191160" cy="343080"/>
              </p14:xfrm>
            </p:contentPart>
          </mc:Choice>
          <mc:Fallback xmlns="">
            <p:pic>
              <p:nvPicPr>
                <p:cNvPr id="5140" name="墨迹 5139">
                  <a:extLst>
                    <a:ext uri="{FF2B5EF4-FFF2-40B4-BE49-F238E27FC236}">
                      <a16:creationId xmlns:a16="http://schemas.microsoft.com/office/drawing/2014/main" id="{BA440972-2791-F383-BAD7-34ECBD88B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86551" y="5311843"/>
                  <a:ext cx="208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141" name="墨迹 5140">
                  <a:extLst>
                    <a:ext uri="{FF2B5EF4-FFF2-40B4-BE49-F238E27FC236}">
                      <a16:creationId xmlns:a16="http://schemas.microsoft.com/office/drawing/2014/main" id="{07D126F2-681B-9E95-FDFB-3E139E127E17}"/>
                    </a:ext>
                  </a:extLst>
                </p14:cNvPr>
                <p14:cNvContentPartPr/>
                <p14:nvPr/>
              </p14:nvContentPartPr>
              <p14:xfrm>
                <a:off x="6121311" y="5346403"/>
                <a:ext cx="117720" cy="334080"/>
              </p14:xfrm>
            </p:contentPart>
          </mc:Choice>
          <mc:Fallback xmlns="">
            <p:pic>
              <p:nvPicPr>
                <p:cNvPr id="5141" name="墨迹 5140">
                  <a:extLst>
                    <a:ext uri="{FF2B5EF4-FFF2-40B4-BE49-F238E27FC236}">
                      <a16:creationId xmlns:a16="http://schemas.microsoft.com/office/drawing/2014/main" id="{07D126F2-681B-9E95-FDFB-3E139E127E1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112671" y="5337403"/>
                  <a:ext cx="135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142" name="墨迹 5141">
                  <a:extLst>
                    <a:ext uri="{FF2B5EF4-FFF2-40B4-BE49-F238E27FC236}">
                      <a16:creationId xmlns:a16="http://schemas.microsoft.com/office/drawing/2014/main" id="{606B6AA2-8480-F08A-6BF8-0F353E04A9A2}"/>
                    </a:ext>
                  </a:extLst>
                </p14:cNvPr>
                <p14:cNvContentPartPr/>
                <p14:nvPr/>
              </p14:nvContentPartPr>
              <p14:xfrm>
                <a:off x="6259551" y="5265043"/>
                <a:ext cx="253080" cy="402840"/>
              </p14:xfrm>
            </p:contentPart>
          </mc:Choice>
          <mc:Fallback xmlns="">
            <p:pic>
              <p:nvPicPr>
                <p:cNvPr id="5142" name="墨迹 5141">
                  <a:extLst>
                    <a:ext uri="{FF2B5EF4-FFF2-40B4-BE49-F238E27FC236}">
                      <a16:creationId xmlns:a16="http://schemas.microsoft.com/office/drawing/2014/main" id="{606B6AA2-8480-F08A-6BF8-0F353E04A9A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50551" y="5256043"/>
                  <a:ext cx="2707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143" name="墨迹 5142">
                  <a:extLst>
                    <a:ext uri="{FF2B5EF4-FFF2-40B4-BE49-F238E27FC236}">
                      <a16:creationId xmlns:a16="http://schemas.microsoft.com/office/drawing/2014/main" id="{0F921947-550C-2D35-C269-043CDF6C0682}"/>
                    </a:ext>
                  </a:extLst>
                </p14:cNvPr>
                <p14:cNvContentPartPr/>
                <p14:nvPr/>
              </p14:nvContentPartPr>
              <p14:xfrm>
                <a:off x="6521991" y="5480683"/>
                <a:ext cx="259560" cy="532800"/>
              </p14:xfrm>
            </p:contentPart>
          </mc:Choice>
          <mc:Fallback xmlns="">
            <p:pic>
              <p:nvPicPr>
                <p:cNvPr id="5143" name="墨迹 5142">
                  <a:extLst>
                    <a:ext uri="{FF2B5EF4-FFF2-40B4-BE49-F238E27FC236}">
                      <a16:creationId xmlns:a16="http://schemas.microsoft.com/office/drawing/2014/main" id="{0F921947-550C-2D35-C269-043CDF6C068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13351" y="5471683"/>
                  <a:ext cx="2772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144" name="墨迹 5143">
                  <a:extLst>
                    <a:ext uri="{FF2B5EF4-FFF2-40B4-BE49-F238E27FC236}">
                      <a16:creationId xmlns:a16="http://schemas.microsoft.com/office/drawing/2014/main" id="{78C01B91-5C0A-FA6B-0507-6F3E81539290}"/>
                    </a:ext>
                  </a:extLst>
                </p14:cNvPr>
                <p14:cNvContentPartPr/>
                <p14:nvPr/>
              </p14:nvContentPartPr>
              <p14:xfrm>
                <a:off x="7207071" y="5289523"/>
                <a:ext cx="43920" cy="333360"/>
              </p14:xfrm>
            </p:contentPart>
          </mc:Choice>
          <mc:Fallback xmlns="">
            <p:pic>
              <p:nvPicPr>
                <p:cNvPr id="5144" name="墨迹 5143">
                  <a:extLst>
                    <a:ext uri="{FF2B5EF4-FFF2-40B4-BE49-F238E27FC236}">
                      <a16:creationId xmlns:a16="http://schemas.microsoft.com/office/drawing/2014/main" id="{78C01B91-5C0A-FA6B-0507-6F3E8153929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98071" y="5280883"/>
                  <a:ext cx="61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145" name="墨迹 5144">
                  <a:extLst>
                    <a:ext uri="{FF2B5EF4-FFF2-40B4-BE49-F238E27FC236}">
                      <a16:creationId xmlns:a16="http://schemas.microsoft.com/office/drawing/2014/main" id="{49CD73CD-CA95-3B86-046F-F89E5821C8C2}"/>
                    </a:ext>
                  </a:extLst>
                </p14:cNvPr>
                <p14:cNvContentPartPr/>
                <p14:nvPr/>
              </p14:nvContentPartPr>
              <p14:xfrm>
                <a:off x="7095831" y="5484283"/>
                <a:ext cx="256680" cy="77400"/>
              </p14:xfrm>
            </p:contentPart>
          </mc:Choice>
          <mc:Fallback xmlns="">
            <p:pic>
              <p:nvPicPr>
                <p:cNvPr id="5145" name="墨迹 5144">
                  <a:extLst>
                    <a:ext uri="{FF2B5EF4-FFF2-40B4-BE49-F238E27FC236}">
                      <a16:creationId xmlns:a16="http://schemas.microsoft.com/office/drawing/2014/main" id="{49CD73CD-CA95-3B86-046F-F89E5821C8C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87191" y="5475283"/>
                  <a:ext cx="274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146" name="墨迹 5145">
                  <a:extLst>
                    <a:ext uri="{FF2B5EF4-FFF2-40B4-BE49-F238E27FC236}">
                      <a16:creationId xmlns:a16="http://schemas.microsoft.com/office/drawing/2014/main" id="{4BB19607-5A65-4628-E50C-31FF27957D4B}"/>
                    </a:ext>
                  </a:extLst>
                </p14:cNvPr>
                <p14:cNvContentPartPr/>
                <p14:nvPr/>
              </p14:nvContentPartPr>
              <p14:xfrm>
                <a:off x="4894791" y="5971363"/>
                <a:ext cx="30960" cy="460440"/>
              </p14:xfrm>
            </p:contentPart>
          </mc:Choice>
          <mc:Fallback xmlns="">
            <p:pic>
              <p:nvPicPr>
                <p:cNvPr id="5146" name="墨迹 5145">
                  <a:extLst>
                    <a:ext uri="{FF2B5EF4-FFF2-40B4-BE49-F238E27FC236}">
                      <a16:creationId xmlns:a16="http://schemas.microsoft.com/office/drawing/2014/main" id="{4BB19607-5A65-4628-E50C-31FF27957D4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86151" y="5962363"/>
                  <a:ext cx="486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147" name="墨迹 5146">
                  <a:extLst>
                    <a:ext uri="{FF2B5EF4-FFF2-40B4-BE49-F238E27FC236}">
                      <a16:creationId xmlns:a16="http://schemas.microsoft.com/office/drawing/2014/main" id="{2EADC088-C74C-D3A7-E102-4D3EB7E8CC93}"/>
                    </a:ext>
                  </a:extLst>
                </p14:cNvPr>
                <p14:cNvContentPartPr/>
                <p14:nvPr/>
              </p14:nvContentPartPr>
              <p14:xfrm>
                <a:off x="4762311" y="6163963"/>
                <a:ext cx="240120" cy="161280"/>
              </p14:xfrm>
            </p:contentPart>
          </mc:Choice>
          <mc:Fallback xmlns="">
            <p:pic>
              <p:nvPicPr>
                <p:cNvPr id="5147" name="墨迹 5146">
                  <a:extLst>
                    <a:ext uri="{FF2B5EF4-FFF2-40B4-BE49-F238E27FC236}">
                      <a16:creationId xmlns:a16="http://schemas.microsoft.com/office/drawing/2014/main" id="{2EADC088-C74C-D3A7-E102-4D3EB7E8CC9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53311" y="6154963"/>
                  <a:ext cx="25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148" name="墨迹 5147">
                  <a:extLst>
                    <a:ext uri="{FF2B5EF4-FFF2-40B4-BE49-F238E27FC236}">
                      <a16:creationId xmlns:a16="http://schemas.microsoft.com/office/drawing/2014/main" id="{A4CBCE62-E9D0-4189-B0F4-1DA07C55E53A}"/>
                    </a:ext>
                  </a:extLst>
                </p14:cNvPr>
                <p14:cNvContentPartPr/>
                <p14:nvPr/>
              </p14:nvContentPartPr>
              <p14:xfrm>
                <a:off x="5005671" y="6054523"/>
                <a:ext cx="224640" cy="296280"/>
              </p14:xfrm>
            </p:contentPart>
          </mc:Choice>
          <mc:Fallback xmlns="">
            <p:pic>
              <p:nvPicPr>
                <p:cNvPr id="5148" name="墨迹 5147">
                  <a:extLst>
                    <a:ext uri="{FF2B5EF4-FFF2-40B4-BE49-F238E27FC236}">
                      <a16:creationId xmlns:a16="http://schemas.microsoft.com/office/drawing/2014/main" id="{A4CBCE62-E9D0-4189-B0F4-1DA07C55E53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97031" y="6045523"/>
                  <a:ext cx="242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149" name="墨迹 5148">
                  <a:extLst>
                    <a:ext uri="{FF2B5EF4-FFF2-40B4-BE49-F238E27FC236}">
                      <a16:creationId xmlns:a16="http://schemas.microsoft.com/office/drawing/2014/main" id="{85659FD9-DBAB-7502-96FA-9527E58D1196}"/>
                    </a:ext>
                  </a:extLst>
                </p14:cNvPr>
                <p14:cNvContentPartPr/>
                <p14:nvPr/>
              </p14:nvContentPartPr>
              <p14:xfrm>
                <a:off x="5729991" y="6224083"/>
                <a:ext cx="115920" cy="151920"/>
              </p14:xfrm>
            </p:contentPart>
          </mc:Choice>
          <mc:Fallback xmlns="">
            <p:pic>
              <p:nvPicPr>
                <p:cNvPr id="5149" name="墨迹 5148">
                  <a:extLst>
                    <a:ext uri="{FF2B5EF4-FFF2-40B4-BE49-F238E27FC236}">
                      <a16:creationId xmlns:a16="http://schemas.microsoft.com/office/drawing/2014/main" id="{85659FD9-DBAB-7502-96FA-9527E58D119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21351" y="6215083"/>
                  <a:ext cx="133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150" name="墨迹 5149">
                  <a:extLst>
                    <a:ext uri="{FF2B5EF4-FFF2-40B4-BE49-F238E27FC236}">
                      <a16:creationId xmlns:a16="http://schemas.microsoft.com/office/drawing/2014/main" id="{833505B2-99A3-8820-A185-15A9ACD1FAF2}"/>
                    </a:ext>
                  </a:extLst>
                </p14:cNvPr>
                <p14:cNvContentPartPr/>
                <p14:nvPr/>
              </p14:nvContentPartPr>
              <p14:xfrm>
                <a:off x="5876151" y="6192763"/>
                <a:ext cx="104760" cy="141120"/>
              </p14:xfrm>
            </p:contentPart>
          </mc:Choice>
          <mc:Fallback xmlns="">
            <p:pic>
              <p:nvPicPr>
                <p:cNvPr id="5150" name="墨迹 5149">
                  <a:extLst>
                    <a:ext uri="{FF2B5EF4-FFF2-40B4-BE49-F238E27FC236}">
                      <a16:creationId xmlns:a16="http://schemas.microsoft.com/office/drawing/2014/main" id="{833505B2-99A3-8820-A185-15A9ACD1FAF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67511" y="6183763"/>
                  <a:ext cx="122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151" name="墨迹 5150">
                  <a:extLst>
                    <a:ext uri="{FF2B5EF4-FFF2-40B4-BE49-F238E27FC236}">
                      <a16:creationId xmlns:a16="http://schemas.microsoft.com/office/drawing/2014/main" id="{3FCB7EC8-CC33-9A81-DD6C-E6461B17C656}"/>
                    </a:ext>
                  </a:extLst>
                </p14:cNvPr>
                <p14:cNvContentPartPr/>
                <p14:nvPr/>
              </p14:nvContentPartPr>
              <p14:xfrm>
                <a:off x="5999991" y="6155683"/>
                <a:ext cx="280800" cy="194760"/>
              </p14:xfrm>
            </p:contentPart>
          </mc:Choice>
          <mc:Fallback xmlns="">
            <p:pic>
              <p:nvPicPr>
                <p:cNvPr id="5151" name="墨迹 5150">
                  <a:extLst>
                    <a:ext uri="{FF2B5EF4-FFF2-40B4-BE49-F238E27FC236}">
                      <a16:creationId xmlns:a16="http://schemas.microsoft.com/office/drawing/2014/main" id="{3FCB7EC8-CC33-9A81-DD6C-E6461B17C65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90991" y="6147043"/>
                  <a:ext cx="298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152" name="墨迹 5151">
                  <a:extLst>
                    <a:ext uri="{FF2B5EF4-FFF2-40B4-BE49-F238E27FC236}">
                      <a16:creationId xmlns:a16="http://schemas.microsoft.com/office/drawing/2014/main" id="{28599250-06F0-19BB-9D0E-7D694BBB11EE}"/>
                    </a:ext>
                  </a:extLst>
                </p14:cNvPr>
                <p14:cNvContentPartPr/>
                <p14:nvPr/>
              </p14:nvContentPartPr>
              <p14:xfrm>
                <a:off x="6740511" y="6140203"/>
                <a:ext cx="3240" cy="18720"/>
              </p14:xfrm>
            </p:contentPart>
          </mc:Choice>
          <mc:Fallback xmlns="">
            <p:pic>
              <p:nvPicPr>
                <p:cNvPr id="5152" name="墨迹 5151">
                  <a:extLst>
                    <a:ext uri="{FF2B5EF4-FFF2-40B4-BE49-F238E27FC236}">
                      <a16:creationId xmlns:a16="http://schemas.microsoft.com/office/drawing/2014/main" id="{28599250-06F0-19BB-9D0E-7D694BBB11E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31511" y="6131563"/>
                  <a:ext cx="20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153" name="墨迹 5152">
                  <a:extLst>
                    <a:ext uri="{FF2B5EF4-FFF2-40B4-BE49-F238E27FC236}">
                      <a16:creationId xmlns:a16="http://schemas.microsoft.com/office/drawing/2014/main" id="{BEE7A797-A6A5-CA2F-8BBB-FD671E4DA41D}"/>
                    </a:ext>
                  </a:extLst>
                </p14:cNvPr>
                <p14:cNvContentPartPr/>
                <p14:nvPr/>
              </p14:nvContentPartPr>
              <p14:xfrm>
                <a:off x="6750231" y="6163963"/>
                <a:ext cx="186840" cy="147600"/>
              </p14:xfrm>
            </p:contentPart>
          </mc:Choice>
          <mc:Fallback xmlns="">
            <p:pic>
              <p:nvPicPr>
                <p:cNvPr id="5153" name="墨迹 5152">
                  <a:extLst>
                    <a:ext uri="{FF2B5EF4-FFF2-40B4-BE49-F238E27FC236}">
                      <a16:creationId xmlns:a16="http://schemas.microsoft.com/office/drawing/2014/main" id="{BEE7A797-A6A5-CA2F-8BBB-FD671E4DA41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41231" y="6154963"/>
                  <a:ext cx="204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154" name="墨迹 5153">
                  <a:extLst>
                    <a:ext uri="{FF2B5EF4-FFF2-40B4-BE49-F238E27FC236}">
                      <a16:creationId xmlns:a16="http://schemas.microsoft.com/office/drawing/2014/main" id="{ABFBF057-48E1-79B2-1055-C883AD0BBE2F}"/>
                    </a:ext>
                  </a:extLst>
                </p14:cNvPr>
                <p14:cNvContentPartPr/>
                <p14:nvPr/>
              </p14:nvContentPartPr>
              <p14:xfrm>
                <a:off x="6959031" y="6095563"/>
                <a:ext cx="101520" cy="188640"/>
              </p14:xfrm>
            </p:contentPart>
          </mc:Choice>
          <mc:Fallback xmlns="">
            <p:pic>
              <p:nvPicPr>
                <p:cNvPr id="5154" name="墨迹 5153">
                  <a:extLst>
                    <a:ext uri="{FF2B5EF4-FFF2-40B4-BE49-F238E27FC236}">
                      <a16:creationId xmlns:a16="http://schemas.microsoft.com/office/drawing/2014/main" id="{ABFBF057-48E1-79B2-1055-C883AD0BBE2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50391" y="6086923"/>
                  <a:ext cx="119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155" name="墨迹 5154">
                  <a:extLst>
                    <a:ext uri="{FF2B5EF4-FFF2-40B4-BE49-F238E27FC236}">
                      <a16:creationId xmlns:a16="http://schemas.microsoft.com/office/drawing/2014/main" id="{E028FCC6-7068-232E-9F9C-BADDA6D2B9D4}"/>
                    </a:ext>
                  </a:extLst>
                </p14:cNvPr>
                <p14:cNvContentPartPr/>
                <p14:nvPr/>
              </p14:nvContentPartPr>
              <p14:xfrm>
                <a:off x="7095471" y="5890003"/>
                <a:ext cx="262440" cy="349920"/>
              </p14:xfrm>
            </p:contentPart>
          </mc:Choice>
          <mc:Fallback xmlns="">
            <p:pic>
              <p:nvPicPr>
                <p:cNvPr id="5155" name="墨迹 5154">
                  <a:extLst>
                    <a:ext uri="{FF2B5EF4-FFF2-40B4-BE49-F238E27FC236}">
                      <a16:creationId xmlns:a16="http://schemas.microsoft.com/office/drawing/2014/main" id="{E028FCC6-7068-232E-9F9C-BADDA6D2B9D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86831" y="5881003"/>
                  <a:ext cx="2800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156" name="墨迹 5155">
                  <a:extLst>
                    <a:ext uri="{FF2B5EF4-FFF2-40B4-BE49-F238E27FC236}">
                      <a16:creationId xmlns:a16="http://schemas.microsoft.com/office/drawing/2014/main" id="{9A50EBBF-0413-3BCD-96CC-86300EAFF40C}"/>
                    </a:ext>
                  </a:extLst>
                </p14:cNvPr>
                <p14:cNvContentPartPr/>
                <p14:nvPr/>
              </p14:nvContentPartPr>
              <p14:xfrm>
                <a:off x="7387071" y="5742403"/>
                <a:ext cx="257760" cy="444600"/>
              </p14:xfrm>
            </p:contentPart>
          </mc:Choice>
          <mc:Fallback xmlns="">
            <p:pic>
              <p:nvPicPr>
                <p:cNvPr id="5156" name="墨迹 5155">
                  <a:extLst>
                    <a:ext uri="{FF2B5EF4-FFF2-40B4-BE49-F238E27FC236}">
                      <a16:creationId xmlns:a16="http://schemas.microsoft.com/office/drawing/2014/main" id="{9A50EBBF-0413-3BCD-96CC-86300EAFF4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78071" y="5733763"/>
                  <a:ext cx="27540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1" name="组合 5160">
            <a:extLst>
              <a:ext uri="{FF2B5EF4-FFF2-40B4-BE49-F238E27FC236}">
                <a16:creationId xmlns:a16="http://schemas.microsoft.com/office/drawing/2014/main" id="{BAA923F4-ED46-8855-A9CB-C067721FF92D}"/>
              </a:ext>
            </a:extLst>
          </p:cNvPr>
          <p:cNvGrpSpPr/>
          <p:nvPr/>
        </p:nvGrpSpPr>
        <p:grpSpPr>
          <a:xfrm>
            <a:off x="2739471" y="4662763"/>
            <a:ext cx="6044040" cy="2110680"/>
            <a:chOff x="2739471" y="4662763"/>
            <a:chExt cx="6044040" cy="21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159" name="墨迹 5158">
                  <a:extLst>
                    <a:ext uri="{FF2B5EF4-FFF2-40B4-BE49-F238E27FC236}">
                      <a16:creationId xmlns:a16="http://schemas.microsoft.com/office/drawing/2014/main" id="{EE8CAABB-6B74-E8EC-F8EA-EDDD26156131}"/>
                    </a:ext>
                  </a:extLst>
                </p14:cNvPr>
                <p14:cNvContentPartPr/>
                <p14:nvPr/>
              </p14:nvContentPartPr>
              <p14:xfrm>
                <a:off x="2739471" y="4662763"/>
                <a:ext cx="5792760" cy="2110680"/>
              </p14:xfrm>
            </p:contentPart>
          </mc:Choice>
          <mc:Fallback xmlns="">
            <p:pic>
              <p:nvPicPr>
                <p:cNvPr id="5159" name="墨迹 5158">
                  <a:extLst>
                    <a:ext uri="{FF2B5EF4-FFF2-40B4-BE49-F238E27FC236}">
                      <a16:creationId xmlns:a16="http://schemas.microsoft.com/office/drawing/2014/main" id="{EE8CAABB-6B74-E8EC-F8EA-EDDD2615613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30831" y="4653763"/>
                  <a:ext cx="5810400" cy="21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160" name="墨迹 5159">
                  <a:extLst>
                    <a:ext uri="{FF2B5EF4-FFF2-40B4-BE49-F238E27FC236}">
                      <a16:creationId xmlns:a16="http://schemas.microsoft.com/office/drawing/2014/main" id="{3FDB14C7-BAF2-A0A6-E9C4-5DECF88B95BF}"/>
                    </a:ext>
                  </a:extLst>
                </p14:cNvPr>
                <p14:cNvContentPartPr/>
                <p14:nvPr/>
              </p14:nvContentPartPr>
              <p14:xfrm>
                <a:off x="8049831" y="5528923"/>
                <a:ext cx="733680" cy="733680"/>
              </p14:xfrm>
            </p:contentPart>
          </mc:Choice>
          <mc:Fallback xmlns="">
            <p:pic>
              <p:nvPicPr>
                <p:cNvPr id="5160" name="墨迹 5159">
                  <a:extLst>
                    <a:ext uri="{FF2B5EF4-FFF2-40B4-BE49-F238E27FC236}">
                      <a16:creationId xmlns:a16="http://schemas.microsoft.com/office/drawing/2014/main" id="{3FDB14C7-BAF2-A0A6-E9C4-5DECF88B95B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041191" y="5519923"/>
                  <a:ext cx="751320" cy="75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6" name="组合 5165">
            <a:extLst>
              <a:ext uri="{FF2B5EF4-FFF2-40B4-BE49-F238E27FC236}">
                <a16:creationId xmlns:a16="http://schemas.microsoft.com/office/drawing/2014/main" id="{5D9DF28D-1542-695C-1786-14BD3EE726F9}"/>
              </a:ext>
            </a:extLst>
          </p:cNvPr>
          <p:cNvGrpSpPr/>
          <p:nvPr/>
        </p:nvGrpSpPr>
        <p:grpSpPr>
          <a:xfrm>
            <a:off x="382191" y="1297123"/>
            <a:ext cx="2719080" cy="4607280"/>
            <a:chOff x="382191" y="1297123"/>
            <a:chExt cx="2719080" cy="46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163" name="墨迹 5162">
                  <a:extLst>
                    <a:ext uri="{FF2B5EF4-FFF2-40B4-BE49-F238E27FC236}">
                      <a16:creationId xmlns:a16="http://schemas.microsoft.com/office/drawing/2014/main" id="{35E69D3B-22FA-1A3F-3EB4-FD5351E80F71}"/>
                    </a:ext>
                  </a:extLst>
                </p14:cNvPr>
                <p14:cNvContentPartPr/>
                <p14:nvPr/>
              </p14:nvContentPartPr>
              <p14:xfrm>
                <a:off x="382191" y="1297123"/>
                <a:ext cx="2719080" cy="1097640"/>
              </p14:xfrm>
            </p:contentPart>
          </mc:Choice>
          <mc:Fallback xmlns="">
            <p:pic>
              <p:nvPicPr>
                <p:cNvPr id="5163" name="墨迹 5162">
                  <a:extLst>
                    <a:ext uri="{FF2B5EF4-FFF2-40B4-BE49-F238E27FC236}">
                      <a16:creationId xmlns:a16="http://schemas.microsoft.com/office/drawing/2014/main" id="{35E69D3B-22FA-1A3F-3EB4-FD5351E80F7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3551" y="1288123"/>
                  <a:ext cx="273672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164" name="墨迹 5163">
                  <a:extLst>
                    <a:ext uri="{FF2B5EF4-FFF2-40B4-BE49-F238E27FC236}">
                      <a16:creationId xmlns:a16="http://schemas.microsoft.com/office/drawing/2014/main" id="{0D2978AF-FD15-4EBF-3374-74F24A76FA4E}"/>
                    </a:ext>
                  </a:extLst>
                </p14:cNvPr>
                <p14:cNvContentPartPr/>
                <p14:nvPr/>
              </p14:nvContentPartPr>
              <p14:xfrm>
                <a:off x="1947831" y="2319163"/>
                <a:ext cx="885600" cy="3577680"/>
              </p14:xfrm>
            </p:contentPart>
          </mc:Choice>
          <mc:Fallback xmlns="">
            <p:pic>
              <p:nvPicPr>
                <p:cNvPr id="5164" name="墨迹 5163">
                  <a:extLst>
                    <a:ext uri="{FF2B5EF4-FFF2-40B4-BE49-F238E27FC236}">
                      <a16:creationId xmlns:a16="http://schemas.microsoft.com/office/drawing/2014/main" id="{0D2978AF-FD15-4EBF-3374-74F24A76FA4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38831" y="2310163"/>
                  <a:ext cx="903240" cy="35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165" name="墨迹 5164">
                  <a:extLst>
                    <a:ext uri="{FF2B5EF4-FFF2-40B4-BE49-F238E27FC236}">
                      <a16:creationId xmlns:a16="http://schemas.microsoft.com/office/drawing/2014/main" id="{4FA544F7-9745-4341-152D-F610C21E91D6}"/>
                    </a:ext>
                  </a:extLst>
                </p14:cNvPr>
                <p14:cNvContentPartPr/>
                <p14:nvPr/>
              </p14:nvContentPartPr>
              <p14:xfrm>
                <a:off x="2503311" y="5269723"/>
                <a:ext cx="436680" cy="634680"/>
              </p14:xfrm>
            </p:contentPart>
          </mc:Choice>
          <mc:Fallback xmlns="">
            <p:pic>
              <p:nvPicPr>
                <p:cNvPr id="5165" name="墨迹 5164">
                  <a:extLst>
                    <a:ext uri="{FF2B5EF4-FFF2-40B4-BE49-F238E27FC236}">
                      <a16:creationId xmlns:a16="http://schemas.microsoft.com/office/drawing/2014/main" id="{4FA544F7-9745-4341-152D-F610C21E91D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494311" y="5260723"/>
                  <a:ext cx="454320" cy="65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31247</TotalTime>
  <Words>1964</Words>
  <Application>Microsoft Office PowerPoint</Application>
  <PresentationFormat>全屏显示(4:3)</PresentationFormat>
  <Paragraphs>394</Paragraphs>
  <Slides>48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Arial</vt:lpstr>
      <vt:lpstr>Calibri</vt:lpstr>
      <vt:lpstr>Symbol</vt:lpstr>
      <vt:lpstr>Times New Roman</vt:lpstr>
      <vt:lpstr>Wingdings</vt:lpstr>
      <vt:lpstr>Office Theme</vt:lpstr>
      <vt:lpstr>Computer vision: models, learning and inference</vt:lpstr>
      <vt:lpstr>Structure</vt:lpstr>
      <vt:lpstr>Maximum Likelihood</vt:lpstr>
      <vt:lpstr>Maximum a posteriori (MAP)</vt:lpstr>
      <vt:lpstr>Maximum a posteriori (MAP)</vt:lpstr>
      <vt:lpstr>Maximum a posteriori (MAP)</vt:lpstr>
      <vt:lpstr>Maximum a posteriori (MAP)</vt:lpstr>
      <vt:lpstr>Bayesian Approach</vt:lpstr>
      <vt:lpstr>Bayesian Approach</vt:lpstr>
      <vt:lpstr>Predictive densities for 3 methods</vt:lpstr>
      <vt:lpstr>PowerPoint 演示文稿</vt:lpstr>
      <vt:lpstr>Structure</vt:lpstr>
      <vt:lpstr>Univariate Normal Distribution</vt:lpstr>
      <vt:lpstr>Normal Inverse Gamma Distribution</vt:lpstr>
      <vt:lpstr>Ready?</vt:lpstr>
      <vt:lpstr>Fitting normal distribution: ML</vt:lpstr>
      <vt:lpstr>PowerPoint 演示文稿</vt:lpstr>
      <vt:lpstr>PowerPoint 演示文稿</vt:lpstr>
      <vt:lpstr>PowerPoint 演示文稿</vt:lpstr>
      <vt:lpstr>Why the logarithm?</vt:lpstr>
      <vt:lpstr>PowerPoint 演示文稿</vt:lpstr>
      <vt:lpstr>PowerPoint 演示文稿</vt:lpstr>
      <vt:lpstr>Least Squares</vt:lpstr>
      <vt:lpstr>PowerPoint 演示文稿</vt:lpstr>
      <vt:lpstr>PowerPoint 演示文稿</vt:lpstr>
      <vt:lpstr>PowerPoint 演示文稿</vt:lpstr>
      <vt:lpstr>Fitting normal distribution: MAP</vt:lpstr>
      <vt:lpstr>Fitting normal distribution: MAP</vt:lpstr>
      <vt:lpstr>Fitting normal distribution: MAP</vt:lpstr>
      <vt:lpstr>Fitting normal: Bayesian approach</vt:lpstr>
      <vt:lpstr>Fitting normal: Bayesian approach</vt:lpstr>
      <vt:lpstr>Fitting normal: Bayesian approach</vt:lpstr>
      <vt:lpstr>PowerPoint 演示文稿</vt:lpstr>
      <vt:lpstr>Fitting normal: Bayesian approach</vt:lpstr>
      <vt:lpstr>PowerPoint 演示文稿</vt:lpstr>
      <vt:lpstr>Fitting normal: Bayesian Approach</vt:lpstr>
      <vt:lpstr>Structure</vt:lpstr>
      <vt:lpstr>Categorical Distribution</vt:lpstr>
      <vt:lpstr>Dirichlet Distribution</vt:lpstr>
      <vt:lpstr>Categorical distribution: ML</vt:lpstr>
      <vt:lpstr>Categorical distribution: ML</vt:lpstr>
      <vt:lpstr>Categorical distribution: MAP</vt:lpstr>
      <vt:lpstr>Categorical distribution: MAP</vt:lpstr>
      <vt:lpstr>Categorical Distribution</vt:lpstr>
      <vt:lpstr>Categorical Distribution:   Bayesian approach</vt:lpstr>
      <vt:lpstr>Categorical Distribution:   Bayesian approach</vt:lpstr>
      <vt:lpstr>ML / MAP vs. Bayesian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73</cp:revision>
  <dcterms:created xsi:type="dcterms:W3CDTF">2011-06-01T16:56:42Z</dcterms:created>
  <dcterms:modified xsi:type="dcterms:W3CDTF">2024-04-26T14:57:16Z</dcterms:modified>
</cp:coreProperties>
</file>